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Lst>
  <p:notesMasterIdLst>
    <p:notesMasterId r:id="rId136"/>
  </p:notesMasterIdLst>
  <p:handoutMasterIdLst>
    <p:handoutMasterId r:id="rId137"/>
  </p:handoutMasterIdLst>
  <p:sldIdLst>
    <p:sldId id="1316" r:id="rId3"/>
    <p:sldId id="1010" r:id="rId4"/>
    <p:sldId id="1730" r:id="rId5"/>
    <p:sldId id="1819" r:id="rId6"/>
    <p:sldId id="1561" r:id="rId7"/>
    <p:sldId id="1899" r:id="rId8"/>
    <p:sldId id="1901" r:id="rId9"/>
    <p:sldId id="292" r:id="rId10"/>
    <p:sldId id="1895" r:id="rId11"/>
    <p:sldId id="1898" r:id="rId12"/>
    <p:sldId id="1900" r:id="rId13"/>
    <p:sldId id="1826" r:id="rId14"/>
    <p:sldId id="1831" r:id="rId15"/>
    <p:sldId id="1847" r:id="rId16"/>
    <p:sldId id="1849" r:id="rId17"/>
    <p:sldId id="1820" r:id="rId18"/>
    <p:sldId id="1855" r:id="rId19"/>
    <p:sldId id="1862" r:id="rId20"/>
    <p:sldId id="1863" r:id="rId21"/>
    <p:sldId id="1861" r:id="rId22"/>
    <p:sldId id="1903" r:id="rId23"/>
    <p:sldId id="1910" r:id="rId24"/>
    <p:sldId id="1941" r:id="rId25"/>
    <p:sldId id="1945" r:id="rId26"/>
    <p:sldId id="1940" r:id="rId27"/>
    <p:sldId id="1852" r:id="rId28"/>
    <p:sldId id="1866" r:id="rId29"/>
    <p:sldId id="1869" r:id="rId30"/>
    <p:sldId id="1870" r:id="rId31"/>
    <p:sldId id="1832" r:id="rId32"/>
    <p:sldId id="1833" r:id="rId33"/>
    <p:sldId id="1361" r:id="rId34"/>
    <p:sldId id="1834" r:id="rId35"/>
    <p:sldId id="1574" r:id="rId36"/>
    <p:sldId id="1575" r:id="rId37"/>
    <p:sldId id="1576" r:id="rId38"/>
    <p:sldId id="1915" r:id="rId39"/>
    <p:sldId id="1839" r:id="rId40"/>
    <p:sldId id="1840" r:id="rId41"/>
    <p:sldId id="1835" r:id="rId42"/>
    <p:sldId id="1366" r:id="rId43"/>
    <p:sldId id="1368" r:id="rId44"/>
    <p:sldId id="1891" r:id="rId45"/>
    <p:sldId id="1375" r:id="rId46"/>
    <p:sldId id="1836" r:id="rId47"/>
    <p:sldId id="1837" r:id="rId48"/>
    <p:sldId id="1427" r:id="rId49"/>
    <p:sldId id="1838" r:id="rId50"/>
    <p:sldId id="1380" r:id="rId51"/>
    <p:sldId id="1381" r:id="rId52"/>
    <p:sldId id="1382" r:id="rId53"/>
    <p:sldId id="1383" r:id="rId54"/>
    <p:sldId id="1911" r:id="rId55"/>
    <p:sldId id="1913" r:id="rId56"/>
    <p:sldId id="1943" r:id="rId57"/>
    <p:sldId id="1854" r:id="rId58"/>
    <p:sldId id="1385" r:id="rId59"/>
    <p:sldId id="1386" r:id="rId60"/>
    <p:sldId id="1853" r:id="rId61"/>
    <p:sldId id="1388" r:id="rId62"/>
    <p:sldId id="1391" r:id="rId63"/>
    <p:sldId id="1392" r:id="rId64"/>
    <p:sldId id="1393" r:id="rId65"/>
    <p:sldId id="1917" r:id="rId66"/>
    <p:sldId id="1395" r:id="rId67"/>
    <p:sldId id="1396" r:id="rId68"/>
    <p:sldId id="1397" r:id="rId69"/>
    <p:sldId id="1919" r:id="rId70"/>
    <p:sldId id="1512" r:id="rId71"/>
    <p:sldId id="1821" r:id="rId72"/>
    <p:sldId id="1514" r:id="rId73"/>
    <p:sldId id="1515" r:id="rId74"/>
    <p:sldId id="1516" r:id="rId75"/>
    <p:sldId id="1517" r:id="rId76"/>
    <p:sldId id="1518" r:id="rId77"/>
    <p:sldId id="1822" r:id="rId78"/>
    <p:sldId id="1519" r:id="rId79"/>
    <p:sldId id="1520" r:id="rId80"/>
    <p:sldId id="1521" r:id="rId81"/>
    <p:sldId id="1522" r:id="rId82"/>
    <p:sldId id="1523" r:id="rId83"/>
    <p:sldId id="1524" r:id="rId84"/>
    <p:sldId id="1850" r:id="rId85"/>
    <p:sldId id="1892" r:id="rId86"/>
    <p:sldId id="1529" r:id="rId87"/>
    <p:sldId id="1823" r:id="rId88"/>
    <p:sldId id="1530" r:id="rId89"/>
    <p:sldId id="1536" r:id="rId90"/>
    <p:sldId id="1533" r:id="rId91"/>
    <p:sldId id="1534" r:id="rId92"/>
    <p:sldId id="1535" r:id="rId93"/>
    <p:sldId id="1939" r:id="rId94"/>
    <p:sldId id="1824" r:id="rId95"/>
    <p:sldId id="1724" r:id="rId96"/>
    <p:sldId id="1725" r:id="rId97"/>
    <p:sldId id="1493" r:id="rId98"/>
    <p:sldId id="1224" r:id="rId99"/>
    <p:sldId id="1225" r:id="rId100"/>
    <p:sldId id="1226" r:id="rId101"/>
    <p:sldId id="1848" r:id="rId102"/>
    <p:sldId id="1311" r:id="rId103"/>
    <p:sldId id="1312" r:id="rId104"/>
    <p:sldId id="1313" r:id="rId105"/>
    <p:sldId id="1841" r:id="rId106"/>
    <p:sldId id="1223" r:id="rId107"/>
    <p:sldId id="1825" r:id="rId108"/>
    <p:sldId id="1885" r:id="rId109"/>
    <p:sldId id="1888" r:id="rId110"/>
    <p:sldId id="1889" r:id="rId111"/>
    <p:sldId id="1843" r:id="rId112"/>
    <p:sldId id="1768" r:id="rId113"/>
    <p:sldId id="1905" r:id="rId114"/>
    <p:sldId id="1907" r:id="rId115"/>
    <p:sldId id="1909" r:id="rId116"/>
    <p:sldId id="1845" r:id="rId117"/>
    <p:sldId id="1846" r:id="rId118"/>
    <p:sldId id="1920" r:id="rId119"/>
    <p:sldId id="1922" r:id="rId120"/>
    <p:sldId id="1923" r:id="rId121"/>
    <p:sldId id="1924" r:id="rId122"/>
    <p:sldId id="1925" r:id="rId123"/>
    <p:sldId id="1926" r:id="rId124"/>
    <p:sldId id="1927" r:id="rId125"/>
    <p:sldId id="1928" r:id="rId126"/>
    <p:sldId id="1929" r:id="rId127"/>
    <p:sldId id="1930" r:id="rId128"/>
    <p:sldId id="1931" r:id="rId129"/>
    <p:sldId id="1932" r:id="rId130"/>
    <p:sldId id="1933" r:id="rId131"/>
    <p:sldId id="1934" r:id="rId132"/>
    <p:sldId id="1935" r:id="rId133"/>
    <p:sldId id="1936" r:id="rId134"/>
    <p:sldId id="1937" r:id="rId135"/>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FFCC"/>
    <a:srgbClr val="00FFFF"/>
    <a:srgbClr val="008000"/>
    <a:srgbClr val="FF99FF"/>
    <a:srgbClr val="FFCCFF"/>
    <a:srgbClr val="C4E59F"/>
    <a:srgbClr val="CCFFFF"/>
    <a:srgbClr val="FF6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p:scale>
          <a:sx n="60" d="100"/>
          <a:sy n="60" d="100"/>
        </p:scale>
        <p:origin x="-1444" y="-25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81" d="100"/>
          <a:sy n="81" d="100"/>
        </p:scale>
        <p:origin x="-204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C36CE1-8218-45C0-A237-9ABAD8B0CF51}" type="doc">
      <dgm:prSet loTypeId="urn:microsoft.com/office/officeart/2005/8/layout/bProcess2" loCatId="process" qsTypeId="urn:microsoft.com/office/officeart/2005/8/quickstyle/simple5" qsCatId="simple" csTypeId="urn:microsoft.com/office/officeart/2005/8/colors/colorful2" csCatId="colorful" phldr="1"/>
      <dgm:spPr/>
    </dgm:pt>
    <dgm:pt modelId="{EB896CF6-D344-4CB2-B4AA-A10F86BC5B7D}">
      <dgm:prSet phldrT="[文字]"/>
      <dgm:spPr/>
      <dgm:t>
        <a:bodyPr/>
        <a:lstStyle/>
        <a:p>
          <a:pPr>
            <a:lnSpc>
              <a:spcPct val="100000"/>
            </a:lnSpc>
            <a:spcAft>
              <a:spcPts val="0"/>
            </a:spcAft>
          </a:pPr>
          <a:r>
            <a:rPr lang="zh-TW" altLang="en-US" b="1" dirty="0">
              <a:effectLst>
                <a:outerShdw blurRad="38100" dist="38100" dir="2700000" algn="tl">
                  <a:srgbClr val="000000">
                    <a:alpha val="43137"/>
                  </a:srgbClr>
                </a:outerShdw>
              </a:effectLst>
              <a:latin typeface="標楷體" pitchFamily="65" charset="-120"/>
              <a:ea typeface="標楷體" panose="03000509000000000000" pitchFamily="65" charset="-120"/>
            </a:rPr>
            <a:t>基隆</a:t>
          </a:r>
          <a:r>
            <a:rPr lang="zh-TW" altLang="en-US" b="1" dirty="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rPr>
            <a:t>市</a:t>
          </a:r>
          <a:endParaRPr lang="en-US" altLang="zh-TW" b="1" dirty="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endParaRPr>
        </a:p>
        <a:p>
          <a:pPr>
            <a:lnSpc>
              <a:spcPct val="100000"/>
            </a:lnSpc>
            <a:spcAft>
              <a:spcPts val="0"/>
            </a:spcAft>
          </a:pPr>
          <a:r>
            <a:rPr lang="zh-TW" altLang="en-US" b="1" dirty="0">
              <a:solidFill>
                <a:srgbClr val="FF00FF"/>
              </a:solidFill>
              <a:effectLst>
                <a:outerShdw blurRad="38100" dist="38100" dir="2700000" algn="tl">
                  <a:srgbClr val="000000">
                    <a:alpha val="43137"/>
                  </a:srgbClr>
                </a:outerShdw>
              </a:effectLst>
              <a:latin typeface="標楷體" pitchFamily="65" charset="-120"/>
              <a:ea typeface="標楷體" panose="03000509000000000000" pitchFamily="65" charset="-120"/>
            </a:rPr>
            <a:t>優先</a:t>
          </a:r>
          <a:r>
            <a:rPr lang="zh-TW" altLang="en-US" b="1" dirty="0">
              <a:effectLst>
                <a:outerShdw blurRad="38100" dist="38100" dir="2700000" algn="tl">
                  <a:srgbClr val="000000">
                    <a:alpha val="43137"/>
                  </a:srgbClr>
                </a:outerShdw>
              </a:effectLst>
              <a:latin typeface="標楷體" pitchFamily="65" charset="-120"/>
              <a:ea typeface="標楷體" panose="03000509000000000000" pitchFamily="65" charset="-120"/>
            </a:rPr>
            <a:t>免試</a:t>
          </a:r>
          <a:endParaRPr lang="en-US" altLang="zh-TW" b="1" dirty="0">
            <a:effectLst>
              <a:outerShdw blurRad="38100" dist="38100" dir="2700000" algn="tl">
                <a:srgbClr val="000000">
                  <a:alpha val="43137"/>
                </a:srgbClr>
              </a:outerShdw>
            </a:effectLst>
            <a:latin typeface="標楷體" pitchFamily="65" charset="-120"/>
            <a:ea typeface="標楷體" panose="03000509000000000000" pitchFamily="65" charset="-120"/>
          </a:endParaRPr>
        </a:p>
        <a:p>
          <a:pPr>
            <a:lnSpc>
              <a:spcPct val="100000"/>
            </a:lnSpc>
            <a:spcAft>
              <a:spcPts val="0"/>
            </a:spcAft>
          </a:pPr>
          <a:r>
            <a:rPr lang="zh-TW" altLang="en-US" b="1" dirty="0">
              <a:effectLst>
                <a:outerShdw blurRad="38100" dist="38100" dir="2700000" algn="tl">
                  <a:srgbClr val="000000">
                    <a:alpha val="43137"/>
                  </a:srgbClr>
                </a:outerShdw>
              </a:effectLst>
              <a:latin typeface="標楷體" pitchFamily="65" charset="-120"/>
              <a:ea typeface="標楷體" panose="03000509000000000000" pitchFamily="65" charset="-120"/>
            </a:rPr>
            <a:t>入學</a:t>
          </a:r>
        </a:p>
      </dgm:t>
    </dgm:pt>
    <dgm:pt modelId="{89D372F4-CF1E-4431-A166-06EE1045D31A}" type="parTrans" cxnId="{CC71DE3C-5B96-4605-B124-DBBF41D24FD2}">
      <dgm:prSet/>
      <dgm:spPr/>
      <dgm:t>
        <a:bodyPr/>
        <a:lstStyle/>
        <a:p>
          <a:endParaRPr lang="zh-TW" altLang="en-US"/>
        </a:p>
      </dgm:t>
    </dgm:pt>
    <dgm:pt modelId="{7E3CF719-9840-44BC-97C8-1CDD6129D3E5}" type="sibTrans" cxnId="{CC71DE3C-5B96-4605-B124-DBBF41D24FD2}">
      <dgm:prSet/>
      <dgm:spPr/>
      <dgm:t>
        <a:bodyPr/>
        <a:lstStyle/>
        <a:p>
          <a:endParaRPr lang="zh-TW" altLang="en-US"/>
        </a:p>
      </dgm:t>
    </dgm:pt>
    <dgm:pt modelId="{3AC1E35C-2122-45E6-8D21-7F911B19D586}">
      <dgm:prSet phldrT="[文字]" custT="1"/>
      <dgm:spPr/>
      <dgm:t>
        <a:bodyPr/>
        <a:lstStyle/>
        <a:p>
          <a:pPr algn="ctr"/>
          <a:r>
            <a:rPr lang="zh-TW" altLang="en-US" sz="3200" b="1" dirty="0">
              <a:solidFill>
                <a:srgbClr val="000099"/>
              </a:solidFill>
              <a:effectLst>
                <a:outerShdw blurRad="38100" dist="38100" dir="2700000" algn="tl">
                  <a:srgbClr val="000000">
                    <a:alpha val="43137"/>
                  </a:srgbClr>
                </a:outerShdw>
              </a:effectLst>
              <a:latin typeface="標楷體" pitchFamily="65" charset="-120"/>
              <a:ea typeface="標楷體" panose="03000509000000000000" pitchFamily="65" charset="-120"/>
            </a:rPr>
            <a:t>基北</a:t>
          </a:r>
          <a:r>
            <a:rPr lang="zh-TW" altLang="en-US" sz="3200" b="1" dirty="0">
              <a:solidFill>
                <a:srgbClr val="FF00FF"/>
              </a:solidFill>
              <a:effectLst>
                <a:outerShdw blurRad="38100" dist="38100" dir="2700000" algn="tl">
                  <a:srgbClr val="000000">
                    <a:alpha val="43137"/>
                  </a:srgbClr>
                </a:outerShdw>
              </a:effectLst>
              <a:latin typeface="標楷體" pitchFamily="65" charset="-120"/>
              <a:ea typeface="標楷體" panose="03000509000000000000" pitchFamily="65" charset="-120"/>
            </a:rPr>
            <a:t>區</a:t>
          </a:r>
          <a:endParaRPr lang="en-US" altLang="zh-TW" sz="3200" b="1" dirty="0">
            <a:solidFill>
              <a:srgbClr val="FF00FF"/>
            </a:solidFill>
            <a:effectLst>
              <a:outerShdw blurRad="38100" dist="38100" dir="2700000" algn="tl">
                <a:srgbClr val="000000">
                  <a:alpha val="43137"/>
                </a:srgbClr>
              </a:outerShdw>
            </a:effectLst>
            <a:latin typeface="標楷體" pitchFamily="65" charset="-120"/>
            <a:ea typeface="標楷體" panose="03000509000000000000" pitchFamily="65" charset="-120"/>
          </a:endParaRPr>
        </a:p>
        <a:p>
          <a:pPr algn="ctr"/>
          <a:r>
            <a:rPr lang="zh-TW" altLang="en-US" sz="3200" b="1" dirty="0">
              <a:solidFill>
                <a:srgbClr val="000099"/>
              </a:solidFill>
              <a:effectLst>
                <a:outerShdw blurRad="38100" dist="38100" dir="2700000" algn="tl">
                  <a:srgbClr val="000000">
                    <a:alpha val="43137"/>
                  </a:srgbClr>
                </a:outerShdw>
              </a:effectLst>
              <a:latin typeface="標楷體" pitchFamily="65" charset="-120"/>
              <a:ea typeface="標楷體" panose="03000509000000000000" pitchFamily="65" charset="-120"/>
            </a:rPr>
            <a:t>免試入學</a:t>
          </a:r>
        </a:p>
      </dgm:t>
    </dgm:pt>
    <dgm:pt modelId="{880F10AD-007F-45AD-8203-F7457BB0634D}" type="parTrans" cxnId="{9FE43D0E-73F4-440C-B56D-73BC963A9A44}">
      <dgm:prSet/>
      <dgm:spPr/>
      <dgm:t>
        <a:bodyPr/>
        <a:lstStyle/>
        <a:p>
          <a:endParaRPr lang="zh-TW" altLang="en-US"/>
        </a:p>
      </dgm:t>
    </dgm:pt>
    <dgm:pt modelId="{341B2EA8-03C3-4868-8285-3A8796CF43FD}" type="sibTrans" cxnId="{9FE43D0E-73F4-440C-B56D-73BC963A9A44}">
      <dgm:prSet/>
      <dgm:spPr/>
      <dgm:t>
        <a:bodyPr/>
        <a:lstStyle/>
        <a:p>
          <a:endParaRPr lang="zh-TW" altLang="en-US"/>
        </a:p>
      </dgm:t>
    </dgm:pt>
    <dgm:pt modelId="{419C2230-9357-41D7-A046-9C4A64786A2B}" type="pres">
      <dgm:prSet presAssocID="{33C36CE1-8218-45C0-A237-9ABAD8B0CF51}" presName="diagram" presStyleCnt="0">
        <dgm:presLayoutVars>
          <dgm:dir/>
          <dgm:resizeHandles/>
        </dgm:presLayoutVars>
      </dgm:prSet>
      <dgm:spPr/>
    </dgm:pt>
    <dgm:pt modelId="{0379C580-2815-48E4-A7BD-383ACEDC0AEC}" type="pres">
      <dgm:prSet presAssocID="{EB896CF6-D344-4CB2-B4AA-A10F86BC5B7D}" presName="firstNode" presStyleLbl="node1" presStyleIdx="0" presStyleCnt="2">
        <dgm:presLayoutVars>
          <dgm:bulletEnabled val="1"/>
        </dgm:presLayoutVars>
      </dgm:prSet>
      <dgm:spPr/>
      <dgm:t>
        <a:bodyPr/>
        <a:lstStyle/>
        <a:p>
          <a:endParaRPr lang="zh-TW" altLang="en-US"/>
        </a:p>
      </dgm:t>
    </dgm:pt>
    <dgm:pt modelId="{737E72C8-F2AC-4051-8E69-A1957A60B204}" type="pres">
      <dgm:prSet presAssocID="{7E3CF719-9840-44BC-97C8-1CDD6129D3E5}" presName="sibTrans" presStyleLbl="sibTrans2D1" presStyleIdx="0" presStyleCnt="1"/>
      <dgm:spPr/>
      <dgm:t>
        <a:bodyPr/>
        <a:lstStyle/>
        <a:p>
          <a:endParaRPr lang="zh-TW" altLang="en-US"/>
        </a:p>
      </dgm:t>
    </dgm:pt>
    <dgm:pt modelId="{814B612A-54E4-48A0-8582-03C2059047AD}" type="pres">
      <dgm:prSet presAssocID="{3AC1E35C-2122-45E6-8D21-7F911B19D586}" presName="lastNode" presStyleLbl="node1" presStyleIdx="1" presStyleCnt="2" custScaleX="119076" custLinFactY="-1004" custLinFactNeighborX="65398" custLinFactNeighborY="-100000">
        <dgm:presLayoutVars>
          <dgm:bulletEnabled val="1"/>
        </dgm:presLayoutVars>
      </dgm:prSet>
      <dgm:spPr/>
      <dgm:t>
        <a:bodyPr/>
        <a:lstStyle/>
        <a:p>
          <a:endParaRPr lang="zh-TW" altLang="en-US"/>
        </a:p>
      </dgm:t>
    </dgm:pt>
  </dgm:ptLst>
  <dgm:cxnLst>
    <dgm:cxn modelId="{FA93D6D9-431C-4CC1-9D07-0489BC97389B}" type="presOf" srcId="{33C36CE1-8218-45C0-A237-9ABAD8B0CF51}" destId="{419C2230-9357-41D7-A046-9C4A64786A2B}" srcOrd="0" destOrd="0" presId="urn:microsoft.com/office/officeart/2005/8/layout/bProcess2"/>
    <dgm:cxn modelId="{F6F3FBB7-434A-4F5C-BA9D-92B7B169D0EA}" type="presOf" srcId="{7E3CF719-9840-44BC-97C8-1CDD6129D3E5}" destId="{737E72C8-F2AC-4051-8E69-A1957A60B204}" srcOrd="0" destOrd="0" presId="urn:microsoft.com/office/officeart/2005/8/layout/bProcess2"/>
    <dgm:cxn modelId="{9827DA5B-4E21-463D-A63E-0A657AEF64EC}" type="presOf" srcId="{EB896CF6-D344-4CB2-B4AA-A10F86BC5B7D}" destId="{0379C580-2815-48E4-A7BD-383ACEDC0AEC}" srcOrd="0" destOrd="0" presId="urn:microsoft.com/office/officeart/2005/8/layout/bProcess2"/>
    <dgm:cxn modelId="{F89C70DD-A7D5-4B5A-B8AA-DFBF7FA8638D}" type="presOf" srcId="{3AC1E35C-2122-45E6-8D21-7F911B19D586}" destId="{814B612A-54E4-48A0-8582-03C2059047AD}" srcOrd="0" destOrd="0" presId="urn:microsoft.com/office/officeart/2005/8/layout/bProcess2"/>
    <dgm:cxn modelId="{9FE43D0E-73F4-440C-B56D-73BC963A9A44}" srcId="{33C36CE1-8218-45C0-A237-9ABAD8B0CF51}" destId="{3AC1E35C-2122-45E6-8D21-7F911B19D586}" srcOrd="1" destOrd="0" parTransId="{880F10AD-007F-45AD-8203-F7457BB0634D}" sibTransId="{341B2EA8-03C3-4868-8285-3A8796CF43FD}"/>
    <dgm:cxn modelId="{CC71DE3C-5B96-4605-B124-DBBF41D24FD2}" srcId="{33C36CE1-8218-45C0-A237-9ABAD8B0CF51}" destId="{EB896CF6-D344-4CB2-B4AA-A10F86BC5B7D}" srcOrd="0" destOrd="0" parTransId="{89D372F4-CF1E-4431-A166-06EE1045D31A}" sibTransId="{7E3CF719-9840-44BC-97C8-1CDD6129D3E5}"/>
    <dgm:cxn modelId="{A7919816-5931-45B5-858B-5861990B9F0F}" type="presParOf" srcId="{419C2230-9357-41D7-A046-9C4A64786A2B}" destId="{0379C580-2815-48E4-A7BD-383ACEDC0AEC}" srcOrd="0" destOrd="0" presId="urn:microsoft.com/office/officeart/2005/8/layout/bProcess2"/>
    <dgm:cxn modelId="{0AA48AAD-A240-45EC-A191-242E9C5CDB47}" type="presParOf" srcId="{419C2230-9357-41D7-A046-9C4A64786A2B}" destId="{737E72C8-F2AC-4051-8E69-A1957A60B204}" srcOrd="1" destOrd="0" presId="urn:microsoft.com/office/officeart/2005/8/layout/bProcess2"/>
    <dgm:cxn modelId="{32D86639-A638-49EB-9BAB-346AEF063049}" type="presParOf" srcId="{419C2230-9357-41D7-A046-9C4A64786A2B}" destId="{814B612A-54E4-48A0-8582-03C2059047AD}" srcOrd="2" destOrd="0" presId="urn:microsoft.com/office/officeart/2005/8/layout/b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3FACF56-6B40-481C-A2F8-C4677AB87564}" type="doc">
      <dgm:prSet loTypeId="urn:microsoft.com/office/officeart/2005/8/layout/hierarchy3" loCatId="hierarchy" qsTypeId="urn:microsoft.com/office/officeart/2005/8/quickstyle/simple1" qsCatId="simple" csTypeId="urn:microsoft.com/office/officeart/2005/8/colors/colorful4" csCatId="colorful" phldr="1"/>
      <dgm:spPr/>
      <dgm:t>
        <a:bodyPr/>
        <a:lstStyle/>
        <a:p>
          <a:endParaRPr lang="zh-TW" altLang="en-US"/>
        </a:p>
      </dgm:t>
    </dgm:pt>
    <dgm:pt modelId="{0C5CFEBB-A8CF-4670-A84B-4A3FFBBA596F}">
      <dgm:prSet phldrT="[文字]" custT="1"/>
      <dgm:spPr/>
      <dgm:t>
        <a:bodyPr/>
        <a:lstStyle/>
        <a:p>
          <a:r>
            <a:rPr lang="zh-TW" altLang="en-US" sz="4800" dirty="0">
              <a:latin typeface="標楷體" panose="03000509000000000000" pitchFamily="65" charset="-120"/>
              <a:ea typeface="標楷體" panose="03000509000000000000" pitchFamily="65" charset="-120"/>
            </a:rPr>
            <a:t>市立</a:t>
          </a:r>
        </a:p>
      </dgm:t>
    </dgm:pt>
    <dgm:pt modelId="{42AF82B0-79AA-467A-8A5E-3B81DE6ED189}" type="parTrans" cxnId="{9F404BFC-88A6-4938-95CF-4C13946D0C40}">
      <dgm:prSet/>
      <dgm:spPr/>
      <dgm:t>
        <a:bodyPr/>
        <a:lstStyle/>
        <a:p>
          <a:endParaRPr lang="zh-TW" altLang="en-US">
            <a:ea typeface="金梅毛行書" pitchFamily="49" charset="-120"/>
          </a:endParaRPr>
        </a:p>
      </dgm:t>
    </dgm:pt>
    <dgm:pt modelId="{865D25E7-0D6A-4C1D-B462-E426E5231740}" type="sibTrans" cxnId="{9F404BFC-88A6-4938-95CF-4C13946D0C40}">
      <dgm:prSet/>
      <dgm:spPr/>
      <dgm:t>
        <a:bodyPr/>
        <a:lstStyle/>
        <a:p>
          <a:endParaRPr lang="zh-TW" altLang="en-US">
            <a:ea typeface="金梅毛行書" pitchFamily="49" charset="-120"/>
          </a:endParaRPr>
        </a:p>
      </dgm:t>
    </dgm:pt>
    <dgm:pt modelId="{DEE951F2-7BAC-453B-95CF-7E5C4E65A729}">
      <dgm:prSet phldrT="[文字]" custT="1"/>
      <dgm:spPr/>
      <dgm:t>
        <a:bodyPr/>
        <a:lstStyle/>
        <a:p>
          <a:r>
            <a:rPr lang="zh-TW" altLang="en-US" sz="4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安樂</a:t>
          </a:r>
        </a:p>
      </dgm:t>
    </dgm:pt>
    <dgm:pt modelId="{08123AE3-A85D-466C-883C-F5FEB55BBDBE}" type="parTrans" cxnId="{2DF76080-2570-40AC-BE8D-67AC42D8858D}">
      <dgm:prSet/>
      <dgm:spPr/>
      <dgm:t>
        <a:bodyPr/>
        <a:lstStyle/>
        <a:p>
          <a:endParaRPr lang="zh-TW" altLang="en-US">
            <a:ea typeface="金梅毛行書" pitchFamily="49" charset="-120"/>
          </a:endParaRPr>
        </a:p>
      </dgm:t>
    </dgm:pt>
    <dgm:pt modelId="{0919C534-12BD-4F8B-8343-BFD2D7365C44}" type="sibTrans" cxnId="{2DF76080-2570-40AC-BE8D-67AC42D8858D}">
      <dgm:prSet/>
      <dgm:spPr/>
      <dgm:t>
        <a:bodyPr/>
        <a:lstStyle/>
        <a:p>
          <a:endParaRPr lang="zh-TW" altLang="en-US">
            <a:ea typeface="金梅毛行書" pitchFamily="49" charset="-120"/>
          </a:endParaRPr>
        </a:p>
      </dgm:t>
    </dgm:pt>
    <dgm:pt modelId="{E24D64F3-8FD6-4FEC-8AAE-893AE48B1BF6}">
      <dgm:prSet phldrT="[文字]" custT="1"/>
      <dgm:spPr/>
      <dgm:t>
        <a:bodyPr/>
        <a:lstStyle/>
        <a:p>
          <a:r>
            <a:rPr lang="zh-TW" altLang="en-US" sz="4800" dirty="0">
              <a:latin typeface="標楷體" panose="03000509000000000000" pitchFamily="65" charset="-120"/>
              <a:ea typeface="標楷體" panose="03000509000000000000" pitchFamily="65" charset="-120"/>
            </a:rPr>
            <a:t>國立</a:t>
          </a:r>
        </a:p>
      </dgm:t>
    </dgm:pt>
    <dgm:pt modelId="{287A0AE1-37B1-43D9-9285-E0BEF9F31BA6}" type="parTrans" cxnId="{C579EC8D-1029-4416-BE21-220270EA2FC0}">
      <dgm:prSet/>
      <dgm:spPr/>
      <dgm:t>
        <a:bodyPr/>
        <a:lstStyle/>
        <a:p>
          <a:endParaRPr lang="zh-TW" altLang="en-US">
            <a:ea typeface="金梅毛行書" pitchFamily="49" charset="-120"/>
          </a:endParaRPr>
        </a:p>
      </dgm:t>
    </dgm:pt>
    <dgm:pt modelId="{C93FC4A0-79E9-49DB-B4A2-22C40AD4C850}" type="sibTrans" cxnId="{C579EC8D-1029-4416-BE21-220270EA2FC0}">
      <dgm:prSet/>
      <dgm:spPr/>
      <dgm:t>
        <a:bodyPr/>
        <a:lstStyle/>
        <a:p>
          <a:endParaRPr lang="zh-TW" altLang="en-US">
            <a:ea typeface="金梅毛行書" pitchFamily="49" charset="-120"/>
          </a:endParaRPr>
        </a:p>
      </dgm:t>
    </dgm:pt>
    <dgm:pt modelId="{B89AD7CB-77CF-4F59-B64B-CC69D7D7CD1D}">
      <dgm:prSet phldrT="[文字]"/>
      <dgm:spPr/>
      <dgm:t>
        <a:bodyPr/>
        <a:lstStyle/>
        <a:p>
          <a:r>
            <a:rPr lang="zh-TW" altLang="en-US" dirty="0">
              <a:solidFill>
                <a:schemeClr val="bg1">
                  <a:lumMod val="85000"/>
                </a:schemeClr>
              </a:solidFill>
              <a:latin typeface="標楷體" panose="03000509000000000000" pitchFamily="65" charset="-120"/>
              <a:ea typeface="標楷體" panose="03000509000000000000" pitchFamily="65" charset="-120"/>
            </a:rPr>
            <a:t>基中</a:t>
          </a:r>
        </a:p>
      </dgm:t>
    </dgm:pt>
    <dgm:pt modelId="{71D6BBB5-4589-4F13-88A4-28ADB9E4BDC4}" type="parTrans" cxnId="{7AB91FAC-0355-4749-BFD0-B28D6B30F78E}">
      <dgm:prSet/>
      <dgm:spPr/>
      <dgm:t>
        <a:bodyPr/>
        <a:lstStyle/>
        <a:p>
          <a:endParaRPr lang="zh-TW" altLang="en-US">
            <a:ea typeface="金梅毛行書" pitchFamily="49" charset="-120"/>
          </a:endParaRPr>
        </a:p>
      </dgm:t>
    </dgm:pt>
    <dgm:pt modelId="{D51B5836-9418-4D7F-909D-581D88268C09}" type="sibTrans" cxnId="{7AB91FAC-0355-4749-BFD0-B28D6B30F78E}">
      <dgm:prSet/>
      <dgm:spPr/>
      <dgm:t>
        <a:bodyPr/>
        <a:lstStyle/>
        <a:p>
          <a:endParaRPr lang="zh-TW" altLang="en-US">
            <a:ea typeface="金梅毛行書" pitchFamily="49" charset="-120"/>
          </a:endParaRPr>
        </a:p>
      </dgm:t>
    </dgm:pt>
    <dgm:pt modelId="{377B7C02-DCC3-4394-98E6-5EC71528316A}">
      <dgm:prSet phldrT="[文字]" custT="1"/>
      <dgm:spPr/>
      <dgm:t>
        <a:bodyPr/>
        <a:lstStyle/>
        <a:p>
          <a:r>
            <a:rPr lang="zh-TW" altLang="en-US" sz="2400" dirty="0">
              <a:solidFill>
                <a:schemeClr val="bg1">
                  <a:lumMod val="85000"/>
                </a:schemeClr>
              </a:solidFill>
              <a:latin typeface="標楷體" panose="03000509000000000000" pitchFamily="65" charset="-120"/>
              <a:ea typeface="標楷體" panose="03000509000000000000" pitchFamily="65" charset="-120"/>
            </a:rPr>
            <a:t>海</a:t>
          </a:r>
          <a:r>
            <a:rPr lang="zh-TW" altLang="en-US" sz="2400" dirty="0" smtClean="0">
              <a:solidFill>
                <a:schemeClr val="bg1">
                  <a:lumMod val="85000"/>
                </a:schemeClr>
              </a:solidFill>
              <a:latin typeface="標楷體" panose="03000509000000000000" pitchFamily="65" charset="-120"/>
              <a:ea typeface="標楷體" panose="03000509000000000000" pitchFamily="65" charset="-120"/>
            </a:rPr>
            <a:t>大</a:t>
          </a:r>
          <a:endParaRPr lang="en-US" altLang="zh-TW" sz="2400" dirty="0" smtClean="0">
            <a:solidFill>
              <a:schemeClr val="bg1">
                <a:lumMod val="85000"/>
              </a:schemeClr>
            </a:solidFill>
            <a:latin typeface="標楷體" panose="03000509000000000000" pitchFamily="65" charset="-120"/>
            <a:ea typeface="標楷體" panose="03000509000000000000" pitchFamily="65" charset="-120"/>
          </a:endParaRPr>
        </a:p>
        <a:p>
          <a:r>
            <a:rPr lang="zh-TW" altLang="en-US" sz="2400" dirty="0" smtClean="0">
              <a:solidFill>
                <a:schemeClr val="bg1">
                  <a:lumMod val="85000"/>
                </a:schemeClr>
              </a:solidFill>
              <a:latin typeface="標楷體" panose="03000509000000000000" pitchFamily="65" charset="-120"/>
              <a:ea typeface="標楷體" panose="03000509000000000000" pitchFamily="65" charset="-120"/>
            </a:rPr>
            <a:t>附中</a:t>
          </a:r>
          <a:endParaRPr lang="zh-TW" altLang="en-US" sz="2400" dirty="0">
            <a:solidFill>
              <a:schemeClr val="bg1">
                <a:lumMod val="85000"/>
              </a:schemeClr>
            </a:solidFill>
            <a:latin typeface="標楷體" panose="03000509000000000000" pitchFamily="65" charset="-120"/>
            <a:ea typeface="標楷體" panose="03000509000000000000" pitchFamily="65" charset="-120"/>
          </a:endParaRPr>
        </a:p>
      </dgm:t>
    </dgm:pt>
    <dgm:pt modelId="{995B2C1C-24D0-409B-87A1-147FAC63D4B2}" type="parTrans" cxnId="{2F2223ED-9FF7-45AA-B6DA-47D2EFD48606}">
      <dgm:prSet/>
      <dgm:spPr/>
      <dgm:t>
        <a:bodyPr/>
        <a:lstStyle/>
        <a:p>
          <a:endParaRPr lang="zh-TW" altLang="en-US">
            <a:ea typeface="金梅毛行書" pitchFamily="49" charset="-120"/>
          </a:endParaRPr>
        </a:p>
      </dgm:t>
    </dgm:pt>
    <dgm:pt modelId="{10F6CA61-1375-4A36-BA30-420397D694E0}" type="sibTrans" cxnId="{2F2223ED-9FF7-45AA-B6DA-47D2EFD48606}">
      <dgm:prSet/>
      <dgm:spPr/>
      <dgm:t>
        <a:bodyPr/>
        <a:lstStyle/>
        <a:p>
          <a:endParaRPr lang="zh-TW" altLang="en-US">
            <a:ea typeface="金梅毛行書" pitchFamily="49" charset="-120"/>
          </a:endParaRPr>
        </a:p>
      </dgm:t>
    </dgm:pt>
    <dgm:pt modelId="{0C8A20C8-E8DD-470D-93F2-B47E8EE0DBA3}">
      <dgm:prSet custT="1"/>
      <dgm:spPr>
        <a:solidFill>
          <a:schemeClr val="bg2">
            <a:lumMod val="40000"/>
            <a:lumOff val="60000"/>
          </a:schemeClr>
        </a:solidFill>
      </dgm:spPr>
      <dgm:t>
        <a:bodyPr/>
        <a:lstStyle/>
        <a:p>
          <a:r>
            <a:rPr lang="zh-TW" altLang="en-US" sz="4800" dirty="0">
              <a:latin typeface="標楷體" panose="03000509000000000000" pitchFamily="65" charset="-120"/>
              <a:ea typeface="標楷體" panose="03000509000000000000" pitchFamily="65" charset="-120"/>
            </a:rPr>
            <a:t>私立</a:t>
          </a:r>
        </a:p>
      </dgm:t>
    </dgm:pt>
    <dgm:pt modelId="{ACE577CB-ED05-47A9-9922-EEE74D65C68E}" type="parTrans" cxnId="{3863751A-7294-4A82-A951-0ED1BBFAE6E6}">
      <dgm:prSet/>
      <dgm:spPr/>
      <dgm:t>
        <a:bodyPr/>
        <a:lstStyle/>
        <a:p>
          <a:endParaRPr lang="zh-TW" altLang="en-US">
            <a:ea typeface="金梅毛行書" pitchFamily="49" charset="-120"/>
          </a:endParaRPr>
        </a:p>
      </dgm:t>
    </dgm:pt>
    <dgm:pt modelId="{B3F54E16-0E0A-463F-B74B-BA846B96F737}" type="sibTrans" cxnId="{3863751A-7294-4A82-A951-0ED1BBFAE6E6}">
      <dgm:prSet/>
      <dgm:spPr/>
      <dgm:t>
        <a:bodyPr/>
        <a:lstStyle/>
        <a:p>
          <a:endParaRPr lang="zh-TW" altLang="en-US">
            <a:ea typeface="金梅毛行書" pitchFamily="49" charset="-120"/>
          </a:endParaRPr>
        </a:p>
      </dgm:t>
    </dgm:pt>
    <dgm:pt modelId="{6C585E13-6554-4299-B652-256B3E75424F}">
      <dgm:prSet/>
      <dgm:spPr/>
      <dgm:t>
        <a:bodyPr/>
        <a:lstStyle/>
        <a:p>
          <a:r>
            <a:rPr lang="zh-TW" altLang="en-US" dirty="0">
              <a:solidFill>
                <a:schemeClr val="bg1">
                  <a:lumMod val="85000"/>
                </a:schemeClr>
              </a:solidFill>
              <a:latin typeface="標楷體" panose="03000509000000000000" pitchFamily="65" charset="-120"/>
              <a:ea typeface="標楷體" panose="03000509000000000000" pitchFamily="65" charset="-120"/>
            </a:rPr>
            <a:t>培德</a:t>
          </a:r>
        </a:p>
      </dgm:t>
    </dgm:pt>
    <dgm:pt modelId="{0A00BE70-3D39-4B81-9B96-42C217AB0108}" type="parTrans" cxnId="{2698C108-1AA6-41D7-B99B-872B20D77741}">
      <dgm:prSet/>
      <dgm:spPr/>
      <dgm:t>
        <a:bodyPr/>
        <a:lstStyle/>
        <a:p>
          <a:endParaRPr lang="zh-TW" altLang="en-US">
            <a:ea typeface="金梅毛行書" pitchFamily="49" charset="-120"/>
          </a:endParaRPr>
        </a:p>
      </dgm:t>
    </dgm:pt>
    <dgm:pt modelId="{1164B682-CEAF-4DD4-8960-353A569EEC6E}" type="sibTrans" cxnId="{2698C108-1AA6-41D7-B99B-872B20D77741}">
      <dgm:prSet/>
      <dgm:spPr/>
      <dgm:t>
        <a:bodyPr/>
        <a:lstStyle/>
        <a:p>
          <a:endParaRPr lang="zh-TW" altLang="en-US">
            <a:ea typeface="金梅毛行書" pitchFamily="49" charset="-120"/>
          </a:endParaRPr>
        </a:p>
      </dgm:t>
    </dgm:pt>
    <dgm:pt modelId="{0F592499-D737-4C84-B1DC-88EC35E0976E}">
      <dgm:prSet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二信</a:t>
          </a:r>
        </a:p>
      </dgm:t>
    </dgm:pt>
    <dgm:pt modelId="{353BA19A-17EF-43E6-97E3-0E51A71CFA05}" type="parTrans" cxnId="{FEF7EAA6-FFC3-43BC-AFE6-F6826DE17CBB}">
      <dgm:prSet/>
      <dgm:spPr/>
      <dgm:t>
        <a:bodyPr/>
        <a:lstStyle/>
        <a:p>
          <a:endParaRPr lang="zh-TW" altLang="en-US">
            <a:ea typeface="金梅毛行書" pitchFamily="49" charset="-120"/>
          </a:endParaRPr>
        </a:p>
      </dgm:t>
    </dgm:pt>
    <dgm:pt modelId="{80D2A26B-7C0B-45A6-937B-CEEA1CD50CD4}" type="sibTrans" cxnId="{FEF7EAA6-FFC3-43BC-AFE6-F6826DE17CBB}">
      <dgm:prSet/>
      <dgm:spPr/>
      <dgm:t>
        <a:bodyPr/>
        <a:lstStyle/>
        <a:p>
          <a:endParaRPr lang="zh-TW" altLang="en-US">
            <a:ea typeface="金梅毛行書" pitchFamily="49" charset="-120"/>
          </a:endParaRPr>
        </a:p>
      </dgm:t>
    </dgm:pt>
    <dgm:pt modelId="{930CAACF-A0A5-4B29-A57B-C03D91466389}">
      <dgm:prSet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聖心</a:t>
          </a:r>
        </a:p>
      </dgm:t>
    </dgm:pt>
    <dgm:pt modelId="{D71E68D0-04E0-4B51-901F-72CA1FED4968}" type="parTrans" cxnId="{46A8C798-A155-43EC-BB46-20677E43D2D8}">
      <dgm:prSet/>
      <dgm:spPr/>
      <dgm:t>
        <a:bodyPr/>
        <a:lstStyle/>
        <a:p>
          <a:endParaRPr lang="zh-TW" altLang="en-US">
            <a:ea typeface="金梅毛行書" pitchFamily="49" charset="-120"/>
          </a:endParaRPr>
        </a:p>
      </dgm:t>
    </dgm:pt>
    <dgm:pt modelId="{3E3D7CB4-8FB6-45AF-86D0-CFD89B92F70A}" type="sibTrans" cxnId="{46A8C798-A155-43EC-BB46-20677E43D2D8}">
      <dgm:prSet/>
      <dgm:spPr/>
      <dgm:t>
        <a:bodyPr/>
        <a:lstStyle/>
        <a:p>
          <a:endParaRPr lang="zh-TW" altLang="en-US">
            <a:ea typeface="金梅毛行書" pitchFamily="49" charset="-120"/>
          </a:endParaRPr>
        </a:p>
      </dgm:t>
    </dgm:pt>
    <dgm:pt modelId="{4BCA5030-C1E3-43FC-A319-2F63F7A9EC00}">
      <dgm:prSet/>
      <dgm:spPr/>
      <dgm:t>
        <a:bodyPr/>
        <a:lstStyle/>
        <a:p>
          <a:r>
            <a:rPr lang="zh-TW" altLang="en-US" dirty="0">
              <a:solidFill>
                <a:schemeClr val="bg1">
                  <a:lumMod val="85000"/>
                </a:schemeClr>
              </a:solidFill>
              <a:latin typeface="標楷體" panose="03000509000000000000" pitchFamily="65" charset="-120"/>
              <a:ea typeface="標楷體" panose="03000509000000000000" pitchFamily="65" charset="-120"/>
            </a:rPr>
            <a:t>基商</a:t>
          </a:r>
        </a:p>
      </dgm:t>
    </dgm:pt>
    <dgm:pt modelId="{5D9FA314-9CD4-4CF6-93A5-5B5C726848DB}" type="parTrans" cxnId="{0CD2A63C-13FC-46A2-9050-EA5786CB53B6}">
      <dgm:prSet/>
      <dgm:spPr/>
      <dgm:t>
        <a:bodyPr/>
        <a:lstStyle/>
        <a:p>
          <a:endParaRPr lang="zh-TW" altLang="en-US">
            <a:ea typeface="金梅毛行書" pitchFamily="49" charset="-120"/>
          </a:endParaRPr>
        </a:p>
      </dgm:t>
    </dgm:pt>
    <dgm:pt modelId="{222DB9A0-774F-4EED-9E21-03D36E6AE7F1}" type="sibTrans" cxnId="{0CD2A63C-13FC-46A2-9050-EA5786CB53B6}">
      <dgm:prSet/>
      <dgm:spPr/>
      <dgm:t>
        <a:bodyPr/>
        <a:lstStyle/>
        <a:p>
          <a:endParaRPr lang="zh-TW" altLang="en-US">
            <a:ea typeface="金梅毛行書" pitchFamily="49" charset="-120"/>
          </a:endParaRPr>
        </a:p>
      </dgm:t>
    </dgm:pt>
    <dgm:pt modelId="{FB02185C-0BFA-4899-90B1-C4BD70A93338}">
      <dgm:prSet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暖暖</a:t>
          </a:r>
        </a:p>
      </dgm:t>
    </dgm:pt>
    <dgm:pt modelId="{FEE4EAE8-17BA-4226-8A30-CB85B62808DC}" type="parTrans" cxnId="{DBC2ABAD-5EA8-4F35-BC9F-4F178BBC2A52}">
      <dgm:prSet/>
      <dgm:spPr/>
      <dgm:t>
        <a:bodyPr/>
        <a:lstStyle/>
        <a:p>
          <a:endParaRPr lang="zh-TW" altLang="en-US">
            <a:ea typeface="金梅毛行書" pitchFamily="49" charset="-120"/>
          </a:endParaRPr>
        </a:p>
      </dgm:t>
    </dgm:pt>
    <dgm:pt modelId="{6F5FC1E1-05C5-4A1F-AEC7-A358EEAD4D30}" type="sibTrans" cxnId="{DBC2ABAD-5EA8-4F35-BC9F-4F178BBC2A52}">
      <dgm:prSet/>
      <dgm:spPr/>
      <dgm:t>
        <a:bodyPr/>
        <a:lstStyle/>
        <a:p>
          <a:endParaRPr lang="zh-TW" altLang="en-US">
            <a:ea typeface="金梅毛行書" pitchFamily="49" charset="-120"/>
          </a:endParaRPr>
        </a:p>
      </dgm:t>
    </dgm:pt>
    <dgm:pt modelId="{6D64EA04-890C-437A-A495-D8CFCA6C7C38}">
      <dgm:prSet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中山</a:t>
          </a:r>
        </a:p>
      </dgm:t>
    </dgm:pt>
    <dgm:pt modelId="{09CEF6BC-B986-4749-BEE5-57028C0CB7BC}" type="parTrans" cxnId="{829BD348-074E-42CA-A2BD-5255540D8499}">
      <dgm:prSet/>
      <dgm:spPr/>
      <dgm:t>
        <a:bodyPr/>
        <a:lstStyle/>
        <a:p>
          <a:endParaRPr lang="zh-TW" altLang="en-US">
            <a:ea typeface="金梅毛行書" pitchFamily="49" charset="-120"/>
          </a:endParaRPr>
        </a:p>
      </dgm:t>
    </dgm:pt>
    <dgm:pt modelId="{077B2E29-CAF7-4E3A-B055-1C85D0E39DBB}" type="sibTrans" cxnId="{829BD348-074E-42CA-A2BD-5255540D8499}">
      <dgm:prSet/>
      <dgm:spPr/>
      <dgm:t>
        <a:bodyPr/>
        <a:lstStyle/>
        <a:p>
          <a:endParaRPr lang="zh-TW" altLang="en-US">
            <a:ea typeface="金梅毛行書" pitchFamily="49" charset="-120"/>
          </a:endParaRPr>
        </a:p>
      </dgm:t>
    </dgm:pt>
    <dgm:pt modelId="{3E3813CC-BA30-4AD3-B9FD-8117C03E5410}">
      <dgm:prSet/>
      <dgm:spPr/>
      <dgm:t>
        <a:bodyPr/>
        <a:lstStyle/>
        <a:p>
          <a:r>
            <a:rPr lang="zh-TW" altLang="en-US" dirty="0">
              <a:solidFill>
                <a:schemeClr val="bg1">
                  <a:lumMod val="85000"/>
                </a:schemeClr>
              </a:solidFill>
              <a:latin typeface="標楷體" panose="03000509000000000000" pitchFamily="65" charset="-120"/>
              <a:ea typeface="標楷體" panose="03000509000000000000" pitchFamily="65" charset="-120"/>
            </a:rPr>
            <a:t>基女</a:t>
          </a:r>
        </a:p>
      </dgm:t>
    </dgm:pt>
    <dgm:pt modelId="{097BBDAF-B298-4690-B926-C19AE3D85ACD}" type="parTrans" cxnId="{A8E3E8DC-4776-4A9F-8191-D8F9225D6B2D}">
      <dgm:prSet/>
      <dgm:spPr/>
      <dgm:t>
        <a:bodyPr/>
        <a:lstStyle/>
        <a:p>
          <a:endParaRPr lang="zh-TW" altLang="en-US">
            <a:ea typeface="金梅毛行書" pitchFamily="49" charset="-120"/>
          </a:endParaRPr>
        </a:p>
      </dgm:t>
    </dgm:pt>
    <dgm:pt modelId="{15D0E9D5-3F18-4356-8081-D7CA6EB5DAC5}" type="sibTrans" cxnId="{A8E3E8DC-4776-4A9F-8191-D8F9225D6B2D}">
      <dgm:prSet/>
      <dgm:spPr/>
      <dgm:t>
        <a:bodyPr/>
        <a:lstStyle/>
        <a:p>
          <a:endParaRPr lang="zh-TW" altLang="en-US">
            <a:ea typeface="金梅毛行書" pitchFamily="49" charset="-120"/>
          </a:endParaRPr>
        </a:p>
      </dgm:t>
    </dgm:pt>
    <dgm:pt modelId="{0CB9C7EA-1449-497C-99E0-F0BE85DF5B6B}">
      <dgm:prSet/>
      <dgm:spPr/>
      <dgm:t>
        <a:bodyPr/>
        <a:lstStyle/>
        <a:p>
          <a:r>
            <a:rPr lang="zh-TW" altLang="en-US" dirty="0">
              <a:solidFill>
                <a:schemeClr val="bg1">
                  <a:lumMod val="85000"/>
                </a:schemeClr>
              </a:solidFill>
              <a:latin typeface="標楷體" panose="03000509000000000000" pitchFamily="65" charset="-120"/>
              <a:ea typeface="標楷體" panose="03000509000000000000" pitchFamily="65" charset="-120"/>
            </a:rPr>
            <a:t>光隆</a:t>
          </a:r>
        </a:p>
      </dgm:t>
    </dgm:pt>
    <dgm:pt modelId="{F9D877F5-94BB-4E00-97BF-CA37A3E7DC08}" type="parTrans" cxnId="{17A57E46-13AA-447B-94AA-1BF90BAA398D}">
      <dgm:prSet/>
      <dgm:spPr/>
      <dgm:t>
        <a:bodyPr/>
        <a:lstStyle/>
        <a:p>
          <a:endParaRPr lang="zh-TW" altLang="en-US">
            <a:ea typeface="金梅毛行書" pitchFamily="49" charset="-120"/>
          </a:endParaRPr>
        </a:p>
      </dgm:t>
    </dgm:pt>
    <dgm:pt modelId="{1DC7022E-1C32-4EFC-9C25-4CDEF9E78496}" type="sibTrans" cxnId="{17A57E46-13AA-447B-94AA-1BF90BAA398D}">
      <dgm:prSet/>
      <dgm:spPr/>
      <dgm:t>
        <a:bodyPr/>
        <a:lstStyle/>
        <a:p>
          <a:endParaRPr lang="zh-TW" altLang="en-US">
            <a:ea typeface="金梅毛行書" pitchFamily="49" charset="-120"/>
          </a:endParaRPr>
        </a:p>
      </dgm:t>
    </dgm:pt>
    <dgm:pt modelId="{FF0807E3-0234-4242-B4B7-F24C7E0D3C54}">
      <dgm:prSet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八斗</a:t>
          </a:r>
          <a:endParaRPr lang="en-US" altLang="zh-TW"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dgm:t>
    </dgm:pt>
    <dgm:pt modelId="{3FE361FE-198B-4240-A3FC-92210827E17E}" type="parTrans" cxnId="{6E466235-CD28-404D-A6E0-A596D6BDA19C}">
      <dgm:prSet/>
      <dgm:spPr/>
      <dgm:t>
        <a:bodyPr/>
        <a:lstStyle/>
        <a:p>
          <a:endParaRPr lang="zh-TW" altLang="en-US"/>
        </a:p>
      </dgm:t>
    </dgm:pt>
    <dgm:pt modelId="{3DEE0478-BE4F-4A8A-87CF-064FBC668F06}" type="sibTrans" cxnId="{6E466235-CD28-404D-A6E0-A596D6BDA19C}">
      <dgm:prSet/>
      <dgm:spPr/>
      <dgm:t>
        <a:bodyPr/>
        <a:lstStyle/>
        <a:p>
          <a:endParaRPr lang="zh-TW" altLang="en-US"/>
        </a:p>
      </dgm:t>
    </dgm:pt>
    <dgm:pt modelId="{7F959FCB-5062-4937-BBCE-B3F3FEDC6A49}" type="pres">
      <dgm:prSet presAssocID="{03FACF56-6B40-481C-A2F8-C4677AB87564}" presName="diagram" presStyleCnt="0">
        <dgm:presLayoutVars>
          <dgm:chPref val="1"/>
          <dgm:dir/>
          <dgm:animOne val="branch"/>
          <dgm:animLvl val="lvl"/>
          <dgm:resizeHandles/>
        </dgm:presLayoutVars>
      </dgm:prSet>
      <dgm:spPr/>
      <dgm:t>
        <a:bodyPr/>
        <a:lstStyle/>
        <a:p>
          <a:endParaRPr lang="zh-TW" altLang="en-US"/>
        </a:p>
      </dgm:t>
    </dgm:pt>
    <dgm:pt modelId="{9EEDC001-9A27-45D4-8315-CA9BA08D15EB}" type="pres">
      <dgm:prSet presAssocID="{0C5CFEBB-A8CF-4670-A84B-4A3FFBBA596F}" presName="root" presStyleCnt="0"/>
      <dgm:spPr/>
    </dgm:pt>
    <dgm:pt modelId="{244CA317-B96F-41EB-A48C-7C576A70BC94}" type="pres">
      <dgm:prSet presAssocID="{0C5CFEBB-A8CF-4670-A84B-4A3FFBBA596F}" presName="rootComposite" presStyleCnt="0"/>
      <dgm:spPr/>
    </dgm:pt>
    <dgm:pt modelId="{5F482B04-A74F-4475-BD78-F58F0ACED62D}" type="pres">
      <dgm:prSet presAssocID="{0C5CFEBB-A8CF-4670-A84B-4A3FFBBA596F}" presName="rootText" presStyleLbl="node1" presStyleIdx="0" presStyleCnt="3"/>
      <dgm:spPr/>
      <dgm:t>
        <a:bodyPr/>
        <a:lstStyle/>
        <a:p>
          <a:endParaRPr lang="zh-TW" altLang="en-US"/>
        </a:p>
      </dgm:t>
    </dgm:pt>
    <dgm:pt modelId="{1C0B5DF5-B9A7-4A54-B6A5-23D512D74123}" type="pres">
      <dgm:prSet presAssocID="{0C5CFEBB-A8CF-4670-A84B-4A3FFBBA596F}" presName="rootConnector" presStyleLbl="node1" presStyleIdx="0" presStyleCnt="3"/>
      <dgm:spPr/>
      <dgm:t>
        <a:bodyPr/>
        <a:lstStyle/>
        <a:p>
          <a:endParaRPr lang="zh-TW" altLang="en-US"/>
        </a:p>
      </dgm:t>
    </dgm:pt>
    <dgm:pt modelId="{0430A4CE-B355-437D-8C92-A8EBB1D2DE2F}" type="pres">
      <dgm:prSet presAssocID="{0C5CFEBB-A8CF-4670-A84B-4A3FFBBA596F}" presName="childShape" presStyleCnt="0"/>
      <dgm:spPr/>
    </dgm:pt>
    <dgm:pt modelId="{92F16BAE-7777-459D-9EBE-5E719DEBAE1A}" type="pres">
      <dgm:prSet presAssocID="{08123AE3-A85D-466C-883C-F5FEB55BBDBE}" presName="Name13" presStyleLbl="parChTrans1D2" presStyleIdx="0" presStyleCnt="12"/>
      <dgm:spPr/>
      <dgm:t>
        <a:bodyPr/>
        <a:lstStyle/>
        <a:p>
          <a:endParaRPr lang="zh-TW" altLang="en-US"/>
        </a:p>
      </dgm:t>
    </dgm:pt>
    <dgm:pt modelId="{C8425778-BAEC-419B-B764-1ACF3ECF3986}" type="pres">
      <dgm:prSet presAssocID="{DEE951F2-7BAC-453B-95CF-7E5C4E65A729}" presName="childText" presStyleLbl="bgAcc1" presStyleIdx="0" presStyleCnt="12">
        <dgm:presLayoutVars>
          <dgm:bulletEnabled val="1"/>
        </dgm:presLayoutVars>
      </dgm:prSet>
      <dgm:spPr/>
      <dgm:t>
        <a:bodyPr/>
        <a:lstStyle/>
        <a:p>
          <a:endParaRPr lang="zh-TW" altLang="en-US"/>
        </a:p>
      </dgm:t>
    </dgm:pt>
    <dgm:pt modelId="{B70CD24C-3CF9-4784-964F-FDC08DFD8D80}" type="pres">
      <dgm:prSet presAssocID="{09CEF6BC-B986-4749-BEE5-57028C0CB7BC}" presName="Name13" presStyleLbl="parChTrans1D2" presStyleIdx="1" presStyleCnt="12"/>
      <dgm:spPr/>
      <dgm:t>
        <a:bodyPr/>
        <a:lstStyle/>
        <a:p>
          <a:endParaRPr lang="zh-TW" altLang="en-US"/>
        </a:p>
      </dgm:t>
    </dgm:pt>
    <dgm:pt modelId="{444796E7-0556-4D3E-870F-3D4246B36E85}" type="pres">
      <dgm:prSet presAssocID="{6D64EA04-890C-437A-A495-D8CFCA6C7C38}" presName="childText" presStyleLbl="bgAcc1" presStyleIdx="1" presStyleCnt="12">
        <dgm:presLayoutVars>
          <dgm:bulletEnabled val="1"/>
        </dgm:presLayoutVars>
      </dgm:prSet>
      <dgm:spPr/>
      <dgm:t>
        <a:bodyPr/>
        <a:lstStyle/>
        <a:p>
          <a:endParaRPr lang="zh-TW" altLang="en-US"/>
        </a:p>
      </dgm:t>
    </dgm:pt>
    <dgm:pt modelId="{07477450-10EB-460F-B19B-2E1A70E80BB3}" type="pres">
      <dgm:prSet presAssocID="{FEE4EAE8-17BA-4226-8A30-CB85B62808DC}" presName="Name13" presStyleLbl="parChTrans1D2" presStyleIdx="2" presStyleCnt="12"/>
      <dgm:spPr/>
      <dgm:t>
        <a:bodyPr/>
        <a:lstStyle/>
        <a:p>
          <a:endParaRPr lang="zh-TW" altLang="en-US"/>
        </a:p>
      </dgm:t>
    </dgm:pt>
    <dgm:pt modelId="{8EBCB35B-F6C1-41C3-BA99-E0CF5C4E6F79}" type="pres">
      <dgm:prSet presAssocID="{FB02185C-0BFA-4899-90B1-C4BD70A93338}" presName="childText" presStyleLbl="bgAcc1" presStyleIdx="2" presStyleCnt="12">
        <dgm:presLayoutVars>
          <dgm:bulletEnabled val="1"/>
        </dgm:presLayoutVars>
      </dgm:prSet>
      <dgm:spPr/>
      <dgm:t>
        <a:bodyPr/>
        <a:lstStyle/>
        <a:p>
          <a:endParaRPr lang="zh-TW" altLang="en-US"/>
        </a:p>
      </dgm:t>
    </dgm:pt>
    <dgm:pt modelId="{F0EBED71-2231-4E1D-A693-EFA5361C183C}" type="pres">
      <dgm:prSet presAssocID="{3FE361FE-198B-4240-A3FC-92210827E17E}" presName="Name13" presStyleLbl="parChTrans1D2" presStyleIdx="3" presStyleCnt="12"/>
      <dgm:spPr/>
      <dgm:t>
        <a:bodyPr/>
        <a:lstStyle/>
        <a:p>
          <a:endParaRPr lang="zh-TW" altLang="en-US"/>
        </a:p>
      </dgm:t>
    </dgm:pt>
    <dgm:pt modelId="{C1E9D6E1-B6E9-4EEF-8A3E-E865CB95D658}" type="pres">
      <dgm:prSet presAssocID="{FF0807E3-0234-4242-B4B7-F24C7E0D3C54}" presName="childText" presStyleLbl="bgAcc1" presStyleIdx="3" presStyleCnt="12">
        <dgm:presLayoutVars>
          <dgm:bulletEnabled val="1"/>
        </dgm:presLayoutVars>
      </dgm:prSet>
      <dgm:spPr/>
      <dgm:t>
        <a:bodyPr/>
        <a:lstStyle/>
        <a:p>
          <a:endParaRPr lang="zh-TW" altLang="en-US"/>
        </a:p>
      </dgm:t>
    </dgm:pt>
    <dgm:pt modelId="{DFBEDFEA-D7F9-479C-A5B5-0DD061604FE8}" type="pres">
      <dgm:prSet presAssocID="{E24D64F3-8FD6-4FEC-8AAE-893AE48B1BF6}" presName="root" presStyleCnt="0"/>
      <dgm:spPr/>
    </dgm:pt>
    <dgm:pt modelId="{0AB875C3-A2D5-4394-B651-1857CC86D02D}" type="pres">
      <dgm:prSet presAssocID="{E24D64F3-8FD6-4FEC-8AAE-893AE48B1BF6}" presName="rootComposite" presStyleCnt="0"/>
      <dgm:spPr/>
    </dgm:pt>
    <dgm:pt modelId="{C826DDDE-337B-4C83-9617-40879F4AFAB5}" type="pres">
      <dgm:prSet presAssocID="{E24D64F3-8FD6-4FEC-8AAE-893AE48B1BF6}" presName="rootText" presStyleLbl="node1" presStyleIdx="1" presStyleCnt="3"/>
      <dgm:spPr/>
      <dgm:t>
        <a:bodyPr/>
        <a:lstStyle/>
        <a:p>
          <a:endParaRPr lang="zh-TW" altLang="en-US"/>
        </a:p>
      </dgm:t>
    </dgm:pt>
    <dgm:pt modelId="{21569E42-F716-4891-B474-69FB6B485569}" type="pres">
      <dgm:prSet presAssocID="{E24D64F3-8FD6-4FEC-8AAE-893AE48B1BF6}" presName="rootConnector" presStyleLbl="node1" presStyleIdx="1" presStyleCnt="3"/>
      <dgm:spPr/>
      <dgm:t>
        <a:bodyPr/>
        <a:lstStyle/>
        <a:p>
          <a:endParaRPr lang="zh-TW" altLang="en-US"/>
        </a:p>
      </dgm:t>
    </dgm:pt>
    <dgm:pt modelId="{03E6B4CB-9541-41B6-89EC-BF8676B9A1E9}" type="pres">
      <dgm:prSet presAssocID="{E24D64F3-8FD6-4FEC-8AAE-893AE48B1BF6}" presName="childShape" presStyleCnt="0"/>
      <dgm:spPr/>
    </dgm:pt>
    <dgm:pt modelId="{F81BB4E1-71D4-4A3E-9868-151359D40DEC}" type="pres">
      <dgm:prSet presAssocID="{71D6BBB5-4589-4F13-88A4-28ADB9E4BDC4}" presName="Name13" presStyleLbl="parChTrans1D2" presStyleIdx="4" presStyleCnt="12"/>
      <dgm:spPr/>
      <dgm:t>
        <a:bodyPr/>
        <a:lstStyle/>
        <a:p>
          <a:endParaRPr lang="zh-TW" altLang="en-US"/>
        </a:p>
      </dgm:t>
    </dgm:pt>
    <dgm:pt modelId="{A0D38A22-8364-462E-9F38-076CD78D29F1}" type="pres">
      <dgm:prSet presAssocID="{B89AD7CB-77CF-4F59-B64B-CC69D7D7CD1D}" presName="childText" presStyleLbl="bgAcc1" presStyleIdx="4" presStyleCnt="12">
        <dgm:presLayoutVars>
          <dgm:bulletEnabled val="1"/>
        </dgm:presLayoutVars>
      </dgm:prSet>
      <dgm:spPr/>
      <dgm:t>
        <a:bodyPr/>
        <a:lstStyle/>
        <a:p>
          <a:endParaRPr lang="zh-TW" altLang="en-US"/>
        </a:p>
      </dgm:t>
    </dgm:pt>
    <dgm:pt modelId="{A8D5D995-DB0A-4963-8FAA-BF944D35CD18}" type="pres">
      <dgm:prSet presAssocID="{097BBDAF-B298-4690-B926-C19AE3D85ACD}" presName="Name13" presStyleLbl="parChTrans1D2" presStyleIdx="5" presStyleCnt="12"/>
      <dgm:spPr/>
      <dgm:t>
        <a:bodyPr/>
        <a:lstStyle/>
        <a:p>
          <a:endParaRPr lang="zh-TW" altLang="en-US"/>
        </a:p>
      </dgm:t>
    </dgm:pt>
    <dgm:pt modelId="{10B33DE5-F5CC-4A3B-A656-1B7DAC779211}" type="pres">
      <dgm:prSet presAssocID="{3E3813CC-BA30-4AD3-B9FD-8117C03E5410}" presName="childText" presStyleLbl="bgAcc1" presStyleIdx="5" presStyleCnt="12">
        <dgm:presLayoutVars>
          <dgm:bulletEnabled val="1"/>
        </dgm:presLayoutVars>
      </dgm:prSet>
      <dgm:spPr/>
      <dgm:t>
        <a:bodyPr/>
        <a:lstStyle/>
        <a:p>
          <a:endParaRPr lang="zh-TW" altLang="en-US"/>
        </a:p>
      </dgm:t>
    </dgm:pt>
    <dgm:pt modelId="{8367E015-005C-4857-AF32-FC81449A7184}" type="pres">
      <dgm:prSet presAssocID="{5D9FA314-9CD4-4CF6-93A5-5B5C726848DB}" presName="Name13" presStyleLbl="parChTrans1D2" presStyleIdx="6" presStyleCnt="12"/>
      <dgm:spPr/>
      <dgm:t>
        <a:bodyPr/>
        <a:lstStyle/>
        <a:p>
          <a:endParaRPr lang="zh-TW" altLang="en-US"/>
        </a:p>
      </dgm:t>
    </dgm:pt>
    <dgm:pt modelId="{09DB7E19-A974-407D-8FAE-3E9C9128AAC7}" type="pres">
      <dgm:prSet presAssocID="{4BCA5030-C1E3-43FC-A319-2F63F7A9EC00}" presName="childText" presStyleLbl="bgAcc1" presStyleIdx="6" presStyleCnt="12" custLinFactNeighborX="206" custLinFactNeighborY="-4912">
        <dgm:presLayoutVars>
          <dgm:bulletEnabled val="1"/>
        </dgm:presLayoutVars>
      </dgm:prSet>
      <dgm:spPr/>
      <dgm:t>
        <a:bodyPr/>
        <a:lstStyle/>
        <a:p>
          <a:endParaRPr lang="zh-TW" altLang="en-US"/>
        </a:p>
      </dgm:t>
    </dgm:pt>
    <dgm:pt modelId="{04DD0759-BC7E-44EE-B439-009A2226EB43}" type="pres">
      <dgm:prSet presAssocID="{995B2C1C-24D0-409B-87A1-147FAC63D4B2}" presName="Name13" presStyleLbl="parChTrans1D2" presStyleIdx="7" presStyleCnt="12"/>
      <dgm:spPr/>
      <dgm:t>
        <a:bodyPr/>
        <a:lstStyle/>
        <a:p>
          <a:endParaRPr lang="zh-TW" altLang="en-US"/>
        </a:p>
      </dgm:t>
    </dgm:pt>
    <dgm:pt modelId="{F0BDB875-A036-47F6-8C29-1FEF94829933}" type="pres">
      <dgm:prSet presAssocID="{377B7C02-DCC3-4394-98E6-5EC71528316A}" presName="childText" presStyleLbl="bgAcc1" presStyleIdx="7" presStyleCnt="12">
        <dgm:presLayoutVars>
          <dgm:bulletEnabled val="1"/>
        </dgm:presLayoutVars>
      </dgm:prSet>
      <dgm:spPr/>
      <dgm:t>
        <a:bodyPr/>
        <a:lstStyle/>
        <a:p>
          <a:endParaRPr lang="zh-TW" altLang="en-US"/>
        </a:p>
      </dgm:t>
    </dgm:pt>
    <dgm:pt modelId="{642F6781-2B57-4FA1-95CC-9B9D072A00A8}" type="pres">
      <dgm:prSet presAssocID="{0C8A20C8-E8DD-470D-93F2-B47E8EE0DBA3}" presName="root" presStyleCnt="0"/>
      <dgm:spPr/>
    </dgm:pt>
    <dgm:pt modelId="{53FC0212-362D-4B87-8909-F966D732BDEF}" type="pres">
      <dgm:prSet presAssocID="{0C8A20C8-E8DD-470D-93F2-B47E8EE0DBA3}" presName="rootComposite" presStyleCnt="0"/>
      <dgm:spPr/>
    </dgm:pt>
    <dgm:pt modelId="{6807BFD2-A5C2-4D68-BF29-DF9357093A18}" type="pres">
      <dgm:prSet presAssocID="{0C8A20C8-E8DD-470D-93F2-B47E8EE0DBA3}" presName="rootText" presStyleLbl="node1" presStyleIdx="2" presStyleCnt="3" custLinFactNeighborX="1719" custLinFactNeighborY="3544"/>
      <dgm:spPr/>
      <dgm:t>
        <a:bodyPr/>
        <a:lstStyle/>
        <a:p>
          <a:endParaRPr lang="zh-TW" altLang="en-US"/>
        </a:p>
      </dgm:t>
    </dgm:pt>
    <dgm:pt modelId="{69A67871-BBFB-4CF9-B55B-E1316FB78CE6}" type="pres">
      <dgm:prSet presAssocID="{0C8A20C8-E8DD-470D-93F2-B47E8EE0DBA3}" presName="rootConnector" presStyleLbl="node1" presStyleIdx="2" presStyleCnt="3"/>
      <dgm:spPr/>
      <dgm:t>
        <a:bodyPr/>
        <a:lstStyle/>
        <a:p>
          <a:endParaRPr lang="zh-TW" altLang="en-US"/>
        </a:p>
      </dgm:t>
    </dgm:pt>
    <dgm:pt modelId="{F88D8F8C-BF38-42CA-AE7F-E194AA765414}" type="pres">
      <dgm:prSet presAssocID="{0C8A20C8-E8DD-470D-93F2-B47E8EE0DBA3}" presName="childShape" presStyleCnt="0"/>
      <dgm:spPr/>
    </dgm:pt>
    <dgm:pt modelId="{4D11BC61-266B-40FB-9983-9D32AC003A91}" type="pres">
      <dgm:prSet presAssocID="{353BA19A-17EF-43E6-97E3-0E51A71CFA05}" presName="Name13" presStyleLbl="parChTrans1D2" presStyleIdx="8" presStyleCnt="12"/>
      <dgm:spPr/>
      <dgm:t>
        <a:bodyPr/>
        <a:lstStyle/>
        <a:p>
          <a:endParaRPr lang="zh-TW" altLang="en-US"/>
        </a:p>
      </dgm:t>
    </dgm:pt>
    <dgm:pt modelId="{4DBD8B3E-D863-44D6-91BD-CB7D89408A96}" type="pres">
      <dgm:prSet presAssocID="{0F592499-D737-4C84-B1DC-88EC35E0976E}" presName="childText" presStyleLbl="bgAcc1" presStyleIdx="8" presStyleCnt="12" custLinFactNeighborX="-1541" custLinFactNeighborY="-2116">
        <dgm:presLayoutVars>
          <dgm:bulletEnabled val="1"/>
        </dgm:presLayoutVars>
      </dgm:prSet>
      <dgm:spPr/>
      <dgm:t>
        <a:bodyPr/>
        <a:lstStyle/>
        <a:p>
          <a:endParaRPr lang="zh-TW" altLang="en-US"/>
        </a:p>
      </dgm:t>
    </dgm:pt>
    <dgm:pt modelId="{21E1479B-BA1A-4A28-ACB0-5A65433585E6}" type="pres">
      <dgm:prSet presAssocID="{D71E68D0-04E0-4B51-901F-72CA1FED4968}" presName="Name13" presStyleLbl="parChTrans1D2" presStyleIdx="9" presStyleCnt="12"/>
      <dgm:spPr/>
      <dgm:t>
        <a:bodyPr/>
        <a:lstStyle/>
        <a:p>
          <a:endParaRPr lang="zh-TW" altLang="en-US"/>
        </a:p>
      </dgm:t>
    </dgm:pt>
    <dgm:pt modelId="{81F9DAAC-E35D-4408-99EB-B58F47612786}" type="pres">
      <dgm:prSet presAssocID="{930CAACF-A0A5-4B29-A57B-C03D91466389}" presName="childText" presStyleLbl="bgAcc1" presStyleIdx="9" presStyleCnt="12">
        <dgm:presLayoutVars>
          <dgm:bulletEnabled val="1"/>
        </dgm:presLayoutVars>
      </dgm:prSet>
      <dgm:spPr/>
      <dgm:t>
        <a:bodyPr/>
        <a:lstStyle/>
        <a:p>
          <a:endParaRPr lang="zh-TW" altLang="en-US"/>
        </a:p>
      </dgm:t>
    </dgm:pt>
    <dgm:pt modelId="{95DB5383-32B2-4580-98E8-00CDEDF6D922}" type="pres">
      <dgm:prSet presAssocID="{F9D877F5-94BB-4E00-97BF-CA37A3E7DC08}" presName="Name13" presStyleLbl="parChTrans1D2" presStyleIdx="10" presStyleCnt="12"/>
      <dgm:spPr/>
      <dgm:t>
        <a:bodyPr/>
        <a:lstStyle/>
        <a:p>
          <a:endParaRPr lang="zh-TW" altLang="en-US"/>
        </a:p>
      </dgm:t>
    </dgm:pt>
    <dgm:pt modelId="{E160874A-4FF7-4A5A-A2A1-437C5655775D}" type="pres">
      <dgm:prSet presAssocID="{0CB9C7EA-1449-497C-99E0-F0BE85DF5B6B}" presName="childText" presStyleLbl="bgAcc1" presStyleIdx="10" presStyleCnt="12">
        <dgm:presLayoutVars>
          <dgm:bulletEnabled val="1"/>
        </dgm:presLayoutVars>
      </dgm:prSet>
      <dgm:spPr/>
      <dgm:t>
        <a:bodyPr/>
        <a:lstStyle/>
        <a:p>
          <a:endParaRPr lang="zh-TW" altLang="en-US"/>
        </a:p>
      </dgm:t>
    </dgm:pt>
    <dgm:pt modelId="{01FF7729-7F25-486A-972E-D0E20F6C2F9E}" type="pres">
      <dgm:prSet presAssocID="{0A00BE70-3D39-4B81-9B96-42C217AB0108}" presName="Name13" presStyleLbl="parChTrans1D2" presStyleIdx="11" presStyleCnt="12"/>
      <dgm:spPr/>
      <dgm:t>
        <a:bodyPr/>
        <a:lstStyle/>
        <a:p>
          <a:endParaRPr lang="zh-TW" altLang="en-US"/>
        </a:p>
      </dgm:t>
    </dgm:pt>
    <dgm:pt modelId="{DC560104-5680-4BB5-BA78-9208EDE208CA}" type="pres">
      <dgm:prSet presAssocID="{6C585E13-6554-4299-B652-256B3E75424F}" presName="childText" presStyleLbl="bgAcc1" presStyleIdx="11" presStyleCnt="12">
        <dgm:presLayoutVars>
          <dgm:bulletEnabled val="1"/>
        </dgm:presLayoutVars>
      </dgm:prSet>
      <dgm:spPr/>
      <dgm:t>
        <a:bodyPr/>
        <a:lstStyle/>
        <a:p>
          <a:endParaRPr lang="zh-TW" altLang="en-US"/>
        </a:p>
      </dgm:t>
    </dgm:pt>
  </dgm:ptLst>
  <dgm:cxnLst>
    <dgm:cxn modelId="{80199B93-4A64-4C02-82CF-CA21E05E0DAB}" type="presOf" srcId="{B89AD7CB-77CF-4F59-B64B-CC69D7D7CD1D}" destId="{A0D38A22-8364-462E-9F38-076CD78D29F1}" srcOrd="0" destOrd="0" presId="urn:microsoft.com/office/officeart/2005/8/layout/hierarchy3"/>
    <dgm:cxn modelId="{148C4407-10CA-44A6-8C26-2C5BC324B267}" type="presOf" srcId="{995B2C1C-24D0-409B-87A1-147FAC63D4B2}" destId="{04DD0759-BC7E-44EE-B439-009A2226EB43}" srcOrd="0" destOrd="0" presId="urn:microsoft.com/office/officeart/2005/8/layout/hierarchy3"/>
    <dgm:cxn modelId="{1E54BDB6-C5E7-4E8A-B22C-4EFED1A0EF43}" type="presOf" srcId="{FF0807E3-0234-4242-B4B7-F24C7E0D3C54}" destId="{C1E9D6E1-B6E9-4EEF-8A3E-E865CB95D658}" srcOrd="0" destOrd="0" presId="urn:microsoft.com/office/officeart/2005/8/layout/hierarchy3"/>
    <dgm:cxn modelId="{DBC2ABAD-5EA8-4F35-BC9F-4F178BBC2A52}" srcId="{0C5CFEBB-A8CF-4670-A84B-4A3FFBBA596F}" destId="{FB02185C-0BFA-4899-90B1-C4BD70A93338}" srcOrd="2" destOrd="0" parTransId="{FEE4EAE8-17BA-4226-8A30-CB85B62808DC}" sibTransId="{6F5FC1E1-05C5-4A1F-AEC7-A358EEAD4D30}"/>
    <dgm:cxn modelId="{2A919270-7AD8-477F-8DEC-CBC14196CDCB}" type="presOf" srcId="{930CAACF-A0A5-4B29-A57B-C03D91466389}" destId="{81F9DAAC-E35D-4408-99EB-B58F47612786}" srcOrd="0" destOrd="0" presId="urn:microsoft.com/office/officeart/2005/8/layout/hierarchy3"/>
    <dgm:cxn modelId="{6D3281FC-3135-4F19-BBD4-A8DCD117DFA8}" type="presOf" srcId="{0C8A20C8-E8DD-470D-93F2-B47E8EE0DBA3}" destId="{69A67871-BBFB-4CF9-B55B-E1316FB78CE6}" srcOrd="1" destOrd="0" presId="urn:microsoft.com/office/officeart/2005/8/layout/hierarchy3"/>
    <dgm:cxn modelId="{70BB3DF1-0141-47CA-8A66-5009E63429CA}" type="presOf" srcId="{E24D64F3-8FD6-4FEC-8AAE-893AE48B1BF6}" destId="{C826DDDE-337B-4C83-9617-40879F4AFAB5}" srcOrd="0" destOrd="0" presId="urn:microsoft.com/office/officeart/2005/8/layout/hierarchy3"/>
    <dgm:cxn modelId="{27E30486-8E4B-44AE-BF20-E0D25908E843}" type="presOf" srcId="{0CB9C7EA-1449-497C-99E0-F0BE85DF5B6B}" destId="{E160874A-4FF7-4A5A-A2A1-437C5655775D}" srcOrd="0" destOrd="0" presId="urn:microsoft.com/office/officeart/2005/8/layout/hierarchy3"/>
    <dgm:cxn modelId="{88369BEA-ABF8-4D35-9377-0696C3EF580D}" type="presOf" srcId="{353BA19A-17EF-43E6-97E3-0E51A71CFA05}" destId="{4D11BC61-266B-40FB-9983-9D32AC003A91}" srcOrd="0" destOrd="0" presId="urn:microsoft.com/office/officeart/2005/8/layout/hierarchy3"/>
    <dgm:cxn modelId="{6E466235-CD28-404D-A6E0-A596D6BDA19C}" srcId="{0C5CFEBB-A8CF-4670-A84B-4A3FFBBA596F}" destId="{FF0807E3-0234-4242-B4B7-F24C7E0D3C54}" srcOrd="3" destOrd="0" parTransId="{3FE361FE-198B-4240-A3FC-92210827E17E}" sibTransId="{3DEE0478-BE4F-4A8A-87CF-064FBC668F06}"/>
    <dgm:cxn modelId="{71B81AE4-A8DC-43FE-B02F-BCF1C462177F}" type="presOf" srcId="{09CEF6BC-B986-4749-BEE5-57028C0CB7BC}" destId="{B70CD24C-3CF9-4784-964F-FDC08DFD8D80}" srcOrd="0" destOrd="0" presId="urn:microsoft.com/office/officeart/2005/8/layout/hierarchy3"/>
    <dgm:cxn modelId="{205BC3F8-51A6-41B7-8A2C-BBBE81EC6AC2}" type="presOf" srcId="{71D6BBB5-4589-4F13-88A4-28ADB9E4BDC4}" destId="{F81BB4E1-71D4-4A3E-9868-151359D40DEC}" srcOrd="0" destOrd="0" presId="urn:microsoft.com/office/officeart/2005/8/layout/hierarchy3"/>
    <dgm:cxn modelId="{F1CC94CF-A243-432F-A78D-018006849DBF}" type="presOf" srcId="{3FE361FE-198B-4240-A3FC-92210827E17E}" destId="{F0EBED71-2231-4E1D-A693-EFA5361C183C}" srcOrd="0" destOrd="0" presId="urn:microsoft.com/office/officeart/2005/8/layout/hierarchy3"/>
    <dgm:cxn modelId="{829BD348-074E-42CA-A2BD-5255540D8499}" srcId="{0C5CFEBB-A8CF-4670-A84B-4A3FFBBA596F}" destId="{6D64EA04-890C-437A-A495-D8CFCA6C7C38}" srcOrd="1" destOrd="0" parTransId="{09CEF6BC-B986-4749-BEE5-57028C0CB7BC}" sibTransId="{077B2E29-CAF7-4E3A-B055-1C85D0E39DBB}"/>
    <dgm:cxn modelId="{9F404BFC-88A6-4938-95CF-4C13946D0C40}" srcId="{03FACF56-6B40-481C-A2F8-C4677AB87564}" destId="{0C5CFEBB-A8CF-4670-A84B-4A3FFBBA596F}" srcOrd="0" destOrd="0" parTransId="{42AF82B0-79AA-467A-8A5E-3B81DE6ED189}" sibTransId="{865D25E7-0D6A-4C1D-B462-E426E5231740}"/>
    <dgm:cxn modelId="{3863751A-7294-4A82-A951-0ED1BBFAE6E6}" srcId="{03FACF56-6B40-481C-A2F8-C4677AB87564}" destId="{0C8A20C8-E8DD-470D-93F2-B47E8EE0DBA3}" srcOrd="2" destOrd="0" parTransId="{ACE577CB-ED05-47A9-9922-EEE74D65C68E}" sibTransId="{B3F54E16-0E0A-463F-B74B-BA846B96F737}"/>
    <dgm:cxn modelId="{85AA974E-5D4C-45ED-A466-F55A53D967C1}" type="presOf" srcId="{DEE951F2-7BAC-453B-95CF-7E5C4E65A729}" destId="{C8425778-BAEC-419B-B764-1ACF3ECF3986}" srcOrd="0" destOrd="0" presId="urn:microsoft.com/office/officeart/2005/8/layout/hierarchy3"/>
    <dgm:cxn modelId="{1BED1193-0573-4143-A61C-2B2679EE3674}" type="presOf" srcId="{097BBDAF-B298-4690-B926-C19AE3D85ACD}" destId="{A8D5D995-DB0A-4963-8FAA-BF944D35CD18}" srcOrd="0" destOrd="0" presId="urn:microsoft.com/office/officeart/2005/8/layout/hierarchy3"/>
    <dgm:cxn modelId="{2698C108-1AA6-41D7-B99B-872B20D77741}" srcId="{0C8A20C8-E8DD-470D-93F2-B47E8EE0DBA3}" destId="{6C585E13-6554-4299-B652-256B3E75424F}" srcOrd="3" destOrd="0" parTransId="{0A00BE70-3D39-4B81-9B96-42C217AB0108}" sibTransId="{1164B682-CEAF-4DD4-8960-353A569EEC6E}"/>
    <dgm:cxn modelId="{2DF76080-2570-40AC-BE8D-67AC42D8858D}" srcId="{0C5CFEBB-A8CF-4670-A84B-4A3FFBBA596F}" destId="{DEE951F2-7BAC-453B-95CF-7E5C4E65A729}" srcOrd="0" destOrd="0" parTransId="{08123AE3-A85D-466C-883C-F5FEB55BBDBE}" sibTransId="{0919C534-12BD-4F8B-8343-BFD2D7365C44}"/>
    <dgm:cxn modelId="{F3B80724-5897-4F46-B788-96B348838783}" type="presOf" srcId="{3E3813CC-BA30-4AD3-B9FD-8117C03E5410}" destId="{10B33DE5-F5CC-4A3B-A656-1B7DAC779211}" srcOrd="0" destOrd="0" presId="urn:microsoft.com/office/officeart/2005/8/layout/hierarchy3"/>
    <dgm:cxn modelId="{B965D4DF-3749-4945-BC1D-4200166447F6}" type="presOf" srcId="{FEE4EAE8-17BA-4226-8A30-CB85B62808DC}" destId="{07477450-10EB-460F-B19B-2E1A70E80BB3}" srcOrd="0" destOrd="0" presId="urn:microsoft.com/office/officeart/2005/8/layout/hierarchy3"/>
    <dgm:cxn modelId="{6E19492E-7635-4095-A190-B2BBE11FCF8A}" type="presOf" srcId="{0C8A20C8-E8DD-470D-93F2-B47E8EE0DBA3}" destId="{6807BFD2-A5C2-4D68-BF29-DF9357093A18}" srcOrd="0" destOrd="0" presId="urn:microsoft.com/office/officeart/2005/8/layout/hierarchy3"/>
    <dgm:cxn modelId="{574EC7B7-69AB-42A5-968B-978C00638F32}" type="presOf" srcId="{03FACF56-6B40-481C-A2F8-C4677AB87564}" destId="{7F959FCB-5062-4937-BBCE-B3F3FEDC6A49}" srcOrd="0" destOrd="0" presId="urn:microsoft.com/office/officeart/2005/8/layout/hierarchy3"/>
    <dgm:cxn modelId="{ECCC5279-9B66-4215-A4AA-54B5AF1B1A8B}" type="presOf" srcId="{F9D877F5-94BB-4E00-97BF-CA37A3E7DC08}" destId="{95DB5383-32B2-4580-98E8-00CDEDF6D922}" srcOrd="0" destOrd="0" presId="urn:microsoft.com/office/officeart/2005/8/layout/hierarchy3"/>
    <dgm:cxn modelId="{A8E3E8DC-4776-4A9F-8191-D8F9225D6B2D}" srcId="{E24D64F3-8FD6-4FEC-8AAE-893AE48B1BF6}" destId="{3E3813CC-BA30-4AD3-B9FD-8117C03E5410}" srcOrd="1" destOrd="0" parTransId="{097BBDAF-B298-4690-B926-C19AE3D85ACD}" sibTransId="{15D0E9D5-3F18-4356-8081-D7CA6EB5DAC5}"/>
    <dgm:cxn modelId="{E4909EC4-2943-4955-A788-D8F7F317D4E9}" type="presOf" srcId="{0F592499-D737-4C84-B1DC-88EC35E0976E}" destId="{4DBD8B3E-D863-44D6-91BD-CB7D89408A96}" srcOrd="0" destOrd="0" presId="urn:microsoft.com/office/officeart/2005/8/layout/hierarchy3"/>
    <dgm:cxn modelId="{559901CC-60E6-472C-9CFF-3E7242E91D4E}" type="presOf" srcId="{D71E68D0-04E0-4B51-901F-72CA1FED4968}" destId="{21E1479B-BA1A-4A28-ACB0-5A65433585E6}" srcOrd="0" destOrd="0" presId="urn:microsoft.com/office/officeart/2005/8/layout/hierarchy3"/>
    <dgm:cxn modelId="{CF0F52D8-661B-48CC-B016-6EE89FC00558}" type="presOf" srcId="{4BCA5030-C1E3-43FC-A319-2F63F7A9EC00}" destId="{09DB7E19-A974-407D-8FAE-3E9C9128AAC7}" srcOrd="0" destOrd="0" presId="urn:microsoft.com/office/officeart/2005/8/layout/hierarchy3"/>
    <dgm:cxn modelId="{A3557591-5735-4373-B26B-60CA776EA457}" type="presOf" srcId="{377B7C02-DCC3-4394-98E6-5EC71528316A}" destId="{F0BDB875-A036-47F6-8C29-1FEF94829933}" srcOrd="0" destOrd="0" presId="urn:microsoft.com/office/officeart/2005/8/layout/hierarchy3"/>
    <dgm:cxn modelId="{9B4735AB-97B6-44E5-9D41-0B91426D8669}" type="presOf" srcId="{6C585E13-6554-4299-B652-256B3E75424F}" destId="{DC560104-5680-4BB5-BA78-9208EDE208CA}" srcOrd="0" destOrd="0" presId="urn:microsoft.com/office/officeart/2005/8/layout/hierarchy3"/>
    <dgm:cxn modelId="{5228FF2D-00D1-4620-B9DD-EAC26C731ADA}" type="presOf" srcId="{5D9FA314-9CD4-4CF6-93A5-5B5C726848DB}" destId="{8367E015-005C-4857-AF32-FC81449A7184}" srcOrd="0" destOrd="0" presId="urn:microsoft.com/office/officeart/2005/8/layout/hierarchy3"/>
    <dgm:cxn modelId="{B46DDF10-A4BB-4C7B-B082-1534958BFC67}" type="presOf" srcId="{0C5CFEBB-A8CF-4670-A84B-4A3FFBBA596F}" destId="{5F482B04-A74F-4475-BD78-F58F0ACED62D}" srcOrd="0" destOrd="0" presId="urn:microsoft.com/office/officeart/2005/8/layout/hierarchy3"/>
    <dgm:cxn modelId="{0CD2A63C-13FC-46A2-9050-EA5786CB53B6}" srcId="{E24D64F3-8FD6-4FEC-8AAE-893AE48B1BF6}" destId="{4BCA5030-C1E3-43FC-A319-2F63F7A9EC00}" srcOrd="2" destOrd="0" parTransId="{5D9FA314-9CD4-4CF6-93A5-5B5C726848DB}" sibTransId="{222DB9A0-774F-4EED-9E21-03D36E6AE7F1}"/>
    <dgm:cxn modelId="{17A57E46-13AA-447B-94AA-1BF90BAA398D}" srcId="{0C8A20C8-E8DD-470D-93F2-B47E8EE0DBA3}" destId="{0CB9C7EA-1449-497C-99E0-F0BE85DF5B6B}" srcOrd="2" destOrd="0" parTransId="{F9D877F5-94BB-4E00-97BF-CA37A3E7DC08}" sibTransId="{1DC7022E-1C32-4EFC-9C25-4CDEF9E78496}"/>
    <dgm:cxn modelId="{C579EC8D-1029-4416-BE21-220270EA2FC0}" srcId="{03FACF56-6B40-481C-A2F8-C4677AB87564}" destId="{E24D64F3-8FD6-4FEC-8AAE-893AE48B1BF6}" srcOrd="1" destOrd="0" parTransId="{287A0AE1-37B1-43D9-9285-E0BEF9F31BA6}" sibTransId="{C93FC4A0-79E9-49DB-B4A2-22C40AD4C850}"/>
    <dgm:cxn modelId="{2F2223ED-9FF7-45AA-B6DA-47D2EFD48606}" srcId="{E24D64F3-8FD6-4FEC-8AAE-893AE48B1BF6}" destId="{377B7C02-DCC3-4394-98E6-5EC71528316A}" srcOrd="3" destOrd="0" parTransId="{995B2C1C-24D0-409B-87A1-147FAC63D4B2}" sibTransId="{10F6CA61-1375-4A36-BA30-420397D694E0}"/>
    <dgm:cxn modelId="{52BEECE3-73FB-4118-A84A-0BE5E059106B}" type="presOf" srcId="{0C5CFEBB-A8CF-4670-A84B-4A3FFBBA596F}" destId="{1C0B5DF5-B9A7-4A54-B6A5-23D512D74123}" srcOrd="1" destOrd="0" presId="urn:microsoft.com/office/officeart/2005/8/layout/hierarchy3"/>
    <dgm:cxn modelId="{48D4DFB1-2D3F-4565-9054-4B5B31F229E7}" type="presOf" srcId="{FB02185C-0BFA-4899-90B1-C4BD70A93338}" destId="{8EBCB35B-F6C1-41C3-BA99-E0CF5C4E6F79}" srcOrd="0" destOrd="0" presId="urn:microsoft.com/office/officeart/2005/8/layout/hierarchy3"/>
    <dgm:cxn modelId="{7AB91FAC-0355-4749-BFD0-B28D6B30F78E}" srcId="{E24D64F3-8FD6-4FEC-8AAE-893AE48B1BF6}" destId="{B89AD7CB-77CF-4F59-B64B-CC69D7D7CD1D}" srcOrd="0" destOrd="0" parTransId="{71D6BBB5-4589-4F13-88A4-28ADB9E4BDC4}" sibTransId="{D51B5836-9418-4D7F-909D-581D88268C09}"/>
    <dgm:cxn modelId="{4131D25F-2414-4456-BEAD-192681A937F8}" type="presOf" srcId="{6D64EA04-890C-437A-A495-D8CFCA6C7C38}" destId="{444796E7-0556-4D3E-870F-3D4246B36E85}" srcOrd="0" destOrd="0" presId="urn:microsoft.com/office/officeart/2005/8/layout/hierarchy3"/>
    <dgm:cxn modelId="{B1D53917-C42B-40BF-9230-3B233C92FEA6}" type="presOf" srcId="{08123AE3-A85D-466C-883C-F5FEB55BBDBE}" destId="{92F16BAE-7777-459D-9EBE-5E719DEBAE1A}" srcOrd="0" destOrd="0" presId="urn:microsoft.com/office/officeart/2005/8/layout/hierarchy3"/>
    <dgm:cxn modelId="{FEF7EAA6-FFC3-43BC-AFE6-F6826DE17CBB}" srcId="{0C8A20C8-E8DD-470D-93F2-B47E8EE0DBA3}" destId="{0F592499-D737-4C84-B1DC-88EC35E0976E}" srcOrd="0" destOrd="0" parTransId="{353BA19A-17EF-43E6-97E3-0E51A71CFA05}" sibTransId="{80D2A26B-7C0B-45A6-937B-CEEA1CD50CD4}"/>
    <dgm:cxn modelId="{7C32A12C-1E86-4E45-8709-F021CE767F1A}" type="presOf" srcId="{E24D64F3-8FD6-4FEC-8AAE-893AE48B1BF6}" destId="{21569E42-F716-4891-B474-69FB6B485569}" srcOrd="1" destOrd="0" presId="urn:microsoft.com/office/officeart/2005/8/layout/hierarchy3"/>
    <dgm:cxn modelId="{46A8C798-A155-43EC-BB46-20677E43D2D8}" srcId="{0C8A20C8-E8DD-470D-93F2-B47E8EE0DBA3}" destId="{930CAACF-A0A5-4B29-A57B-C03D91466389}" srcOrd="1" destOrd="0" parTransId="{D71E68D0-04E0-4B51-901F-72CA1FED4968}" sibTransId="{3E3D7CB4-8FB6-45AF-86D0-CFD89B92F70A}"/>
    <dgm:cxn modelId="{C302CD90-1FF1-4723-969A-4FBF147A6BA0}" type="presOf" srcId="{0A00BE70-3D39-4B81-9B96-42C217AB0108}" destId="{01FF7729-7F25-486A-972E-D0E20F6C2F9E}" srcOrd="0" destOrd="0" presId="urn:microsoft.com/office/officeart/2005/8/layout/hierarchy3"/>
    <dgm:cxn modelId="{8AB4347B-795C-4A27-8A12-3A9EFFB7B3F1}" type="presParOf" srcId="{7F959FCB-5062-4937-BBCE-B3F3FEDC6A49}" destId="{9EEDC001-9A27-45D4-8315-CA9BA08D15EB}" srcOrd="0" destOrd="0" presId="urn:microsoft.com/office/officeart/2005/8/layout/hierarchy3"/>
    <dgm:cxn modelId="{A9EF9D28-1D80-47A9-96C4-81CBA2B3A90E}" type="presParOf" srcId="{9EEDC001-9A27-45D4-8315-CA9BA08D15EB}" destId="{244CA317-B96F-41EB-A48C-7C576A70BC94}" srcOrd="0" destOrd="0" presId="urn:microsoft.com/office/officeart/2005/8/layout/hierarchy3"/>
    <dgm:cxn modelId="{24B8D99B-D063-43F6-AB3B-D6842833B1D7}" type="presParOf" srcId="{244CA317-B96F-41EB-A48C-7C576A70BC94}" destId="{5F482B04-A74F-4475-BD78-F58F0ACED62D}" srcOrd="0" destOrd="0" presId="urn:microsoft.com/office/officeart/2005/8/layout/hierarchy3"/>
    <dgm:cxn modelId="{3AE22EAB-E77E-4376-B08B-65C66EB91169}" type="presParOf" srcId="{244CA317-B96F-41EB-A48C-7C576A70BC94}" destId="{1C0B5DF5-B9A7-4A54-B6A5-23D512D74123}" srcOrd="1" destOrd="0" presId="urn:microsoft.com/office/officeart/2005/8/layout/hierarchy3"/>
    <dgm:cxn modelId="{2C9A1297-FB36-4EA4-876E-FDC108C795C9}" type="presParOf" srcId="{9EEDC001-9A27-45D4-8315-CA9BA08D15EB}" destId="{0430A4CE-B355-437D-8C92-A8EBB1D2DE2F}" srcOrd="1" destOrd="0" presId="urn:microsoft.com/office/officeart/2005/8/layout/hierarchy3"/>
    <dgm:cxn modelId="{77319377-90AB-4BB4-BCBF-43E6C4D3E830}" type="presParOf" srcId="{0430A4CE-B355-437D-8C92-A8EBB1D2DE2F}" destId="{92F16BAE-7777-459D-9EBE-5E719DEBAE1A}" srcOrd="0" destOrd="0" presId="urn:microsoft.com/office/officeart/2005/8/layout/hierarchy3"/>
    <dgm:cxn modelId="{50C0D6CA-FB2E-4942-B055-66B44A5976A8}" type="presParOf" srcId="{0430A4CE-B355-437D-8C92-A8EBB1D2DE2F}" destId="{C8425778-BAEC-419B-B764-1ACF3ECF3986}" srcOrd="1" destOrd="0" presId="urn:microsoft.com/office/officeart/2005/8/layout/hierarchy3"/>
    <dgm:cxn modelId="{523AC9C3-2B49-408C-BDDB-DF7D89190498}" type="presParOf" srcId="{0430A4CE-B355-437D-8C92-A8EBB1D2DE2F}" destId="{B70CD24C-3CF9-4784-964F-FDC08DFD8D80}" srcOrd="2" destOrd="0" presId="urn:microsoft.com/office/officeart/2005/8/layout/hierarchy3"/>
    <dgm:cxn modelId="{66251995-E371-4663-8EBA-FCA88DE565C2}" type="presParOf" srcId="{0430A4CE-B355-437D-8C92-A8EBB1D2DE2F}" destId="{444796E7-0556-4D3E-870F-3D4246B36E85}" srcOrd="3" destOrd="0" presId="urn:microsoft.com/office/officeart/2005/8/layout/hierarchy3"/>
    <dgm:cxn modelId="{B3FD79FC-AD28-446B-B33B-514F274FA82D}" type="presParOf" srcId="{0430A4CE-B355-437D-8C92-A8EBB1D2DE2F}" destId="{07477450-10EB-460F-B19B-2E1A70E80BB3}" srcOrd="4" destOrd="0" presId="urn:microsoft.com/office/officeart/2005/8/layout/hierarchy3"/>
    <dgm:cxn modelId="{E649C332-1C86-4FDC-BA4E-5CE3038FB8E4}" type="presParOf" srcId="{0430A4CE-B355-437D-8C92-A8EBB1D2DE2F}" destId="{8EBCB35B-F6C1-41C3-BA99-E0CF5C4E6F79}" srcOrd="5" destOrd="0" presId="urn:microsoft.com/office/officeart/2005/8/layout/hierarchy3"/>
    <dgm:cxn modelId="{EB1375D0-87EF-42FC-9B20-BA8AFAC775C2}" type="presParOf" srcId="{0430A4CE-B355-437D-8C92-A8EBB1D2DE2F}" destId="{F0EBED71-2231-4E1D-A693-EFA5361C183C}" srcOrd="6" destOrd="0" presId="urn:microsoft.com/office/officeart/2005/8/layout/hierarchy3"/>
    <dgm:cxn modelId="{98B0FE15-7818-4DB6-85A6-96EB7AF3E9B1}" type="presParOf" srcId="{0430A4CE-B355-437D-8C92-A8EBB1D2DE2F}" destId="{C1E9D6E1-B6E9-4EEF-8A3E-E865CB95D658}" srcOrd="7" destOrd="0" presId="urn:microsoft.com/office/officeart/2005/8/layout/hierarchy3"/>
    <dgm:cxn modelId="{791B585B-9B71-4FDA-AA4C-E20A57F76FC1}" type="presParOf" srcId="{7F959FCB-5062-4937-BBCE-B3F3FEDC6A49}" destId="{DFBEDFEA-D7F9-479C-A5B5-0DD061604FE8}" srcOrd="1" destOrd="0" presId="urn:microsoft.com/office/officeart/2005/8/layout/hierarchy3"/>
    <dgm:cxn modelId="{BD7D4C26-6F19-4172-8018-E54BDFBF4E4A}" type="presParOf" srcId="{DFBEDFEA-D7F9-479C-A5B5-0DD061604FE8}" destId="{0AB875C3-A2D5-4394-B651-1857CC86D02D}" srcOrd="0" destOrd="0" presId="urn:microsoft.com/office/officeart/2005/8/layout/hierarchy3"/>
    <dgm:cxn modelId="{9B656F70-6F90-4769-94E0-FD6BC41039F6}" type="presParOf" srcId="{0AB875C3-A2D5-4394-B651-1857CC86D02D}" destId="{C826DDDE-337B-4C83-9617-40879F4AFAB5}" srcOrd="0" destOrd="0" presId="urn:microsoft.com/office/officeart/2005/8/layout/hierarchy3"/>
    <dgm:cxn modelId="{ADFC095B-7325-42B7-98F7-235C2876C50C}" type="presParOf" srcId="{0AB875C3-A2D5-4394-B651-1857CC86D02D}" destId="{21569E42-F716-4891-B474-69FB6B485569}" srcOrd="1" destOrd="0" presId="urn:microsoft.com/office/officeart/2005/8/layout/hierarchy3"/>
    <dgm:cxn modelId="{A716C7B3-C107-4802-9C86-6CED495D5273}" type="presParOf" srcId="{DFBEDFEA-D7F9-479C-A5B5-0DD061604FE8}" destId="{03E6B4CB-9541-41B6-89EC-BF8676B9A1E9}" srcOrd="1" destOrd="0" presId="urn:microsoft.com/office/officeart/2005/8/layout/hierarchy3"/>
    <dgm:cxn modelId="{94C6871F-B7C4-4A7B-B617-68CEED602C0E}" type="presParOf" srcId="{03E6B4CB-9541-41B6-89EC-BF8676B9A1E9}" destId="{F81BB4E1-71D4-4A3E-9868-151359D40DEC}" srcOrd="0" destOrd="0" presId="urn:microsoft.com/office/officeart/2005/8/layout/hierarchy3"/>
    <dgm:cxn modelId="{C275F3A6-B2F0-475E-BF1E-A4FF311F0489}" type="presParOf" srcId="{03E6B4CB-9541-41B6-89EC-BF8676B9A1E9}" destId="{A0D38A22-8364-462E-9F38-076CD78D29F1}" srcOrd="1" destOrd="0" presId="urn:microsoft.com/office/officeart/2005/8/layout/hierarchy3"/>
    <dgm:cxn modelId="{E9AB3DB9-5331-417C-A87E-A0907DDC2D3A}" type="presParOf" srcId="{03E6B4CB-9541-41B6-89EC-BF8676B9A1E9}" destId="{A8D5D995-DB0A-4963-8FAA-BF944D35CD18}" srcOrd="2" destOrd="0" presId="urn:microsoft.com/office/officeart/2005/8/layout/hierarchy3"/>
    <dgm:cxn modelId="{4BF26BD7-6543-40E1-BAC9-C413954C7060}" type="presParOf" srcId="{03E6B4CB-9541-41B6-89EC-BF8676B9A1E9}" destId="{10B33DE5-F5CC-4A3B-A656-1B7DAC779211}" srcOrd="3" destOrd="0" presId="urn:microsoft.com/office/officeart/2005/8/layout/hierarchy3"/>
    <dgm:cxn modelId="{7C4A0015-C698-4BC1-9ACA-7AFDFD01A733}" type="presParOf" srcId="{03E6B4CB-9541-41B6-89EC-BF8676B9A1E9}" destId="{8367E015-005C-4857-AF32-FC81449A7184}" srcOrd="4" destOrd="0" presId="urn:microsoft.com/office/officeart/2005/8/layout/hierarchy3"/>
    <dgm:cxn modelId="{D03818AD-9F4C-4F77-928D-B1F7834CB6D6}" type="presParOf" srcId="{03E6B4CB-9541-41B6-89EC-BF8676B9A1E9}" destId="{09DB7E19-A974-407D-8FAE-3E9C9128AAC7}" srcOrd="5" destOrd="0" presId="urn:microsoft.com/office/officeart/2005/8/layout/hierarchy3"/>
    <dgm:cxn modelId="{0131B92F-511F-4A58-A375-551C5B10FFCC}" type="presParOf" srcId="{03E6B4CB-9541-41B6-89EC-BF8676B9A1E9}" destId="{04DD0759-BC7E-44EE-B439-009A2226EB43}" srcOrd="6" destOrd="0" presId="urn:microsoft.com/office/officeart/2005/8/layout/hierarchy3"/>
    <dgm:cxn modelId="{8232CB2C-D1DD-4F69-B851-5DD2EF59DF8D}" type="presParOf" srcId="{03E6B4CB-9541-41B6-89EC-BF8676B9A1E9}" destId="{F0BDB875-A036-47F6-8C29-1FEF94829933}" srcOrd="7" destOrd="0" presId="urn:microsoft.com/office/officeart/2005/8/layout/hierarchy3"/>
    <dgm:cxn modelId="{DA0468EB-0355-49D9-B066-3D1732BA0F38}" type="presParOf" srcId="{7F959FCB-5062-4937-BBCE-B3F3FEDC6A49}" destId="{642F6781-2B57-4FA1-95CC-9B9D072A00A8}" srcOrd="2" destOrd="0" presId="urn:microsoft.com/office/officeart/2005/8/layout/hierarchy3"/>
    <dgm:cxn modelId="{D31D98D3-547C-408D-BF19-990FF0716580}" type="presParOf" srcId="{642F6781-2B57-4FA1-95CC-9B9D072A00A8}" destId="{53FC0212-362D-4B87-8909-F966D732BDEF}" srcOrd="0" destOrd="0" presId="urn:microsoft.com/office/officeart/2005/8/layout/hierarchy3"/>
    <dgm:cxn modelId="{C3889F84-373F-429D-A992-DF10F96CF109}" type="presParOf" srcId="{53FC0212-362D-4B87-8909-F966D732BDEF}" destId="{6807BFD2-A5C2-4D68-BF29-DF9357093A18}" srcOrd="0" destOrd="0" presId="urn:microsoft.com/office/officeart/2005/8/layout/hierarchy3"/>
    <dgm:cxn modelId="{C37321D9-3E65-4064-A4F9-3671BA9089F1}" type="presParOf" srcId="{53FC0212-362D-4B87-8909-F966D732BDEF}" destId="{69A67871-BBFB-4CF9-B55B-E1316FB78CE6}" srcOrd="1" destOrd="0" presId="urn:microsoft.com/office/officeart/2005/8/layout/hierarchy3"/>
    <dgm:cxn modelId="{B9F1DCA1-9413-45C2-9B0C-A164E41AA165}" type="presParOf" srcId="{642F6781-2B57-4FA1-95CC-9B9D072A00A8}" destId="{F88D8F8C-BF38-42CA-AE7F-E194AA765414}" srcOrd="1" destOrd="0" presId="urn:microsoft.com/office/officeart/2005/8/layout/hierarchy3"/>
    <dgm:cxn modelId="{C754A575-E71C-458C-ABC4-994C9D4A2079}" type="presParOf" srcId="{F88D8F8C-BF38-42CA-AE7F-E194AA765414}" destId="{4D11BC61-266B-40FB-9983-9D32AC003A91}" srcOrd="0" destOrd="0" presId="urn:microsoft.com/office/officeart/2005/8/layout/hierarchy3"/>
    <dgm:cxn modelId="{A0C6100E-438D-4A2B-B0E0-EC9C02FB8872}" type="presParOf" srcId="{F88D8F8C-BF38-42CA-AE7F-E194AA765414}" destId="{4DBD8B3E-D863-44D6-91BD-CB7D89408A96}" srcOrd="1" destOrd="0" presId="urn:microsoft.com/office/officeart/2005/8/layout/hierarchy3"/>
    <dgm:cxn modelId="{7D94F0B8-1729-4DB2-B072-211D9E2DBF6D}" type="presParOf" srcId="{F88D8F8C-BF38-42CA-AE7F-E194AA765414}" destId="{21E1479B-BA1A-4A28-ACB0-5A65433585E6}" srcOrd="2" destOrd="0" presId="urn:microsoft.com/office/officeart/2005/8/layout/hierarchy3"/>
    <dgm:cxn modelId="{D7B74251-E7F0-40E0-88D4-AADBEEC6F2B2}" type="presParOf" srcId="{F88D8F8C-BF38-42CA-AE7F-E194AA765414}" destId="{81F9DAAC-E35D-4408-99EB-B58F47612786}" srcOrd="3" destOrd="0" presId="urn:microsoft.com/office/officeart/2005/8/layout/hierarchy3"/>
    <dgm:cxn modelId="{0F60AB88-3D23-4F17-A757-B4E78D683615}" type="presParOf" srcId="{F88D8F8C-BF38-42CA-AE7F-E194AA765414}" destId="{95DB5383-32B2-4580-98E8-00CDEDF6D922}" srcOrd="4" destOrd="0" presId="urn:microsoft.com/office/officeart/2005/8/layout/hierarchy3"/>
    <dgm:cxn modelId="{204B9379-22D2-4201-874F-FEC1C2C2E3AA}" type="presParOf" srcId="{F88D8F8C-BF38-42CA-AE7F-E194AA765414}" destId="{E160874A-4FF7-4A5A-A2A1-437C5655775D}" srcOrd="5" destOrd="0" presId="urn:microsoft.com/office/officeart/2005/8/layout/hierarchy3"/>
    <dgm:cxn modelId="{8219B96A-DAB3-452B-8417-DFDE34925AE6}" type="presParOf" srcId="{F88D8F8C-BF38-42CA-AE7F-E194AA765414}" destId="{01FF7729-7F25-486A-972E-D0E20F6C2F9E}" srcOrd="6" destOrd="0" presId="urn:microsoft.com/office/officeart/2005/8/layout/hierarchy3"/>
    <dgm:cxn modelId="{DCD6B25F-1ACB-4B9D-9BC5-208719DB805A}" type="presParOf" srcId="{F88D8F8C-BF38-42CA-AE7F-E194AA765414}" destId="{DC560104-5680-4BB5-BA78-9208EDE208CA}"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E103069-FD04-4623-936F-F0322967FDA3}"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zh-TW" altLang="en-US"/>
        </a:p>
      </dgm:t>
    </dgm:pt>
    <dgm:pt modelId="{BFCD547A-B6B8-448B-9F4F-C4708F6FA321}">
      <dgm:prSet phldrT="[文字]" custT="1"/>
      <dgm:spPr>
        <a:solidFill>
          <a:srgbClr val="FFFF00"/>
        </a:solidFill>
      </dgm:spPr>
      <dgm:t>
        <a:bodyPr/>
        <a:lstStyle/>
        <a:p>
          <a:pPr>
            <a:lnSpc>
              <a:spcPct val="100000"/>
            </a:lnSpc>
            <a:spcAft>
              <a:spcPts val="0"/>
            </a:spcAft>
          </a:pPr>
          <a:r>
            <a:rPr lang="zh-TW" altLang="en-US" sz="4000" b="1" baseline="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報名</a:t>
          </a:r>
          <a:endParaRPr lang="en-US" altLang="zh-TW" sz="4000" b="1" baseline="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nSpc>
              <a:spcPct val="100000"/>
            </a:lnSpc>
            <a:spcAft>
              <a:spcPts val="0"/>
            </a:spcAft>
          </a:pPr>
          <a:r>
            <a:rPr lang="zh-TW" altLang="en-US" sz="4000" b="1" baseline="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該</a:t>
          </a:r>
          <a:r>
            <a:rPr lang="zh-TW" altLang="en-US" sz="4000" b="1" baseline="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校</a:t>
          </a:r>
          <a:endParaRPr lang="en-US" altLang="zh-TW" sz="4000" b="1" baseline="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nSpc>
              <a:spcPct val="100000"/>
            </a:lnSpc>
            <a:spcAft>
              <a:spcPts val="0"/>
            </a:spcAft>
          </a:pPr>
          <a:r>
            <a:rPr lang="zh-TW" altLang="en-US" sz="4000" b="1" baseline="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各科</a:t>
          </a:r>
        </a:p>
      </dgm:t>
    </dgm:pt>
    <dgm:pt modelId="{374BF042-0CD0-40E2-98C9-B42C9F3A5D89}" type="parTrans" cxnId="{47D7A037-9CBB-4AAA-8C23-325EE3DBDC67}">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6EFA9856-5714-45D0-BB8A-5DE5E53C177A}" type="sibTrans" cxnId="{47D7A037-9CBB-4AAA-8C23-325EE3DBDC67}">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384777C5-2719-4BE8-A320-8DEC2E5F946F}">
      <dgm:prSet phldrT="[文字]" custT="1"/>
      <dgm:spPr/>
      <dgm:t>
        <a:bodyPr/>
        <a:lstStyle/>
        <a:p>
          <a:pPr>
            <a:lnSpc>
              <a:spcPct val="100000"/>
            </a:lnSpc>
            <a:spcAft>
              <a:spcPts val="0"/>
            </a:spcAft>
          </a:pPr>
          <a:r>
            <a:rPr lang="zh-TW" altLang="en-US" sz="3600" b="1" baseline="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報名人數</a:t>
          </a:r>
          <a:endParaRPr lang="en-US" altLang="zh-TW" sz="3600" b="1" baseline="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nSpc>
              <a:spcPct val="100000"/>
            </a:lnSpc>
            <a:spcAft>
              <a:spcPts val="0"/>
            </a:spcAft>
          </a:pPr>
          <a:r>
            <a:rPr lang="zh-TW" altLang="en-US" sz="3600" b="1"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少於</a:t>
          </a:r>
          <a:endParaRPr lang="en-US" altLang="zh-TW" sz="3600" b="1"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nSpc>
              <a:spcPct val="100000"/>
            </a:lnSpc>
            <a:spcAft>
              <a:spcPts val="0"/>
            </a:spcAft>
          </a:pPr>
          <a:r>
            <a:rPr lang="zh-TW" altLang="en-US" sz="3600" b="1" baseline="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招生名額</a:t>
          </a:r>
        </a:p>
      </dgm:t>
    </dgm:pt>
    <dgm:pt modelId="{55A961C3-C9C8-41DB-8202-DEA850E9C7E4}" type="parTrans" cxnId="{0051094F-1330-4D66-83A6-A36B96DFFD8E}">
      <dgm:prSet/>
      <dgm:spPr>
        <a:ln>
          <a:solidFill>
            <a:schemeClr val="tx1"/>
          </a:solidFill>
        </a:ln>
      </dgm:spPr>
      <dgm:t>
        <a:bodyPr/>
        <a:lstStyle/>
        <a:p>
          <a:endParaRPr lang="zh-TW" altLang="en-US" baseline="0">
            <a:latin typeface="Cambria Math" panose="02040503050406030204" pitchFamily="18" charset="0"/>
            <a:ea typeface="全真顏體" panose="02010609000101010101" pitchFamily="49" charset="-120"/>
          </a:endParaRPr>
        </a:p>
      </dgm:t>
    </dgm:pt>
    <dgm:pt modelId="{32A032D3-A87C-4996-B086-918B8E26B3C8}" type="sibTrans" cxnId="{0051094F-1330-4D66-83A6-A36B96DFFD8E}">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2584C150-2198-40CC-BD67-AC1769FF6402}">
      <dgm:prSet phldrT="[文字]" custT="1"/>
      <dgm:spPr>
        <a:solidFill>
          <a:schemeClr val="tx2">
            <a:lumMod val="75000"/>
          </a:schemeClr>
        </a:solidFill>
      </dgm:spPr>
      <dgm:t>
        <a:bodyPr/>
        <a:lstStyle/>
        <a:p>
          <a:r>
            <a:rPr lang="zh-TW" altLang="en-US" sz="3600" b="1"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全額錄取</a:t>
          </a:r>
        </a:p>
      </dgm:t>
    </dgm:pt>
    <dgm:pt modelId="{205A1DF4-0B9A-43DC-B556-A055566624E9}" type="parTrans" cxnId="{8AD780A5-C7E0-48A4-9E43-1AFCC29696CF}">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1CC49FBA-3620-4A48-9389-268F0960E3BE}" type="sibTrans" cxnId="{8AD780A5-C7E0-48A4-9E43-1AFCC29696CF}">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4E72D517-DA5E-4F3B-BDC8-0319D83CEA37}">
      <dgm:prSet phldrT="[文字]" custT="1"/>
      <dgm:spPr>
        <a:solidFill>
          <a:srgbClr val="0000CC"/>
        </a:solidFill>
      </dgm:spPr>
      <dgm:t>
        <a:bodyPr/>
        <a:lstStyle/>
        <a:p>
          <a:pPr>
            <a:lnSpc>
              <a:spcPct val="100000"/>
            </a:lnSpc>
            <a:spcAft>
              <a:spcPts val="0"/>
            </a:spcAft>
          </a:pPr>
          <a:r>
            <a:rPr lang="zh-TW" altLang="en-US" sz="3600" baseline="0" dirty="0">
              <a:latin typeface="標楷體" panose="03000509000000000000" pitchFamily="65" charset="-120"/>
              <a:ea typeface="標楷體" panose="03000509000000000000" pitchFamily="65" charset="-120"/>
            </a:rPr>
            <a:t>報名人數</a:t>
          </a:r>
          <a:endParaRPr lang="en-US" altLang="zh-TW" sz="3600" baseline="0" dirty="0">
            <a:latin typeface="標楷體" panose="03000509000000000000" pitchFamily="65" charset="-120"/>
            <a:ea typeface="標楷體" panose="03000509000000000000" pitchFamily="65" charset="-120"/>
          </a:endParaRPr>
        </a:p>
        <a:p>
          <a:pPr>
            <a:lnSpc>
              <a:spcPct val="100000"/>
            </a:lnSpc>
            <a:spcAft>
              <a:spcPts val="0"/>
            </a:spcAft>
          </a:pPr>
          <a:r>
            <a:rPr lang="zh-TW" altLang="en-US" sz="3600" b="1" u="none"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多於</a:t>
          </a:r>
          <a:endParaRPr lang="en-US" altLang="zh-TW" sz="3600" b="1" u="none"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nSpc>
              <a:spcPct val="100000"/>
            </a:lnSpc>
            <a:spcAft>
              <a:spcPts val="0"/>
            </a:spcAft>
          </a:pPr>
          <a:r>
            <a:rPr lang="zh-TW" altLang="en-US" sz="3600" baseline="0" dirty="0">
              <a:latin typeface="標楷體" panose="03000509000000000000" pitchFamily="65" charset="-120"/>
              <a:ea typeface="標楷體" panose="03000509000000000000" pitchFamily="65" charset="-120"/>
            </a:rPr>
            <a:t>招生名額</a:t>
          </a:r>
        </a:p>
      </dgm:t>
    </dgm:pt>
    <dgm:pt modelId="{D69FF9FE-37B6-4319-B647-A26A08367685}" type="parTrans" cxnId="{FFEBD333-4CFB-486A-B230-AD763A0368A9}">
      <dgm:prSet/>
      <dgm:spPr>
        <a:ln>
          <a:solidFill>
            <a:schemeClr val="tx1"/>
          </a:solidFill>
        </a:ln>
      </dgm:spPr>
      <dgm:t>
        <a:bodyPr/>
        <a:lstStyle/>
        <a:p>
          <a:endParaRPr lang="zh-TW" altLang="en-US" baseline="0">
            <a:latin typeface="Cambria Math" panose="02040503050406030204" pitchFamily="18" charset="0"/>
            <a:ea typeface="全真顏體" panose="02010609000101010101" pitchFamily="49" charset="-120"/>
          </a:endParaRPr>
        </a:p>
      </dgm:t>
    </dgm:pt>
    <dgm:pt modelId="{06319A2D-89AC-4533-A821-018AB22AD81F}" type="sibTrans" cxnId="{FFEBD333-4CFB-486A-B230-AD763A0368A9}">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23522937-A161-48C9-A0B4-21C71B4A3C53}">
      <dgm:prSet phldrT="[文字]" custT="1"/>
      <dgm:spPr/>
      <dgm:t>
        <a:bodyPr/>
        <a:lstStyle/>
        <a:p>
          <a:r>
            <a:rPr lang="zh-TW" altLang="en-US" sz="3600" b="1" baseline="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進行比序</a:t>
          </a:r>
        </a:p>
      </dgm:t>
    </dgm:pt>
    <dgm:pt modelId="{DCFFD997-E005-491E-A401-10C01E68974A}" type="parTrans" cxnId="{AED91E49-8420-44CC-A5D1-555006259079}">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0EDC0F2A-71FC-4D8E-9C1A-1AD65AC5AED2}" type="sibTrans" cxnId="{AED91E49-8420-44CC-A5D1-555006259079}">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DFEB8B9F-51C1-4794-B797-78118707DC58}" type="pres">
      <dgm:prSet presAssocID="{7E103069-FD04-4623-936F-F0322967FDA3}" presName="diagram" presStyleCnt="0">
        <dgm:presLayoutVars>
          <dgm:chPref val="1"/>
          <dgm:dir/>
          <dgm:animOne val="branch"/>
          <dgm:animLvl val="lvl"/>
          <dgm:resizeHandles val="exact"/>
        </dgm:presLayoutVars>
      </dgm:prSet>
      <dgm:spPr/>
      <dgm:t>
        <a:bodyPr/>
        <a:lstStyle/>
        <a:p>
          <a:endParaRPr lang="zh-TW" altLang="en-US"/>
        </a:p>
      </dgm:t>
    </dgm:pt>
    <dgm:pt modelId="{212E8E3B-982C-49D6-BEE7-ECA6B2F5539D}" type="pres">
      <dgm:prSet presAssocID="{BFCD547A-B6B8-448B-9F4F-C4708F6FA321}" presName="root1" presStyleCnt="0"/>
      <dgm:spPr/>
    </dgm:pt>
    <dgm:pt modelId="{39576E4C-4446-4524-956B-1F32047961D4}" type="pres">
      <dgm:prSet presAssocID="{BFCD547A-B6B8-448B-9F4F-C4708F6FA321}" presName="LevelOneTextNode" presStyleLbl="node0" presStyleIdx="0" presStyleCnt="1" custScaleY="204173">
        <dgm:presLayoutVars>
          <dgm:chPref val="3"/>
        </dgm:presLayoutVars>
      </dgm:prSet>
      <dgm:spPr/>
      <dgm:t>
        <a:bodyPr/>
        <a:lstStyle/>
        <a:p>
          <a:endParaRPr lang="zh-TW" altLang="en-US"/>
        </a:p>
      </dgm:t>
    </dgm:pt>
    <dgm:pt modelId="{F657F8A6-43F6-4FE9-A4C5-BCEDAC3AF0D8}" type="pres">
      <dgm:prSet presAssocID="{BFCD547A-B6B8-448B-9F4F-C4708F6FA321}" presName="level2hierChild" presStyleCnt="0"/>
      <dgm:spPr/>
    </dgm:pt>
    <dgm:pt modelId="{9B656810-6531-4C27-A29E-CA7E339C3EC1}" type="pres">
      <dgm:prSet presAssocID="{55A961C3-C9C8-41DB-8202-DEA850E9C7E4}" presName="conn2-1" presStyleLbl="parChTrans1D2" presStyleIdx="0" presStyleCnt="2"/>
      <dgm:spPr/>
      <dgm:t>
        <a:bodyPr/>
        <a:lstStyle/>
        <a:p>
          <a:endParaRPr lang="zh-TW" altLang="en-US"/>
        </a:p>
      </dgm:t>
    </dgm:pt>
    <dgm:pt modelId="{1E12B408-185C-4283-B9D4-9644593E4EFD}" type="pres">
      <dgm:prSet presAssocID="{55A961C3-C9C8-41DB-8202-DEA850E9C7E4}" presName="connTx" presStyleLbl="parChTrans1D2" presStyleIdx="0" presStyleCnt="2"/>
      <dgm:spPr/>
      <dgm:t>
        <a:bodyPr/>
        <a:lstStyle/>
        <a:p>
          <a:endParaRPr lang="zh-TW" altLang="en-US"/>
        </a:p>
      </dgm:t>
    </dgm:pt>
    <dgm:pt modelId="{0804EC75-09D7-4B20-B8BB-8F0B5D1962BA}" type="pres">
      <dgm:prSet presAssocID="{384777C5-2719-4BE8-A320-8DEC2E5F946F}" presName="root2" presStyleCnt="0"/>
      <dgm:spPr/>
    </dgm:pt>
    <dgm:pt modelId="{9194FD9E-4B58-4A6F-B9A5-75AE542EB0BA}" type="pres">
      <dgm:prSet presAssocID="{384777C5-2719-4BE8-A320-8DEC2E5F946F}" presName="LevelTwoTextNode" presStyleLbl="node2" presStyleIdx="0" presStyleCnt="2" custScaleY="210359">
        <dgm:presLayoutVars>
          <dgm:chPref val="3"/>
        </dgm:presLayoutVars>
      </dgm:prSet>
      <dgm:spPr/>
      <dgm:t>
        <a:bodyPr/>
        <a:lstStyle/>
        <a:p>
          <a:endParaRPr lang="zh-TW" altLang="en-US"/>
        </a:p>
      </dgm:t>
    </dgm:pt>
    <dgm:pt modelId="{663CC129-BE37-406A-9105-50C5129505DC}" type="pres">
      <dgm:prSet presAssocID="{384777C5-2719-4BE8-A320-8DEC2E5F946F}" presName="level3hierChild" presStyleCnt="0"/>
      <dgm:spPr/>
    </dgm:pt>
    <dgm:pt modelId="{381FCDEB-627A-467F-B646-6BF4957A462D}" type="pres">
      <dgm:prSet presAssocID="{205A1DF4-0B9A-43DC-B556-A055566624E9}" presName="conn2-1" presStyleLbl="parChTrans1D3" presStyleIdx="0" presStyleCnt="2"/>
      <dgm:spPr/>
      <dgm:t>
        <a:bodyPr/>
        <a:lstStyle/>
        <a:p>
          <a:endParaRPr lang="zh-TW" altLang="en-US"/>
        </a:p>
      </dgm:t>
    </dgm:pt>
    <dgm:pt modelId="{0EDD3DA1-78D7-4774-92B3-785C26F4E001}" type="pres">
      <dgm:prSet presAssocID="{205A1DF4-0B9A-43DC-B556-A055566624E9}" presName="connTx" presStyleLbl="parChTrans1D3" presStyleIdx="0" presStyleCnt="2"/>
      <dgm:spPr/>
      <dgm:t>
        <a:bodyPr/>
        <a:lstStyle/>
        <a:p>
          <a:endParaRPr lang="zh-TW" altLang="en-US"/>
        </a:p>
      </dgm:t>
    </dgm:pt>
    <dgm:pt modelId="{B520291D-BEB0-4988-AE2B-8D31F119CDD3}" type="pres">
      <dgm:prSet presAssocID="{2584C150-2198-40CC-BD67-AC1769FF6402}" presName="root2" presStyleCnt="0"/>
      <dgm:spPr/>
    </dgm:pt>
    <dgm:pt modelId="{E74ECCD3-C0BA-4C55-9E06-7458DD4320AA}" type="pres">
      <dgm:prSet presAssocID="{2584C150-2198-40CC-BD67-AC1769FF6402}" presName="LevelTwoTextNode" presStyleLbl="node3" presStyleIdx="0" presStyleCnt="2">
        <dgm:presLayoutVars>
          <dgm:chPref val="3"/>
        </dgm:presLayoutVars>
      </dgm:prSet>
      <dgm:spPr/>
      <dgm:t>
        <a:bodyPr/>
        <a:lstStyle/>
        <a:p>
          <a:endParaRPr lang="zh-TW" altLang="en-US"/>
        </a:p>
      </dgm:t>
    </dgm:pt>
    <dgm:pt modelId="{ECBCF419-67A1-4DF3-85E5-E9575FC7157E}" type="pres">
      <dgm:prSet presAssocID="{2584C150-2198-40CC-BD67-AC1769FF6402}" presName="level3hierChild" presStyleCnt="0"/>
      <dgm:spPr/>
    </dgm:pt>
    <dgm:pt modelId="{F06DCB76-FD9E-4762-9BDF-192312774CF9}" type="pres">
      <dgm:prSet presAssocID="{D69FF9FE-37B6-4319-B647-A26A08367685}" presName="conn2-1" presStyleLbl="parChTrans1D2" presStyleIdx="1" presStyleCnt="2"/>
      <dgm:spPr/>
      <dgm:t>
        <a:bodyPr/>
        <a:lstStyle/>
        <a:p>
          <a:endParaRPr lang="zh-TW" altLang="en-US"/>
        </a:p>
      </dgm:t>
    </dgm:pt>
    <dgm:pt modelId="{F1284339-6876-4398-B0F7-E78C0C235E1E}" type="pres">
      <dgm:prSet presAssocID="{D69FF9FE-37B6-4319-B647-A26A08367685}" presName="connTx" presStyleLbl="parChTrans1D2" presStyleIdx="1" presStyleCnt="2"/>
      <dgm:spPr/>
      <dgm:t>
        <a:bodyPr/>
        <a:lstStyle/>
        <a:p>
          <a:endParaRPr lang="zh-TW" altLang="en-US"/>
        </a:p>
      </dgm:t>
    </dgm:pt>
    <dgm:pt modelId="{0194AF0B-5C30-4CC5-8325-723B40F387D5}" type="pres">
      <dgm:prSet presAssocID="{4E72D517-DA5E-4F3B-BDC8-0319D83CEA37}" presName="root2" presStyleCnt="0"/>
      <dgm:spPr/>
    </dgm:pt>
    <dgm:pt modelId="{849EAAB4-47D8-4ACF-B0D7-9DC872B89982}" type="pres">
      <dgm:prSet presAssocID="{4E72D517-DA5E-4F3B-BDC8-0319D83CEA37}" presName="LevelTwoTextNode" presStyleLbl="node2" presStyleIdx="1" presStyleCnt="2" custScaleY="229518">
        <dgm:presLayoutVars>
          <dgm:chPref val="3"/>
        </dgm:presLayoutVars>
      </dgm:prSet>
      <dgm:spPr/>
      <dgm:t>
        <a:bodyPr/>
        <a:lstStyle/>
        <a:p>
          <a:endParaRPr lang="zh-TW" altLang="en-US"/>
        </a:p>
      </dgm:t>
    </dgm:pt>
    <dgm:pt modelId="{782D4D50-DEB5-42AF-A0CD-5DBC60DF5599}" type="pres">
      <dgm:prSet presAssocID="{4E72D517-DA5E-4F3B-BDC8-0319D83CEA37}" presName="level3hierChild" presStyleCnt="0"/>
      <dgm:spPr/>
    </dgm:pt>
    <dgm:pt modelId="{9AD1CC82-376B-4E86-B146-5896157F8FAA}" type="pres">
      <dgm:prSet presAssocID="{DCFFD997-E005-491E-A401-10C01E68974A}" presName="conn2-1" presStyleLbl="parChTrans1D3" presStyleIdx="1" presStyleCnt="2"/>
      <dgm:spPr/>
      <dgm:t>
        <a:bodyPr/>
        <a:lstStyle/>
        <a:p>
          <a:endParaRPr lang="zh-TW" altLang="en-US"/>
        </a:p>
      </dgm:t>
    </dgm:pt>
    <dgm:pt modelId="{6D274116-5E54-4B0C-810C-27F23650AB52}" type="pres">
      <dgm:prSet presAssocID="{DCFFD997-E005-491E-A401-10C01E68974A}" presName="connTx" presStyleLbl="parChTrans1D3" presStyleIdx="1" presStyleCnt="2"/>
      <dgm:spPr/>
      <dgm:t>
        <a:bodyPr/>
        <a:lstStyle/>
        <a:p>
          <a:endParaRPr lang="zh-TW" altLang="en-US"/>
        </a:p>
      </dgm:t>
    </dgm:pt>
    <dgm:pt modelId="{A22B776A-EE5F-42E9-B0C6-0FDD7716D3B2}" type="pres">
      <dgm:prSet presAssocID="{23522937-A161-48C9-A0B4-21C71B4A3C53}" presName="root2" presStyleCnt="0"/>
      <dgm:spPr/>
    </dgm:pt>
    <dgm:pt modelId="{70F42E22-2C21-4D93-B431-D0D90932325E}" type="pres">
      <dgm:prSet presAssocID="{23522937-A161-48C9-A0B4-21C71B4A3C53}" presName="LevelTwoTextNode" presStyleLbl="node3" presStyleIdx="1" presStyleCnt="2">
        <dgm:presLayoutVars>
          <dgm:chPref val="3"/>
        </dgm:presLayoutVars>
      </dgm:prSet>
      <dgm:spPr/>
      <dgm:t>
        <a:bodyPr/>
        <a:lstStyle/>
        <a:p>
          <a:endParaRPr lang="zh-TW" altLang="en-US"/>
        </a:p>
      </dgm:t>
    </dgm:pt>
    <dgm:pt modelId="{F2F06816-C769-4B27-8CD7-01B69B239427}" type="pres">
      <dgm:prSet presAssocID="{23522937-A161-48C9-A0B4-21C71B4A3C53}" presName="level3hierChild" presStyleCnt="0"/>
      <dgm:spPr/>
    </dgm:pt>
  </dgm:ptLst>
  <dgm:cxnLst>
    <dgm:cxn modelId="{3C414867-42DC-4E32-AF6F-DA0CB06569A8}" type="presOf" srcId="{D69FF9FE-37B6-4319-B647-A26A08367685}" destId="{F1284339-6876-4398-B0F7-E78C0C235E1E}" srcOrd="1" destOrd="0" presId="urn:microsoft.com/office/officeart/2005/8/layout/hierarchy2"/>
    <dgm:cxn modelId="{304CBC05-CAEA-4B4C-AE4D-1A370D430719}" type="presOf" srcId="{205A1DF4-0B9A-43DC-B556-A055566624E9}" destId="{0EDD3DA1-78D7-4774-92B3-785C26F4E001}" srcOrd="1" destOrd="0" presId="urn:microsoft.com/office/officeart/2005/8/layout/hierarchy2"/>
    <dgm:cxn modelId="{47D7A037-9CBB-4AAA-8C23-325EE3DBDC67}" srcId="{7E103069-FD04-4623-936F-F0322967FDA3}" destId="{BFCD547A-B6B8-448B-9F4F-C4708F6FA321}" srcOrd="0" destOrd="0" parTransId="{374BF042-0CD0-40E2-98C9-B42C9F3A5D89}" sibTransId="{6EFA9856-5714-45D0-BB8A-5DE5E53C177A}"/>
    <dgm:cxn modelId="{FFEBD333-4CFB-486A-B230-AD763A0368A9}" srcId="{BFCD547A-B6B8-448B-9F4F-C4708F6FA321}" destId="{4E72D517-DA5E-4F3B-BDC8-0319D83CEA37}" srcOrd="1" destOrd="0" parTransId="{D69FF9FE-37B6-4319-B647-A26A08367685}" sibTransId="{06319A2D-89AC-4533-A821-018AB22AD81F}"/>
    <dgm:cxn modelId="{E660C49F-EF0D-4A31-8820-627169FB8827}" type="presOf" srcId="{DCFFD997-E005-491E-A401-10C01E68974A}" destId="{9AD1CC82-376B-4E86-B146-5896157F8FAA}" srcOrd="0" destOrd="0" presId="urn:microsoft.com/office/officeart/2005/8/layout/hierarchy2"/>
    <dgm:cxn modelId="{BE6C31C1-916E-44A7-8F4A-929A46184FD1}" type="presOf" srcId="{7E103069-FD04-4623-936F-F0322967FDA3}" destId="{DFEB8B9F-51C1-4794-B797-78118707DC58}" srcOrd="0" destOrd="0" presId="urn:microsoft.com/office/officeart/2005/8/layout/hierarchy2"/>
    <dgm:cxn modelId="{0051094F-1330-4D66-83A6-A36B96DFFD8E}" srcId="{BFCD547A-B6B8-448B-9F4F-C4708F6FA321}" destId="{384777C5-2719-4BE8-A320-8DEC2E5F946F}" srcOrd="0" destOrd="0" parTransId="{55A961C3-C9C8-41DB-8202-DEA850E9C7E4}" sibTransId="{32A032D3-A87C-4996-B086-918B8E26B3C8}"/>
    <dgm:cxn modelId="{D33D45BC-F0BD-4CAB-8CDB-CF613C3782A3}" type="presOf" srcId="{4E72D517-DA5E-4F3B-BDC8-0319D83CEA37}" destId="{849EAAB4-47D8-4ACF-B0D7-9DC872B89982}" srcOrd="0" destOrd="0" presId="urn:microsoft.com/office/officeart/2005/8/layout/hierarchy2"/>
    <dgm:cxn modelId="{C47B561D-E036-4EBA-8241-363359EBCFD2}" type="presOf" srcId="{DCFFD997-E005-491E-A401-10C01E68974A}" destId="{6D274116-5E54-4B0C-810C-27F23650AB52}" srcOrd="1" destOrd="0" presId="urn:microsoft.com/office/officeart/2005/8/layout/hierarchy2"/>
    <dgm:cxn modelId="{9CB4A943-110F-438B-928D-B821B02F41A8}" type="presOf" srcId="{BFCD547A-B6B8-448B-9F4F-C4708F6FA321}" destId="{39576E4C-4446-4524-956B-1F32047961D4}" srcOrd="0" destOrd="0" presId="urn:microsoft.com/office/officeart/2005/8/layout/hierarchy2"/>
    <dgm:cxn modelId="{01D4ADFE-E073-4EFF-AEDA-073D3C6B4C7A}" type="presOf" srcId="{2584C150-2198-40CC-BD67-AC1769FF6402}" destId="{E74ECCD3-C0BA-4C55-9E06-7458DD4320AA}" srcOrd="0" destOrd="0" presId="urn:microsoft.com/office/officeart/2005/8/layout/hierarchy2"/>
    <dgm:cxn modelId="{BDB9C434-4B19-4934-BF7E-92E84DBF60EB}" type="presOf" srcId="{384777C5-2719-4BE8-A320-8DEC2E5F946F}" destId="{9194FD9E-4B58-4A6F-B9A5-75AE542EB0BA}" srcOrd="0" destOrd="0" presId="urn:microsoft.com/office/officeart/2005/8/layout/hierarchy2"/>
    <dgm:cxn modelId="{7998BD09-6072-4781-9BB9-4D9A536E3555}" type="presOf" srcId="{55A961C3-C9C8-41DB-8202-DEA850E9C7E4}" destId="{1E12B408-185C-4283-B9D4-9644593E4EFD}" srcOrd="1" destOrd="0" presId="urn:microsoft.com/office/officeart/2005/8/layout/hierarchy2"/>
    <dgm:cxn modelId="{C1E48DF9-F876-40D9-B4B4-8FB530F2BBB7}" type="presOf" srcId="{205A1DF4-0B9A-43DC-B556-A055566624E9}" destId="{381FCDEB-627A-467F-B646-6BF4957A462D}" srcOrd="0" destOrd="0" presId="urn:microsoft.com/office/officeart/2005/8/layout/hierarchy2"/>
    <dgm:cxn modelId="{F295D3A7-E348-48B9-9A1D-1E75E2117024}" type="presOf" srcId="{D69FF9FE-37B6-4319-B647-A26A08367685}" destId="{F06DCB76-FD9E-4762-9BDF-192312774CF9}" srcOrd="0" destOrd="0" presId="urn:microsoft.com/office/officeart/2005/8/layout/hierarchy2"/>
    <dgm:cxn modelId="{8AD780A5-C7E0-48A4-9E43-1AFCC29696CF}" srcId="{384777C5-2719-4BE8-A320-8DEC2E5F946F}" destId="{2584C150-2198-40CC-BD67-AC1769FF6402}" srcOrd="0" destOrd="0" parTransId="{205A1DF4-0B9A-43DC-B556-A055566624E9}" sibTransId="{1CC49FBA-3620-4A48-9389-268F0960E3BE}"/>
    <dgm:cxn modelId="{AED91E49-8420-44CC-A5D1-555006259079}" srcId="{4E72D517-DA5E-4F3B-BDC8-0319D83CEA37}" destId="{23522937-A161-48C9-A0B4-21C71B4A3C53}" srcOrd="0" destOrd="0" parTransId="{DCFFD997-E005-491E-A401-10C01E68974A}" sibTransId="{0EDC0F2A-71FC-4D8E-9C1A-1AD65AC5AED2}"/>
    <dgm:cxn modelId="{642CEF59-96BD-41F2-81F9-95BD946C0BCC}" type="presOf" srcId="{55A961C3-C9C8-41DB-8202-DEA850E9C7E4}" destId="{9B656810-6531-4C27-A29E-CA7E339C3EC1}" srcOrd="0" destOrd="0" presId="urn:microsoft.com/office/officeart/2005/8/layout/hierarchy2"/>
    <dgm:cxn modelId="{24855E4D-8FEC-40A8-8192-5C4ED91B8864}" type="presOf" srcId="{23522937-A161-48C9-A0B4-21C71B4A3C53}" destId="{70F42E22-2C21-4D93-B431-D0D90932325E}" srcOrd="0" destOrd="0" presId="urn:microsoft.com/office/officeart/2005/8/layout/hierarchy2"/>
    <dgm:cxn modelId="{B4654674-BBAA-4D4B-9134-559621A5D170}" type="presParOf" srcId="{DFEB8B9F-51C1-4794-B797-78118707DC58}" destId="{212E8E3B-982C-49D6-BEE7-ECA6B2F5539D}" srcOrd="0" destOrd="0" presId="urn:microsoft.com/office/officeart/2005/8/layout/hierarchy2"/>
    <dgm:cxn modelId="{B5713B87-A5B1-44D8-8D00-E569B6D774F5}" type="presParOf" srcId="{212E8E3B-982C-49D6-BEE7-ECA6B2F5539D}" destId="{39576E4C-4446-4524-956B-1F32047961D4}" srcOrd="0" destOrd="0" presId="urn:microsoft.com/office/officeart/2005/8/layout/hierarchy2"/>
    <dgm:cxn modelId="{35A3CD46-B986-4F6D-8BFE-703E76E8E7C8}" type="presParOf" srcId="{212E8E3B-982C-49D6-BEE7-ECA6B2F5539D}" destId="{F657F8A6-43F6-4FE9-A4C5-BCEDAC3AF0D8}" srcOrd="1" destOrd="0" presId="urn:microsoft.com/office/officeart/2005/8/layout/hierarchy2"/>
    <dgm:cxn modelId="{AB3CDA7B-89D3-472A-B419-ECEA36124C65}" type="presParOf" srcId="{F657F8A6-43F6-4FE9-A4C5-BCEDAC3AF0D8}" destId="{9B656810-6531-4C27-A29E-CA7E339C3EC1}" srcOrd="0" destOrd="0" presId="urn:microsoft.com/office/officeart/2005/8/layout/hierarchy2"/>
    <dgm:cxn modelId="{EC6B1B62-1454-4EA4-B744-532818CAA492}" type="presParOf" srcId="{9B656810-6531-4C27-A29E-CA7E339C3EC1}" destId="{1E12B408-185C-4283-B9D4-9644593E4EFD}" srcOrd="0" destOrd="0" presId="urn:microsoft.com/office/officeart/2005/8/layout/hierarchy2"/>
    <dgm:cxn modelId="{6F78ED4F-2AB5-4AE3-BAE7-C4790DBEEA3A}" type="presParOf" srcId="{F657F8A6-43F6-4FE9-A4C5-BCEDAC3AF0D8}" destId="{0804EC75-09D7-4B20-B8BB-8F0B5D1962BA}" srcOrd="1" destOrd="0" presId="urn:microsoft.com/office/officeart/2005/8/layout/hierarchy2"/>
    <dgm:cxn modelId="{7C7BA3CA-CEB1-426A-8251-8A859D13697B}" type="presParOf" srcId="{0804EC75-09D7-4B20-B8BB-8F0B5D1962BA}" destId="{9194FD9E-4B58-4A6F-B9A5-75AE542EB0BA}" srcOrd="0" destOrd="0" presId="urn:microsoft.com/office/officeart/2005/8/layout/hierarchy2"/>
    <dgm:cxn modelId="{33C1C549-0886-416C-8C92-3D922A949E5B}" type="presParOf" srcId="{0804EC75-09D7-4B20-B8BB-8F0B5D1962BA}" destId="{663CC129-BE37-406A-9105-50C5129505DC}" srcOrd="1" destOrd="0" presId="urn:microsoft.com/office/officeart/2005/8/layout/hierarchy2"/>
    <dgm:cxn modelId="{73EA6FE6-9E54-491C-BB4A-A3EE818716EB}" type="presParOf" srcId="{663CC129-BE37-406A-9105-50C5129505DC}" destId="{381FCDEB-627A-467F-B646-6BF4957A462D}" srcOrd="0" destOrd="0" presId="urn:microsoft.com/office/officeart/2005/8/layout/hierarchy2"/>
    <dgm:cxn modelId="{3D9F2A7F-6AD5-4FDB-8340-7BA4FDBDE39F}" type="presParOf" srcId="{381FCDEB-627A-467F-B646-6BF4957A462D}" destId="{0EDD3DA1-78D7-4774-92B3-785C26F4E001}" srcOrd="0" destOrd="0" presId="urn:microsoft.com/office/officeart/2005/8/layout/hierarchy2"/>
    <dgm:cxn modelId="{62655A5E-508F-4597-BB10-AB5031A32A83}" type="presParOf" srcId="{663CC129-BE37-406A-9105-50C5129505DC}" destId="{B520291D-BEB0-4988-AE2B-8D31F119CDD3}" srcOrd="1" destOrd="0" presId="urn:microsoft.com/office/officeart/2005/8/layout/hierarchy2"/>
    <dgm:cxn modelId="{F30D4F9A-8433-46FA-B944-F2544F15BD4B}" type="presParOf" srcId="{B520291D-BEB0-4988-AE2B-8D31F119CDD3}" destId="{E74ECCD3-C0BA-4C55-9E06-7458DD4320AA}" srcOrd="0" destOrd="0" presId="urn:microsoft.com/office/officeart/2005/8/layout/hierarchy2"/>
    <dgm:cxn modelId="{EE36AF35-1DC6-449C-9882-1F682C666678}" type="presParOf" srcId="{B520291D-BEB0-4988-AE2B-8D31F119CDD3}" destId="{ECBCF419-67A1-4DF3-85E5-E9575FC7157E}" srcOrd="1" destOrd="0" presId="urn:microsoft.com/office/officeart/2005/8/layout/hierarchy2"/>
    <dgm:cxn modelId="{41719BE3-F0B6-4A46-B962-474FDAF02BF6}" type="presParOf" srcId="{F657F8A6-43F6-4FE9-A4C5-BCEDAC3AF0D8}" destId="{F06DCB76-FD9E-4762-9BDF-192312774CF9}" srcOrd="2" destOrd="0" presId="urn:microsoft.com/office/officeart/2005/8/layout/hierarchy2"/>
    <dgm:cxn modelId="{5894C0A5-6724-4587-885B-FC735FD4FD8F}" type="presParOf" srcId="{F06DCB76-FD9E-4762-9BDF-192312774CF9}" destId="{F1284339-6876-4398-B0F7-E78C0C235E1E}" srcOrd="0" destOrd="0" presId="urn:microsoft.com/office/officeart/2005/8/layout/hierarchy2"/>
    <dgm:cxn modelId="{18F8FECB-CE07-469E-8146-6976F1724646}" type="presParOf" srcId="{F657F8A6-43F6-4FE9-A4C5-BCEDAC3AF0D8}" destId="{0194AF0B-5C30-4CC5-8325-723B40F387D5}" srcOrd="3" destOrd="0" presId="urn:microsoft.com/office/officeart/2005/8/layout/hierarchy2"/>
    <dgm:cxn modelId="{981DC5C7-B005-45C1-91B1-A6F5AF2169A0}" type="presParOf" srcId="{0194AF0B-5C30-4CC5-8325-723B40F387D5}" destId="{849EAAB4-47D8-4ACF-B0D7-9DC872B89982}" srcOrd="0" destOrd="0" presId="urn:microsoft.com/office/officeart/2005/8/layout/hierarchy2"/>
    <dgm:cxn modelId="{3CB7F98F-DFF4-4D99-AA72-69817D20781A}" type="presParOf" srcId="{0194AF0B-5C30-4CC5-8325-723B40F387D5}" destId="{782D4D50-DEB5-42AF-A0CD-5DBC60DF5599}" srcOrd="1" destOrd="0" presId="urn:microsoft.com/office/officeart/2005/8/layout/hierarchy2"/>
    <dgm:cxn modelId="{3ADA0674-FF63-4B82-A5F4-CB7B0BE702C3}" type="presParOf" srcId="{782D4D50-DEB5-42AF-A0CD-5DBC60DF5599}" destId="{9AD1CC82-376B-4E86-B146-5896157F8FAA}" srcOrd="0" destOrd="0" presId="urn:microsoft.com/office/officeart/2005/8/layout/hierarchy2"/>
    <dgm:cxn modelId="{5F98CF5E-72BA-455D-858A-083F0EC5D95D}" type="presParOf" srcId="{9AD1CC82-376B-4E86-B146-5896157F8FAA}" destId="{6D274116-5E54-4B0C-810C-27F23650AB52}" srcOrd="0" destOrd="0" presId="urn:microsoft.com/office/officeart/2005/8/layout/hierarchy2"/>
    <dgm:cxn modelId="{6943B0D4-3CDC-4BE4-88CB-EF6FA84CE8B9}" type="presParOf" srcId="{782D4D50-DEB5-42AF-A0CD-5DBC60DF5599}" destId="{A22B776A-EE5F-42E9-B0C6-0FDD7716D3B2}" srcOrd="1" destOrd="0" presId="urn:microsoft.com/office/officeart/2005/8/layout/hierarchy2"/>
    <dgm:cxn modelId="{FCACF06C-B1F7-483F-ACC4-6109C119071A}" type="presParOf" srcId="{A22B776A-EE5F-42E9-B0C6-0FDD7716D3B2}" destId="{70F42E22-2C21-4D93-B431-D0D90932325E}" srcOrd="0" destOrd="0" presId="urn:microsoft.com/office/officeart/2005/8/layout/hierarchy2"/>
    <dgm:cxn modelId="{FD1D5925-3385-493D-BAAA-35558E6ECAF4}" type="presParOf" srcId="{A22B776A-EE5F-42E9-B0C6-0FDD7716D3B2}" destId="{F2F06816-C769-4B27-8CD7-01B69B23942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C36CE1-8218-45C0-A237-9ABAD8B0CF51}" type="doc">
      <dgm:prSet loTypeId="urn:microsoft.com/office/officeart/2005/8/layout/bProcess2" loCatId="process" qsTypeId="urn:microsoft.com/office/officeart/2005/8/quickstyle/simple5" qsCatId="simple" csTypeId="urn:microsoft.com/office/officeart/2005/8/colors/colorful2" csCatId="colorful" phldr="1"/>
      <dgm:spPr/>
    </dgm:pt>
    <dgm:pt modelId="{EB896CF6-D344-4CB2-B4AA-A10F86BC5B7D}">
      <dgm:prSet phldrT="[文字]" custT="1"/>
      <dgm:spPr/>
      <dgm:t>
        <a:bodyPr/>
        <a:lstStyle/>
        <a:p>
          <a:pPr>
            <a:lnSpc>
              <a:spcPct val="100000"/>
            </a:lnSpc>
            <a:spcAft>
              <a:spcPts val="0"/>
            </a:spcAft>
          </a:pPr>
          <a:r>
            <a:rPr lang="zh-TW" altLang="en-US" sz="3600" b="1" dirty="0">
              <a:latin typeface="標楷體" pitchFamily="65" charset="-120"/>
              <a:ea typeface="標楷體" panose="03000509000000000000" pitchFamily="65" charset="-120"/>
            </a:rPr>
            <a:t>基隆市</a:t>
          </a:r>
          <a:endParaRPr lang="en-US" altLang="zh-TW" sz="3600" b="1" dirty="0">
            <a:latin typeface="標楷體" pitchFamily="65" charset="-120"/>
            <a:ea typeface="標楷體" panose="03000509000000000000" pitchFamily="65" charset="-120"/>
          </a:endParaRPr>
        </a:p>
        <a:p>
          <a:pPr>
            <a:lnSpc>
              <a:spcPct val="100000"/>
            </a:lnSpc>
            <a:spcAft>
              <a:spcPts val="0"/>
            </a:spcAft>
          </a:pPr>
          <a:r>
            <a:rPr lang="zh-TW" altLang="en-US" sz="4400" b="1" dirty="0">
              <a:solidFill>
                <a:srgbClr val="FF00FF"/>
              </a:solidFill>
              <a:effectLst>
                <a:outerShdw blurRad="38100" dist="38100" dir="2700000" algn="tl">
                  <a:srgbClr val="000000">
                    <a:alpha val="43137"/>
                  </a:srgbClr>
                </a:outerShdw>
              </a:effectLst>
              <a:latin typeface="標楷體" pitchFamily="65" charset="-120"/>
              <a:ea typeface="標楷體" panose="03000509000000000000" pitchFamily="65" charset="-120"/>
            </a:rPr>
            <a:t>優先</a:t>
          </a:r>
          <a:r>
            <a:rPr lang="zh-TW" altLang="en-US" sz="3600" b="1" dirty="0">
              <a:latin typeface="標楷體" pitchFamily="65" charset="-120"/>
              <a:ea typeface="標楷體" panose="03000509000000000000" pitchFamily="65" charset="-120"/>
            </a:rPr>
            <a:t>免試</a:t>
          </a:r>
          <a:endParaRPr lang="en-US" altLang="zh-TW" sz="3600" b="1" dirty="0">
            <a:latin typeface="標楷體" pitchFamily="65" charset="-120"/>
            <a:ea typeface="標楷體" panose="03000509000000000000" pitchFamily="65" charset="-120"/>
          </a:endParaRPr>
        </a:p>
        <a:p>
          <a:pPr>
            <a:lnSpc>
              <a:spcPct val="100000"/>
            </a:lnSpc>
            <a:spcAft>
              <a:spcPts val="0"/>
            </a:spcAft>
          </a:pPr>
          <a:r>
            <a:rPr lang="zh-TW" altLang="en-US" sz="3600" b="1" dirty="0">
              <a:latin typeface="標楷體" pitchFamily="65" charset="-120"/>
              <a:ea typeface="標楷體" panose="03000509000000000000" pitchFamily="65" charset="-120"/>
            </a:rPr>
            <a:t>入學</a:t>
          </a:r>
        </a:p>
      </dgm:t>
    </dgm:pt>
    <dgm:pt modelId="{89D372F4-CF1E-4431-A166-06EE1045D31A}" type="parTrans" cxnId="{CC71DE3C-5B96-4605-B124-DBBF41D24FD2}">
      <dgm:prSet/>
      <dgm:spPr/>
      <dgm:t>
        <a:bodyPr/>
        <a:lstStyle/>
        <a:p>
          <a:endParaRPr lang="zh-TW" altLang="en-US"/>
        </a:p>
      </dgm:t>
    </dgm:pt>
    <dgm:pt modelId="{7E3CF719-9840-44BC-97C8-1CDD6129D3E5}" type="sibTrans" cxnId="{CC71DE3C-5B96-4605-B124-DBBF41D24FD2}">
      <dgm:prSet/>
      <dgm:spPr/>
      <dgm:t>
        <a:bodyPr/>
        <a:lstStyle/>
        <a:p>
          <a:endParaRPr lang="zh-TW" altLang="en-US"/>
        </a:p>
      </dgm:t>
    </dgm:pt>
    <dgm:pt modelId="{3AC1E35C-2122-45E6-8D21-7F911B19D586}">
      <dgm:prSet phldrT="[文字]"/>
      <dgm:spPr/>
      <dgm:t>
        <a:bodyPr/>
        <a:lstStyle/>
        <a:p>
          <a:pPr algn="ctr">
            <a:lnSpc>
              <a:spcPct val="100000"/>
            </a:lnSpc>
            <a:spcAft>
              <a:spcPts val="600"/>
            </a:spcAft>
          </a:pPr>
          <a:r>
            <a:rPr lang="zh-TW" altLang="en-US" b="1" dirty="0">
              <a:solidFill>
                <a:srgbClr val="000099"/>
              </a:solidFill>
              <a:latin typeface="標楷體" pitchFamily="65" charset="-120"/>
              <a:ea typeface="標楷體" panose="03000509000000000000" pitchFamily="65" charset="-120"/>
            </a:rPr>
            <a:t>基北區</a:t>
          </a:r>
          <a:endParaRPr lang="en-US" altLang="zh-TW" b="1" dirty="0">
            <a:solidFill>
              <a:srgbClr val="000099"/>
            </a:solidFill>
            <a:latin typeface="標楷體" pitchFamily="65" charset="-120"/>
            <a:ea typeface="標楷體" panose="03000509000000000000" pitchFamily="65" charset="-120"/>
          </a:endParaRPr>
        </a:p>
        <a:p>
          <a:pPr algn="ctr">
            <a:lnSpc>
              <a:spcPct val="100000"/>
            </a:lnSpc>
            <a:spcAft>
              <a:spcPts val="600"/>
            </a:spcAft>
          </a:pPr>
          <a:r>
            <a:rPr lang="zh-TW" altLang="en-US" b="1" dirty="0">
              <a:solidFill>
                <a:srgbClr val="000099"/>
              </a:solidFill>
              <a:latin typeface="標楷體" pitchFamily="65" charset="-120"/>
              <a:ea typeface="標楷體" panose="03000509000000000000" pitchFamily="65" charset="-120"/>
            </a:rPr>
            <a:t>免試入學</a:t>
          </a:r>
        </a:p>
      </dgm:t>
    </dgm:pt>
    <dgm:pt modelId="{880F10AD-007F-45AD-8203-F7457BB0634D}" type="parTrans" cxnId="{9FE43D0E-73F4-440C-B56D-73BC963A9A44}">
      <dgm:prSet/>
      <dgm:spPr/>
      <dgm:t>
        <a:bodyPr/>
        <a:lstStyle/>
        <a:p>
          <a:endParaRPr lang="zh-TW" altLang="en-US"/>
        </a:p>
      </dgm:t>
    </dgm:pt>
    <dgm:pt modelId="{341B2EA8-03C3-4868-8285-3A8796CF43FD}" type="sibTrans" cxnId="{9FE43D0E-73F4-440C-B56D-73BC963A9A44}">
      <dgm:prSet/>
      <dgm:spPr/>
      <dgm:t>
        <a:bodyPr/>
        <a:lstStyle/>
        <a:p>
          <a:endParaRPr lang="zh-TW" altLang="en-US"/>
        </a:p>
      </dgm:t>
    </dgm:pt>
    <dgm:pt modelId="{419C2230-9357-41D7-A046-9C4A64786A2B}" type="pres">
      <dgm:prSet presAssocID="{33C36CE1-8218-45C0-A237-9ABAD8B0CF51}" presName="diagram" presStyleCnt="0">
        <dgm:presLayoutVars>
          <dgm:dir/>
          <dgm:resizeHandles/>
        </dgm:presLayoutVars>
      </dgm:prSet>
      <dgm:spPr/>
    </dgm:pt>
    <dgm:pt modelId="{0379C580-2815-48E4-A7BD-383ACEDC0AEC}" type="pres">
      <dgm:prSet presAssocID="{EB896CF6-D344-4CB2-B4AA-A10F86BC5B7D}" presName="firstNode" presStyleLbl="node1" presStyleIdx="0" presStyleCnt="2">
        <dgm:presLayoutVars>
          <dgm:bulletEnabled val="1"/>
        </dgm:presLayoutVars>
      </dgm:prSet>
      <dgm:spPr/>
      <dgm:t>
        <a:bodyPr/>
        <a:lstStyle/>
        <a:p>
          <a:endParaRPr lang="zh-TW" altLang="en-US"/>
        </a:p>
      </dgm:t>
    </dgm:pt>
    <dgm:pt modelId="{737E72C8-F2AC-4051-8E69-A1957A60B204}" type="pres">
      <dgm:prSet presAssocID="{7E3CF719-9840-44BC-97C8-1CDD6129D3E5}" presName="sibTrans" presStyleLbl="sibTrans2D1" presStyleIdx="0" presStyleCnt="1"/>
      <dgm:spPr/>
      <dgm:t>
        <a:bodyPr/>
        <a:lstStyle/>
        <a:p>
          <a:endParaRPr lang="zh-TW" altLang="en-US"/>
        </a:p>
      </dgm:t>
    </dgm:pt>
    <dgm:pt modelId="{814B612A-54E4-48A0-8582-03C2059047AD}" type="pres">
      <dgm:prSet presAssocID="{3AC1E35C-2122-45E6-8D21-7F911B19D586}" presName="lastNode" presStyleLbl="node1" presStyleIdx="1" presStyleCnt="2" custScaleX="119076" custLinFactY="-1004" custLinFactNeighborX="65398" custLinFactNeighborY="-100000">
        <dgm:presLayoutVars>
          <dgm:bulletEnabled val="1"/>
        </dgm:presLayoutVars>
      </dgm:prSet>
      <dgm:spPr/>
      <dgm:t>
        <a:bodyPr/>
        <a:lstStyle/>
        <a:p>
          <a:endParaRPr lang="zh-TW" altLang="en-US"/>
        </a:p>
      </dgm:t>
    </dgm:pt>
  </dgm:ptLst>
  <dgm:cxnLst>
    <dgm:cxn modelId="{E9C5EE5B-B01E-4C79-9F70-5276F8DA0368}" type="presOf" srcId="{EB896CF6-D344-4CB2-B4AA-A10F86BC5B7D}" destId="{0379C580-2815-48E4-A7BD-383ACEDC0AEC}" srcOrd="0" destOrd="0" presId="urn:microsoft.com/office/officeart/2005/8/layout/bProcess2"/>
    <dgm:cxn modelId="{9FE43D0E-73F4-440C-B56D-73BC963A9A44}" srcId="{33C36CE1-8218-45C0-A237-9ABAD8B0CF51}" destId="{3AC1E35C-2122-45E6-8D21-7F911B19D586}" srcOrd="1" destOrd="0" parTransId="{880F10AD-007F-45AD-8203-F7457BB0634D}" sibTransId="{341B2EA8-03C3-4868-8285-3A8796CF43FD}"/>
    <dgm:cxn modelId="{8A8297EB-CA24-4ADE-8716-F9F61EC172FE}" type="presOf" srcId="{7E3CF719-9840-44BC-97C8-1CDD6129D3E5}" destId="{737E72C8-F2AC-4051-8E69-A1957A60B204}" srcOrd="0" destOrd="0" presId="urn:microsoft.com/office/officeart/2005/8/layout/bProcess2"/>
    <dgm:cxn modelId="{745AC6A3-3D8E-42DA-B4A6-B89867943E69}" type="presOf" srcId="{33C36CE1-8218-45C0-A237-9ABAD8B0CF51}" destId="{419C2230-9357-41D7-A046-9C4A64786A2B}" srcOrd="0" destOrd="0" presId="urn:microsoft.com/office/officeart/2005/8/layout/bProcess2"/>
    <dgm:cxn modelId="{CC71DE3C-5B96-4605-B124-DBBF41D24FD2}" srcId="{33C36CE1-8218-45C0-A237-9ABAD8B0CF51}" destId="{EB896CF6-D344-4CB2-B4AA-A10F86BC5B7D}" srcOrd="0" destOrd="0" parTransId="{89D372F4-CF1E-4431-A166-06EE1045D31A}" sibTransId="{7E3CF719-9840-44BC-97C8-1CDD6129D3E5}"/>
    <dgm:cxn modelId="{EBCA73FB-DBB5-4F4B-91EB-779C767B22EB}" type="presOf" srcId="{3AC1E35C-2122-45E6-8D21-7F911B19D586}" destId="{814B612A-54E4-48A0-8582-03C2059047AD}" srcOrd="0" destOrd="0" presId="urn:microsoft.com/office/officeart/2005/8/layout/bProcess2"/>
    <dgm:cxn modelId="{1143720B-53AC-4955-AC5A-70222EAB75F0}" type="presParOf" srcId="{419C2230-9357-41D7-A046-9C4A64786A2B}" destId="{0379C580-2815-48E4-A7BD-383ACEDC0AEC}" srcOrd="0" destOrd="0" presId="urn:microsoft.com/office/officeart/2005/8/layout/bProcess2"/>
    <dgm:cxn modelId="{74DE97BD-6BAB-4EC1-9A80-FA19EC2BF2D8}" type="presParOf" srcId="{419C2230-9357-41D7-A046-9C4A64786A2B}" destId="{737E72C8-F2AC-4051-8E69-A1957A60B204}" srcOrd="1" destOrd="0" presId="urn:microsoft.com/office/officeart/2005/8/layout/bProcess2"/>
    <dgm:cxn modelId="{5C211CF2-9D0B-4DF0-8F5E-831FA7E5D99B}" type="presParOf" srcId="{419C2230-9357-41D7-A046-9C4A64786A2B}" destId="{814B612A-54E4-48A0-8582-03C2059047AD}" srcOrd="2"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FACF56-6B40-481C-A2F8-C4677AB87564}" type="doc">
      <dgm:prSet loTypeId="urn:microsoft.com/office/officeart/2005/8/layout/hierarchy3" loCatId="hierarchy" qsTypeId="urn:microsoft.com/office/officeart/2005/8/quickstyle/simple1" qsCatId="simple" csTypeId="urn:microsoft.com/office/officeart/2005/8/colors/colorful4" csCatId="colorful" phldr="1"/>
      <dgm:spPr/>
      <dgm:t>
        <a:bodyPr/>
        <a:lstStyle/>
        <a:p>
          <a:endParaRPr lang="zh-TW" altLang="en-US"/>
        </a:p>
      </dgm:t>
    </dgm:pt>
    <dgm:pt modelId="{0C5CFEBB-A8CF-4670-A84B-4A3FFBBA596F}">
      <dgm:prSet phldrT="[文字]"/>
      <dgm:spPr/>
      <dgm:t>
        <a:bodyPr/>
        <a:lstStyle/>
        <a:p>
          <a:r>
            <a:rPr lang="zh-TW" altLang="en-US" b="1" dirty="0">
              <a:latin typeface="標楷體" panose="03000509000000000000" pitchFamily="65" charset="-120"/>
              <a:ea typeface="標楷體" panose="03000509000000000000" pitchFamily="65" charset="-120"/>
            </a:rPr>
            <a:t>市立</a:t>
          </a:r>
        </a:p>
      </dgm:t>
    </dgm:pt>
    <dgm:pt modelId="{42AF82B0-79AA-467A-8A5E-3B81DE6ED189}" type="parTrans" cxnId="{9F404BFC-88A6-4938-95CF-4C13946D0C40}">
      <dgm:prSet/>
      <dgm:spPr/>
      <dgm:t>
        <a:bodyPr/>
        <a:lstStyle/>
        <a:p>
          <a:endParaRPr lang="zh-TW" altLang="en-US">
            <a:ea typeface="金梅毛行書" pitchFamily="49" charset="-120"/>
          </a:endParaRPr>
        </a:p>
      </dgm:t>
    </dgm:pt>
    <dgm:pt modelId="{865D25E7-0D6A-4C1D-B462-E426E5231740}" type="sibTrans" cxnId="{9F404BFC-88A6-4938-95CF-4C13946D0C40}">
      <dgm:prSet/>
      <dgm:spPr/>
      <dgm:t>
        <a:bodyPr/>
        <a:lstStyle/>
        <a:p>
          <a:endParaRPr lang="zh-TW" altLang="en-US">
            <a:ea typeface="金梅毛行書" pitchFamily="49" charset="-120"/>
          </a:endParaRPr>
        </a:p>
      </dgm:t>
    </dgm:pt>
    <dgm:pt modelId="{DEE951F2-7BAC-453B-95CF-7E5C4E65A729}">
      <dgm:prSet phldrT="[文字]" custT="1"/>
      <dgm:spPr/>
      <dgm:t>
        <a:bodyPr/>
        <a:lstStyle/>
        <a:p>
          <a:r>
            <a:rPr lang="zh-TW" altLang="en-US" sz="4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安樂</a:t>
          </a:r>
        </a:p>
      </dgm:t>
    </dgm:pt>
    <dgm:pt modelId="{08123AE3-A85D-466C-883C-F5FEB55BBDBE}" type="parTrans" cxnId="{2DF76080-2570-40AC-BE8D-67AC42D8858D}">
      <dgm:prSet/>
      <dgm:spPr/>
      <dgm:t>
        <a:bodyPr/>
        <a:lstStyle/>
        <a:p>
          <a:endParaRPr lang="zh-TW" altLang="en-US">
            <a:ea typeface="金梅毛行書" pitchFamily="49" charset="-120"/>
          </a:endParaRPr>
        </a:p>
      </dgm:t>
    </dgm:pt>
    <dgm:pt modelId="{0919C534-12BD-4F8B-8343-BFD2D7365C44}" type="sibTrans" cxnId="{2DF76080-2570-40AC-BE8D-67AC42D8858D}">
      <dgm:prSet/>
      <dgm:spPr/>
      <dgm:t>
        <a:bodyPr/>
        <a:lstStyle/>
        <a:p>
          <a:endParaRPr lang="zh-TW" altLang="en-US">
            <a:ea typeface="金梅毛行書" pitchFamily="49" charset="-120"/>
          </a:endParaRPr>
        </a:p>
      </dgm:t>
    </dgm:pt>
    <dgm:pt modelId="{E24D64F3-8FD6-4FEC-8AAE-893AE48B1BF6}">
      <dgm:prSet phldrT="[文字]"/>
      <dgm:spPr/>
      <dgm:t>
        <a:bodyPr/>
        <a:lstStyle/>
        <a:p>
          <a:r>
            <a:rPr lang="zh-TW" altLang="en-US" b="1" dirty="0">
              <a:latin typeface="標楷體" panose="03000509000000000000" pitchFamily="65" charset="-120"/>
              <a:ea typeface="標楷體" panose="03000509000000000000" pitchFamily="65" charset="-120"/>
            </a:rPr>
            <a:t>國立</a:t>
          </a:r>
        </a:p>
      </dgm:t>
    </dgm:pt>
    <dgm:pt modelId="{287A0AE1-37B1-43D9-9285-E0BEF9F31BA6}" type="parTrans" cxnId="{C579EC8D-1029-4416-BE21-220270EA2FC0}">
      <dgm:prSet/>
      <dgm:spPr/>
      <dgm:t>
        <a:bodyPr/>
        <a:lstStyle/>
        <a:p>
          <a:endParaRPr lang="zh-TW" altLang="en-US">
            <a:ea typeface="金梅毛行書" pitchFamily="49" charset="-120"/>
          </a:endParaRPr>
        </a:p>
      </dgm:t>
    </dgm:pt>
    <dgm:pt modelId="{C93FC4A0-79E9-49DB-B4A2-22C40AD4C850}" type="sibTrans" cxnId="{C579EC8D-1029-4416-BE21-220270EA2FC0}">
      <dgm:prSet/>
      <dgm:spPr/>
      <dgm:t>
        <a:bodyPr/>
        <a:lstStyle/>
        <a:p>
          <a:endParaRPr lang="zh-TW" altLang="en-US">
            <a:ea typeface="金梅毛行書" pitchFamily="49" charset="-120"/>
          </a:endParaRPr>
        </a:p>
      </dgm:t>
    </dgm:pt>
    <dgm:pt modelId="{B89AD7CB-77CF-4F59-B64B-CC69D7D7CD1D}">
      <dgm:prSet phldrT="[文字]"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基中</a:t>
          </a:r>
        </a:p>
      </dgm:t>
    </dgm:pt>
    <dgm:pt modelId="{71D6BBB5-4589-4F13-88A4-28ADB9E4BDC4}" type="parTrans" cxnId="{7AB91FAC-0355-4749-BFD0-B28D6B30F78E}">
      <dgm:prSet/>
      <dgm:spPr/>
      <dgm:t>
        <a:bodyPr/>
        <a:lstStyle/>
        <a:p>
          <a:endParaRPr lang="zh-TW" altLang="en-US">
            <a:ea typeface="金梅毛行書" pitchFamily="49" charset="-120"/>
          </a:endParaRPr>
        </a:p>
      </dgm:t>
    </dgm:pt>
    <dgm:pt modelId="{D51B5836-9418-4D7F-909D-581D88268C09}" type="sibTrans" cxnId="{7AB91FAC-0355-4749-BFD0-B28D6B30F78E}">
      <dgm:prSet/>
      <dgm:spPr/>
      <dgm:t>
        <a:bodyPr/>
        <a:lstStyle/>
        <a:p>
          <a:endParaRPr lang="zh-TW" altLang="en-US">
            <a:ea typeface="金梅毛行書" pitchFamily="49" charset="-120"/>
          </a:endParaRPr>
        </a:p>
      </dgm:t>
    </dgm:pt>
    <dgm:pt modelId="{377B7C02-DCC3-4394-98E6-5EC71528316A}">
      <dgm:prSet phldrT="[文字]" custT="1"/>
      <dgm:spPr/>
      <dgm:t>
        <a:bodyPr/>
        <a:lstStyle/>
        <a:p>
          <a:r>
            <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海</a:t>
          </a:r>
          <a:r>
            <a:rPr lang="zh-TW" altLang="en-US"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大</a:t>
          </a:r>
          <a:endParaRPr lang="en-US" altLang="zh-TW"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zh-TW" altLang="en-US"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附中</a:t>
          </a:r>
          <a:endPar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995B2C1C-24D0-409B-87A1-147FAC63D4B2}" type="parTrans" cxnId="{2F2223ED-9FF7-45AA-B6DA-47D2EFD48606}">
      <dgm:prSet/>
      <dgm:spPr/>
      <dgm:t>
        <a:bodyPr/>
        <a:lstStyle/>
        <a:p>
          <a:endParaRPr lang="zh-TW" altLang="en-US">
            <a:ea typeface="金梅毛行書" pitchFamily="49" charset="-120"/>
          </a:endParaRPr>
        </a:p>
      </dgm:t>
    </dgm:pt>
    <dgm:pt modelId="{10F6CA61-1375-4A36-BA30-420397D694E0}" type="sibTrans" cxnId="{2F2223ED-9FF7-45AA-B6DA-47D2EFD48606}">
      <dgm:prSet/>
      <dgm:spPr/>
      <dgm:t>
        <a:bodyPr/>
        <a:lstStyle/>
        <a:p>
          <a:endParaRPr lang="zh-TW" altLang="en-US">
            <a:ea typeface="金梅毛行書" pitchFamily="49" charset="-120"/>
          </a:endParaRPr>
        </a:p>
      </dgm:t>
    </dgm:pt>
    <dgm:pt modelId="{0C8A20C8-E8DD-470D-93F2-B47E8EE0DBA3}">
      <dgm:prSet/>
      <dgm:spPr>
        <a:solidFill>
          <a:schemeClr val="bg2">
            <a:lumMod val="40000"/>
            <a:lumOff val="60000"/>
          </a:schemeClr>
        </a:solidFill>
      </dgm:spPr>
      <dgm:t>
        <a:bodyPr/>
        <a:lstStyle/>
        <a:p>
          <a:r>
            <a:rPr lang="zh-TW" altLang="en-US" b="1" dirty="0">
              <a:latin typeface="標楷體" panose="03000509000000000000" pitchFamily="65" charset="-120"/>
              <a:ea typeface="標楷體" panose="03000509000000000000" pitchFamily="65" charset="-120"/>
            </a:rPr>
            <a:t>私立</a:t>
          </a:r>
        </a:p>
      </dgm:t>
    </dgm:pt>
    <dgm:pt modelId="{ACE577CB-ED05-47A9-9922-EEE74D65C68E}" type="parTrans" cxnId="{3863751A-7294-4A82-A951-0ED1BBFAE6E6}">
      <dgm:prSet/>
      <dgm:spPr/>
      <dgm:t>
        <a:bodyPr/>
        <a:lstStyle/>
        <a:p>
          <a:endParaRPr lang="zh-TW" altLang="en-US">
            <a:ea typeface="金梅毛行書" pitchFamily="49" charset="-120"/>
          </a:endParaRPr>
        </a:p>
      </dgm:t>
    </dgm:pt>
    <dgm:pt modelId="{B3F54E16-0E0A-463F-B74B-BA846B96F737}" type="sibTrans" cxnId="{3863751A-7294-4A82-A951-0ED1BBFAE6E6}">
      <dgm:prSet/>
      <dgm:spPr/>
      <dgm:t>
        <a:bodyPr/>
        <a:lstStyle/>
        <a:p>
          <a:endParaRPr lang="zh-TW" altLang="en-US">
            <a:ea typeface="金梅毛行書" pitchFamily="49" charset="-120"/>
          </a:endParaRPr>
        </a:p>
      </dgm:t>
    </dgm:pt>
    <dgm:pt modelId="{6C585E13-6554-4299-B652-256B3E75424F}">
      <dgm:prSet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培德</a:t>
          </a:r>
        </a:p>
      </dgm:t>
    </dgm:pt>
    <dgm:pt modelId="{0A00BE70-3D39-4B81-9B96-42C217AB0108}" type="parTrans" cxnId="{2698C108-1AA6-41D7-B99B-872B20D77741}">
      <dgm:prSet/>
      <dgm:spPr/>
      <dgm:t>
        <a:bodyPr/>
        <a:lstStyle/>
        <a:p>
          <a:endParaRPr lang="zh-TW" altLang="en-US">
            <a:ea typeface="金梅毛行書" pitchFamily="49" charset="-120"/>
          </a:endParaRPr>
        </a:p>
      </dgm:t>
    </dgm:pt>
    <dgm:pt modelId="{1164B682-CEAF-4DD4-8960-353A569EEC6E}" type="sibTrans" cxnId="{2698C108-1AA6-41D7-B99B-872B20D77741}">
      <dgm:prSet/>
      <dgm:spPr/>
      <dgm:t>
        <a:bodyPr/>
        <a:lstStyle/>
        <a:p>
          <a:endParaRPr lang="zh-TW" altLang="en-US">
            <a:ea typeface="金梅毛行書" pitchFamily="49" charset="-120"/>
          </a:endParaRPr>
        </a:p>
      </dgm:t>
    </dgm:pt>
    <dgm:pt modelId="{0F592499-D737-4C84-B1DC-88EC35E0976E}">
      <dgm:prSet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二信</a:t>
          </a:r>
        </a:p>
      </dgm:t>
    </dgm:pt>
    <dgm:pt modelId="{353BA19A-17EF-43E6-97E3-0E51A71CFA05}" type="parTrans" cxnId="{FEF7EAA6-FFC3-43BC-AFE6-F6826DE17CBB}">
      <dgm:prSet/>
      <dgm:spPr/>
      <dgm:t>
        <a:bodyPr/>
        <a:lstStyle/>
        <a:p>
          <a:endParaRPr lang="zh-TW" altLang="en-US">
            <a:ea typeface="金梅毛行書" pitchFamily="49" charset="-120"/>
          </a:endParaRPr>
        </a:p>
      </dgm:t>
    </dgm:pt>
    <dgm:pt modelId="{80D2A26B-7C0B-45A6-937B-CEEA1CD50CD4}" type="sibTrans" cxnId="{FEF7EAA6-FFC3-43BC-AFE6-F6826DE17CBB}">
      <dgm:prSet/>
      <dgm:spPr/>
      <dgm:t>
        <a:bodyPr/>
        <a:lstStyle/>
        <a:p>
          <a:endParaRPr lang="zh-TW" altLang="en-US">
            <a:ea typeface="金梅毛行書" pitchFamily="49" charset="-120"/>
          </a:endParaRPr>
        </a:p>
      </dgm:t>
    </dgm:pt>
    <dgm:pt modelId="{930CAACF-A0A5-4B29-A57B-C03D91466389}">
      <dgm:prSet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聖心</a:t>
          </a:r>
        </a:p>
      </dgm:t>
    </dgm:pt>
    <dgm:pt modelId="{D71E68D0-04E0-4B51-901F-72CA1FED4968}" type="parTrans" cxnId="{46A8C798-A155-43EC-BB46-20677E43D2D8}">
      <dgm:prSet/>
      <dgm:spPr/>
      <dgm:t>
        <a:bodyPr/>
        <a:lstStyle/>
        <a:p>
          <a:endParaRPr lang="zh-TW" altLang="en-US">
            <a:ea typeface="金梅毛行書" pitchFamily="49" charset="-120"/>
          </a:endParaRPr>
        </a:p>
      </dgm:t>
    </dgm:pt>
    <dgm:pt modelId="{3E3D7CB4-8FB6-45AF-86D0-CFD89B92F70A}" type="sibTrans" cxnId="{46A8C798-A155-43EC-BB46-20677E43D2D8}">
      <dgm:prSet/>
      <dgm:spPr/>
      <dgm:t>
        <a:bodyPr/>
        <a:lstStyle/>
        <a:p>
          <a:endParaRPr lang="zh-TW" altLang="en-US">
            <a:ea typeface="金梅毛行書" pitchFamily="49" charset="-120"/>
          </a:endParaRPr>
        </a:p>
      </dgm:t>
    </dgm:pt>
    <dgm:pt modelId="{4BCA5030-C1E3-43FC-A319-2F63F7A9EC00}">
      <dgm:prSet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基商</a:t>
          </a:r>
        </a:p>
      </dgm:t>
    </dgm:pt>
    <dgm:pt modelId="{5D9FA314-9CD4-4CF6-93A5-5B5C726848DB}" type="parTrans" cxnId="{0CD2A63C-13FC-46A2-9050-EA5786CB53B6}">
      <dgm:prSet/>
      <dgm:spPr/>
      <dgm:t>
        <a:bodyPr/>
        <a:lstStyle/>
        <a:p>
          <a:endParaRPr lang="zh-TW" altLang="en-US">
            <a:ea typeface="金梅毛行書" pitchFamily="49" charset="-120"/>
          </a:endParaRPr>
        </a:p>
      </dgm:t>
    </dgm:pt>
    <dgm:pt modelId="{222DB9A0-774F-4EED-9E21-03D36E6AE7F1}" type="sibTrans" cxnId="{0CD2A63C-13FC-46A2-9050-EA5786CB53B6}">
      <dgm:prSet/>
      <dgm:spPr/>
      <dgm:t>
        <a:bodyPr/>
        <a:lstStyle/>
        <a:p>
          <a:endParaRPr lang="zh-TW" altLang="en-US">
            <a:ea typeface="金梅毛行書" pitchFamily="49" charset="-120"/>
          </a:endParaRPr>
        </a:p>
      </dgm:t>
    </dgm:pt>
    <dgm:pt modelId="{FB02185C-0BFA-4899-90B1-C4BD70A93338}">
      <dgm:prSet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暖暖</a:t>
          </a:r>
        </a:p>
      </dgm:t>
    </dgm:pt>
    <dgm:pt modelId="{FEE4EAE8-17BA-4226-8A30-CB85B62808DC}" type="parTrans" cxnId="{DBC2ABAD-5EA8-4F35-BC9F-4F178BBC2A52}">
      <dgm:prSet/>
      <dgm:spPr/>
      <dgm:t>
        <a:bodyPr/>
        <a:lstStyle/>
        <a:p>
          <a:endParaRPr lang="zh-TW" altLang="en-US">
            <a:ea typeface="金梅毛行書" pitchFamily="49" charset="-120"/>
          </a:endParaRPr>
        </a:p>
      </dgm:t>
    </dgm:pt>
    <dgm:pt modelId="{6F5FC1E1-05C5-4A1F-AEC7-A358EEAD4D30}" type="sibTrans" cxnId="{DBC2ABAD-5EA8-4F35-BC9F-4F178BBC2A52}">
      <dgm:prSet/>
      <dgm:spPr/>
      <dgm:t>
        <a:bodyPr/>
        <a:lstStyle/>
        <a:p>
          <a:endParaRPr lang="zh-TW" altLang="en-US">
            <a:ea typeface="金梅毛行書" pitchFamily="49" charset="-120"/>
          </a:endParaRPr>
        </a:p>
      </dgm:t>
    </dgm:pt>
    <dgm:pt modelId="{6D64EA04-890C-437A-A495-D8CFCA6C7C38}">
      <dgm:prSet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中山</a:t>
          </a:r>
        </a:p>
      </dgm:t>
    </dgm:pt>
    <dgm:pt modelId="{09CEF6BC-B986-4749-BEE5-57028C0CB7BC}" type="parTrans" cxnId="{829BD348-074E-42CA-A2BD-5255540D8499}">
      <dgm:prSet/>
      <dgm:spPr/>
      <dgm:t>
        <a:bodyPr/>
        <a:lstStyle/>
        <a:p>
          <a:endParaRPr lang="zh-TW" altLang="en-US">
            <a:ea typeface="金梅毛行書" pitchFamily="49" charset="-120"/>
          </a:endParaRPr>
        </a:p>
      </dgm:t>
    </dgm:pt>
    <dgm:pt modelId="{077B2E29-CAF7-4E3A-B055-1C85D0E39DBB}" type="sibTrans" cxnId="{829BD348-074E-42CA-A2BD-5255540D8499}">
      <dgm:prSet/>
      <dgm:spPr/>
      <dgm:t>
        <a:bodyPr/>
        <a:lstStyle/>
        <a:p>
          <a:endParaRPr lang="zh-TW" altLang="en-US">
            <a:ea typeface="金梅毛行書" pitchFamily="49" charset="-120"/>
          </a:endParaRPr>
        </a:p>
      </dgm:t>
    </dgm:pt>
    <dgm:pt modelId="{3E3813CC-BA30-4AD3-B9FD-8117C03E5410}">
      <dgm:prSet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基女</a:t>
          </a:r>
        </a:p>
      </dgm:t>
    </dgm:pt>
    <dgm:pt modelId="{097BBDAF-B298-4690-B926-C19AE3D85ACD}" type="parTrans" cxnId="{A8E3E8DC-4776-4A9F-8191-D8F9225D6B2D}">
      <dgm:prSet/>
      <dgm:spPr/>
      <dgm:t>
        <a:bodyPr/>
        <a:lstStyle/>
        <a:p>
          <a:endParaRPr lang="zh-TW" altLang="en-US">
            <a:ea typeface="金梅毛行書" pitchFamily="49" charset="-120"/>
          </a:endParaRPr>
        </a:p>
      </dgm:t>
    </dgm:pt>
    <dgm:pt modelId="{15D0E9D5-3F18-4356-8081-D7CA6EB5DAC5}" type="sibTrans" cxnId="{A8E3E8DC-4776-4A9F-8191-D8F9225D6B2D}">
      <dgm:prSet/>
      <dgm:spPr/>
      <dgm:t>
        <a:bodyPr/>
        <a:lstStyle/>
        <a:p>
          <a:endParaRPr lang="zh-TW" altLang="en-US">
            <a:ea typeface="金梅毛行書" pitchFamily="49" charset="-120"/>
          </a:endParaRPr>
        </a:p>
      </dgm:t>
    </dgm:pt>
    <dgm:pt modelId="{0CB9C7EA-1449-497C-99E0-F0BE85DF5B6B}">
      <dgm:prSet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光隆</a:t>
          </a:r>
        </a:p>
      </dgm:t>
    </dgm:pt>
    <dgm:pt modelId="{F9D877F5-94BB-4E00-97BF-CA37A3E7DC08}" type="parTrans" cxnId="{17A57E46-13AA-447B-94AA-1BF90BAA398D}">
      <dgm:prSet/>
      <dgm:spPr/>
      <dgm:t>
        <a:bodyPr/>
        <a:lstStyle/>
        <a:p>
          <a:endParaRPr lang="zh-TW" altLang="en-US">
            <a:ea typeface="金梅毛行書" pitchFamily="49" charset="-120"/>
          </a:endParaRPr>
        </a:p>
      </dgm:t>
    </dgm:pt>
    <dgm:pt modelId="{1DC7022E-1C32-4EFC-9C25-4CDEF9E78496}" type="sibTrans" cxnId="{17A57E46-13AA-447B-94AA-1BF90BAA398D}">
      <dgm:prSet/>
      <dgm:spPr/>
      <dgm:t>
        <a:bodyPr/>
        <a:lstStyle/>
        <a:p>
          <a:endParaRPr lang="zh-TW" altLang="en-US">
            <a:ea typeface="金梅毛行書" pitchFamily="49" charset="-120"/>
          </a:endParaRPr>
        </a:p>
      </dgm:t>
    </dgm:pt>
    <dgm:pt modelId="{FF0807E3-0234-4242-B4B7-F24C7E0D3C54}">
      <dgm:prSet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八斗</a:t>
          </a:r>
          <a:endParaRPr lang="en-US" altLang="zh-TW"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dgm:t>
    </dgm:pt>
    <dgm:pt modelId="{3FE361FE-198B-4240-A3FC-92210827E17E}" type="parTrans" cxnId="{6E466235-CD28-404D-A6E0-A596D6BDA19C}">
      <dgm:prSet/>
      <dgm:spPr/>
      <dgm:t>
        <a:bodyPr/>
        <a:lstStyle/>
        <a:p>
          <a:endParaRPr lang="zh-TW" altLang="en-US"/>
        </a:p>
      </dgm:t>
    </dgm:pt>
    <dgm:pt modelId="{3DEE0478-BE4F-4A8A-87CF-064FBC668F06}" type="sibTrans" cxnId="{6E466235-CD28-404D-A6E0-A596D6BDA19C}">
      <dgm:prSet/>
      <dgm:spPr/>
      <dgm:t>
        <a:bodyPr/>
        <a:lstStyle/>
        <a:p>
          <a:endParaRPr lang="zh-TW" altLang="en-US"/>
        </a:p>
      </dgm:t>
    </dgm:pt>
    <dgm:pt modelId="{7F959FCB-5062-4937-BBCE-B3F3FEDC6A49}" type="pres">
      <dgm:prSet presAssocID="{03FACF56-6B40-481C-A2F8-C4677AB87564}" presName="diagram" presStyleCnt="0">
        <dgm:presLayoutVars>
          <dgm:chPref val="1"/>
          <dgm:dir/>
          <dgm:animOne val="branch"/>
          <dgm:animLvl val="lvl"/>
          <dgm:resizeHandles/>
        </dgm:presLayoutVars>
      </dgm:prSet>
      <dgm:spPr/>
      <dgm:t>
        <a:bodyPr/>
        <a:lstStyle/>
        <a:p>
          <a:endParaRPr lang="zh-TW" altLang="en-US"/>
        </a:p>
      </dgm:t>
    </dgm:pt>
    <dgm:pt modelId="{9EEDC001-9A27-45D4-8315-CA9BA08D15EB}" type="pres">
      <dgm:prSet presAssocID="{0C5CFEBB-A8CF-4670-A84B-4A3FFBBA596F}" presName="root" presStyleCnt="0"/>
      <dgm:spPr/>
    </dgm:pt>
    <dgm:pt modelId="{244CA317-B96F-41EB-A48C-7C576A70BC94}" type="pres">
      <dgm:prSet presAssocID="{0C5CFEBB-A8CF-4670-A84B-4A3FFBBA596F}" presName="rootComposite" presStyleCnt="0"/>
      <dgm:spPr/>
    </dgm:pt>
    <dgm:pt modelId="{5F482B04-A74F-4475-BD78-F58F0ACED62D}" type="pres">
      <dgm:prSet presAssocID="{0C5CFEBB-A8CF-4670-A84B-4A3FFBBA596F}" presName="rootText" presStyleLbl="node1" presStyleIdx="0" presStyleCnt="3"/>
      <dgm:spPr/>
      <dgm:t>
        <a:bodyPr/>
        <a:lstStyle/>
        <a:p>
          <a:endParaRPr lang="zh-TW" altLang="en-US"/>
        </a:p>
      </dgm:t>
    </dgm:pt>
    <dgm:pt modelId="{1C0B5DF5-B9A7-4A54-B6A5-23D512D74123}" type="pres">
      <dgm:prSet presAssocID="{0C5CFEBB-A8CF-4670-A84B-4A3FFBBA596F}" presName="rootConnector" presStyleLbl="node1" presStyleIdx="0" presStyleCnt="3"/>
      <dgm:spPr/>
      <dgm:t>
        <a:bodyPr/>
        <a:lstStyle/>
        <a:p>
          <a:endParaRPr lang="zh-TW" altLang="en-US"/>
        </a:p>
      </dgm:t>
    </dgm:pt>
    <dgm:pt modelId="{0430A4CE-B355-437D-8C92-A8EBB1D2DE2F}" type="pres">
      <dgm:prSet presAssocID="{0C5CFEBB-A8CF-4670-A84B-4A3FFBBA596F}" presName="childShape" presStyleCnt="0"/>
      <dgm:spPr/>
    </dgm:pt>
    <dgm:pt modelId="{92F16BAE-7777-459D-9EBE-5E719DEBAE1A}" type="pres">
      <dgm:prSet presAssocID="{08123AE3-A85D-466C-883C-F5FEB55BBDBE}" presName="Name13" presStyleLbl="parChTrans1D2" presStyleIdx="0" presStyleCnt="12"/>
      <dgm:spPr/>
      <dgm:t>
        <a:bodyPr/>
        <a:lstStyle/>
        <a:p>
          <a:endParaRPr lang="zh-TW" altLang="en-US"/>
        </a:p>
      </dgm:t>
    </dgm:pt>
    <dgm:pt modelId="{C8425778-BAEC-419B-B764-1ACF3ECF3986}" type="pres">
      <dgm:prSet presAssocID="{DEE951F2-7BAC-453B-95CF-7E5C4E65A729}" presName="childText" presStyleLbl="bgAcc1" presStyleIdx="0" presStyleCnt="12">
        <dgm:presLayoutVars>
          <dgm:bulletEnabled val="1"/>
        </dgm:presLayoutVars>
      </dgm:prSet>
      <dgm:spPr/>
      <dgm:t>
        <a:bodyPr/>
        <a:lstStyle/>
        <a:p>
          <a:endParaRPr lang="zh-TW" altLang="en-US"/>
        </a:p>
      </dgm:t>
    </dgm:pt>
    <dgm:pt modelId="{B70CD24C-3CF9-4784-964F-FDC08DFD8D80}" type="pres">
      <dgm:prSet presAssocID="{09CEF6BC-B986-4749-BEE5-57028C0CB7BC}" presName="Name13" presStyleLbl="parChTrans1D2" presStyleIdx="1" presStyleCnt="12"/>
      <dgm:spPr/>
      <dgm:t>
        <a:bodyPr/>
        <a:lstStyle/>
        <a:p>
          <a:endParaRPr lang="zh-TW" altLang="en-US"/>
        </a:p>
      </dgm:t>
    </dgm:pt>
    <dgm:pt modelId="{444796E7-0556-4D3E-870F-3D4246B36E85}" type="pres">
      <dgm:prSet presAssocID="{6D64EA04-890C-437A-A495-D8CFCA6C7C38}" presName="childText" presStyleLbl="bgAcc1" presStyleIdx="1" presStyleCnt="12">
        <dgm:presLayoutVars>
          <dgm:bulletEnabled val="1"/>
        </dgm:presLayoutVars>
      </dgm:prSet>
      <dgm:spPr/>
      <dgm:t>
        <a:bodyPr/>
        <a:lstStyle/>
        <a:p>
          <a:endParaRPr lang="zh-TW" altLang="en-US"/>
        </a:p>
      </dgm:t>
    </dgm:pt>
    <dgm:pt modelId="{07477450-10EB-460F-B19B-2E1A70E80BB3}" type="pres">
      <dgm:prSet presAssocID="{FEE4EAE8-17BA-4226-8A30-CB85B62808DC}" presName="Name13" presStyleLbl="parChTrans1D2" presStyleIdx="2" presStyleCnt="12"/>
      <dgm:spPr/>
      <dgm:t>
        <a:bodyPr/>
        <a:lstStyle/>
        <a:p>
          <a:endParaRPr lang="zh-TW" altLang="en-US"/>
        </a:p>
      </dgm:t>
    </dgm:pt>
    <dgm:pt modelId="{8EBCB35B-F6C1-41C3-BA99-E0CF5C4E6F79}" type="pres">
      <dgm:prSet presAssocID="{FB02185C-0BFA-4899-90B1-C4BD70A93338}" presName="childText" presStyleLbl="bgAcc1" presStyleIdx="2" presStyleCnt="12">
        <dgm:presLayoutVars>
          <dgm:bulletEnabled val="1"/>
        </dgm:presLayoutVars>
      </dgm:prSet>
      <dgm:spPr/>
      <dgm:t>
        <a:bodyPr/>
        <a:lstStyle/>
        <a:p>
          <a:endParaRPr lang="zh-TW" altLang="en-US"/>
        </a:p>
      </dgm:t>
    </dgm:pt>
    <dgm:pt modelId="{F0EBED71-2231-4E1D-A693-EFA5361C183C}" type="pres">
      <dgm:prSet presAssocID="{3FE361FE-198B-4240-A3FC-92210827E17E}" presName="Name13" presStyleLbl="parChTrans1D2" presStyleIdx="3" presStyleCnt="12"/>
      <dgm:spPr/>
      <dgm:t>
        <a:bodyPr/>
        <a:lstStyle/>
        <a:p>
          <a:endParaRPr lang="zh-TW" altLang="en-US"/>
        </a:p>
      </dgm:t>
    </dgm:pt>
    <dgm:pt modelId="{C1E9D6E1-B6E9-4EEF-8A3E-E865CB95D658}" type="pres">
      <dgm:prSet presAssocID="{FF0807E3-0234-4242-B4B7-F24C7E0D3C54}" presName="childText" presStyleLbl="bgAcc1" presStyleIdx="3" presStyleCnt="12">
        <dgm:presLayoutVars>
          <dgm:bulletEnabled val="1"/>
        </dgm:presLayoutVars>
      </dgm:prSet>
      <dgm:spPr/>
      <dgm:t>
        <a:bodyPr/>
        <a:lstStyle/>
        <a:p>
          <a:endParaRPr lang="zh-TW" altLang="en-US"/>
        </a:p>
      </dgm:t>
    </dgm:pt>
    <dgm:pt modelId="{DFBEDFEA-D7F9-479C-A5B5-0DD061604FE8}" type="pres">
      <dgm:prSet presAssocID="{E24D64F3-8FD6-4FEC-8AAE-893AE48B1BF6}" presName="root" presStyleCnt="0"/>
      <dgm:spPr/>
    </dgm:pt>
    <dgm:pt modelId="{0AB875C3-A2D5-4394-B651-1857CC86D02D}" type="pres">
      <dgm:prSet presAssocID="{E24D64F3-8FD6-4FEC-8AAE-893AE48B1BF6}" presName="rootComposite" presStyleCnt="0"/>
      <dgm:spPr/>
    </dgm:pt>
    <dgm:pt modelId="{C826DDDE-337B-4C83-9617-40879F4AFAB5}" type="pres">
      <dgm:prSet presAssocID="{E24D64F3-8FD6-4FEC-8AAE-893AE48B1BF6}" presName="rootText" presStyleLbl="node1" presStyleIdx="1" presStyleCnt="3"/>
      <dgm:spPr/>
      <dgm:t>
        <a:bodyPr/>
        <a:lstStyle/>
        <a:p>
          <a:endParaRPr lang="zh-TW" altLang="en-US"/>
        </a:p>
      </dgm:t>
    </dgm:pt>
    <dgm:pt modelId="{21569E42-F716-4891-B474-69FB6B485569}" type="pres">
      <dgm:prSet presAssocID="{E24D64F3-8FD6-4FEC-8AAE-893AE48B1BF6}" presName="rootConnector" presStyleLbl="node1" presStyleIdx="1" presStyleCnt="3"/>
      <dgm:spPr/>
      <dgm:t>
        <a:bodyPr/>
        <a:lstStyle/>
        <a:p>
          <a:endParaRPr lang="zh-TW" altLang="en-US"/>
        </a:p>
      </dgm:t>
    </dgm:pt>
    <dgm:pt modelId="{03E6B4CB-9541-41B6-89EC-BF8676B9A1E9}" type="pres">
      <dgm:prSet presAssocID="{E24D64F3-8FD6-4FEC-8AAE-893AE48B1BF6}" presName="childShape" presStyleCnt="0"/>
      <dgm:spPr/>
    </dgm:pt>
    <dgm:pt modelId="{F81BB4E1-71D4-4A3E-9868-151359D40DEC}" type="pres">
      <dgm:prSet presAssocID="{71D6BBB5-4589-4F13-88A4-28ADB9E4BDC4}" presName="Name13" presStyleLbl="parChTrans1D2" presStyleIdx="4" presStyleCnt="12"/>
      <dgm:spPr/>
      <dgm:t>
        <a:bodyPr/>
        <a:lstStyle/>
        <a:p>
          <a:endParaRPr lang="zh-TW" altLang="en-US"/>
        </a:p>
      </dgm:t>
    </dgm:pt>
    <dgm:pt modelId="{A0D38A22-8364-462E-9F38-076CD78D29F1}" type="pres">
      <dgm:prSet presAssocID="{B89AD7CB-77CF-4F59-B64B-CC69D7D7CD1D}" presName="childText" presStyleLbl="bgAcc1" presStyleIdx="4" presStyleCnt="12">
        <dgm:presLayoutVars>
          <dgm:bulletEnabled val="1"/>
        </dgm:presLayoutVars>
      </dgm:prSet>
      <dgm:spPr/>
      <dgm:t>
        <a:bodyPr/>
        <a:lstStyle/>
        <a:p>
          <a:endParaRPr lang="zh-TW" altLang="en-US"/>
        </a:p>
      </dgm:t>
    </dgm:pt>
    <dgm:pt modelId="{A8D5D995-DB0A-4963-8FAA-BF944D35CD18}" type="pres">
      <dgm:prSet presAssocID="{097BBDAF-B298-4690-B926-C19AE3D85ACD}" presName="Name13" presStyleLbl="parChTrans1D2" presStyleIdx="5" presStyleCnt="12"/>
      <dgm:spPr/>
      <dgm:t>
        <a:bodyPr/>
        <a:lstStyle/>
        <a:p>
          <a:endParaRPr lang="zh-TW" altLang="en-US"/>
        </a:p>
      </dgm:t>
    </dgm:pt>
    <dgm:pt modelId="{10B33DE5-F5CC-4A3B-A656-1B7DAC779211}" type="pres">
      <dgm:prSet presAssocID="{3E3813CC-BA30-4AD3-B9FD-8117C03E5410}" presName="childText" presStyleLbl="bgAcc1" presStyleIdx="5" presStyleCnt="12">
        <dgm:presLayoutVars>
          <dgm:bulletEnabled val="1"/>
        </dgm:presLayoutVars>
      </dgm:prSet>
      <dgm:spPr/>
      <dgm:t>
        <a:bodyPr/>
        <a:lstStyle/>
        <a:p>
          <a:endParaRPr lang="zh-TW" altLang="en-US"/>
        </a:p>
      </dgm:t>
    </dgm:pt>
    <dgm:pt modelId="{8367E015-005C-4857-AF32-FC81449A7184}" type="pres">
      <dgm:prSet presAssocID="{5D9FA314-9CD4-4CF6-93A5-5B5C726848DB}" presName="Name13" presStyleLbl="parChTrans1D2" presStyleIdx="6" presStyleCnt="12"/>
      <dgm:spPr/>
      <dgm:t>
        <a:bodyPr/>
        <a:lstStyle/>
        <a:p>
          <a:endParaRPr lang="zh-TW" altLang="en-US"/>
        </a:p>
      </dgm:t>
    </dgm:pt>
    <dgm:pt modelId="{09DB7E19-A974-407D-8FAE-3E9C9128AAC7}" type="pres">
      <dgm:prSet presAssocID="{4BCA5030-C1E3-43FC-A319-2F63F7A9EC00}" presName="childText" presStyleLbl="bgAcc1" presStyleIdx="6" presStyleCnt="12" custLinFactNeighborX="206" custLinFactNeighborY="-4912">
        <dgm:presLayoutVars>
          <dgm:bulletEnabled val="1"/>
        </dgm:presLayoutVars>
      </dgm:prSet>
      <dgm:spPr/>
      <dgm:t>
        <a:bodyPr/>
        <a:lstStyle/>
        <a:p>
          <a:endParaRPr lang="zh-TW" altLang="en-US"/>
        </a:p>
      </dgm:t>
    </dgm:pt>
    <dgm:pt modelId="{04DD0759-BC7E-44EE-B439-009A2226EB43}" type="pres">
      <dgm:prSet presAssocID="{995B2C1C-24D0-409B-87A1-147FAC63D4B2}" presName="Name13" presStyleLbl="parChTrans1D2" presStyleIdx="7" presStyleCnt="12"/>
      <dgm:spPr/>
      <dgm:t>
        <a:bodyPr/>
        <a:lstStyle/>
        <a:p>
          <a:endParaRPr lang="zh-TW" altLang="en-US"/>
        </a:p>
      </dgm:t>
    </dgm:pt>
    <dgm:pt modelId="{F0BDB875-A036-47F6-8C29-1FEF94829933}" type="pres">
      <dgm:prSet presAssocID="{377B7C02-DCC3-4394-98E6-5EC71528316A}" presName="childText" presStyleLbl="bgAcc1" presStyleIdx="7" presStyleCnt="12">
        <dgm:presLayoutVars>
          <dgm:bulletEnabled val="1"/>
        </dgm:presLayoutVars>
      </dgm:prSet>
      <dgm:spPr/>
      <dgm:t>
        <a:bodyPr/>
        <a:lstStyle/>
        <a:p>
          <a:endParaRPr lang="zh-TW" altLang="en-US"/>
        </a:p>
      </dgm:t>
    </dgm:pt>
    <dgm:pt modelId="{642F6781-2B57-4FA1-95CC-9B9D072A00A8}" type="pres">
      <dgm:prSet presAssocID="{0C8A20C8-E8DD-470D-93F2-B47E8EE0DBA3}" presName="root" presStyleCnt="0"/>
      <dgm:spPr/>
    </dgm:pt>
    <dgm:pt modelId="{53FC0212-362D-4B87-8909-F966D732BDEF}" type="pres">
      <dgm:prSet presAssocID="{0C8A20C8-E8DD-470D-93F2-B47E8EE0DBA3}" presName="rootComposite" presStyleCnt="0"/>
      <dgm:spPr/>
    </dgm:pt>
    <dgm:pt modelId="{6807BFD2-A5C2-4D68-BF29-DF9357093A18}" type="pres">
      <dgm:prSet presAssocID="{0C8A20C8-E8DD-470D-93F2-B47E8EE0DBA3}" presName="rootText" presStyleLbl="node1" presStyleIdx="2" presStyleCnt="3" custLinFactNeighborX="1719" custLinFactNeighborY="3544"/>
      <dgm:spPr/>
      <dgm:t>
        <a:bodyPr/>
        <a:lstStyle/>
        <a:p>
          <a:endParaRPr lang="zh-TW" altLang="en-US"/>
        </a:p>
      </dgm:t>
    </dgm:pt>
    <dgm:pt modelId="{69A67871-BBFB-4CF9-B55B-E1316FB78CE6}" type="pres">
      <dgm:prSet presAssocID="{0C8A20C8-E8DD-470D-93F2-B47E8EE0DBA3}" presName="rootConnector" presStyleLbl="node1" presStyleIdx="2" presStyleCnt="3"/>
      <dgm:spPr/>
      <dgm:t>
        <a:bodyPr/>
        <a:lstStyle/>
        <a:p>
          <a:endParaRPr lang="zh-TW" altLang="en-US"/>
        </a:p>
      </dgm:t>
    </dgm:pt>
    <dgm:pt modelId="{F88D8F8C-BF38-42CA-AE7F-E194AA765414}" type="pres">
      <dgm:prSet presAssocID="{0C8A20C8-E8DD-470D-93F2-B47E8EE0DBA3}" presName="childShape" presStyleCnt="0"/>
      <dgm:spPr/>
    </dgm:pt>
    <dgm:pt modelId="{4D11BC61-266B-40FB-9983-9D32AC003A91}" type="pres">
      <dgm:prSet presAssocID="{353BA19A-17EF-43E6-97E3-0E51A71CFA05}" presName="Name13" presStyleLbl="parChTrans1D2" presStyleIdx="8" presStyleCnt="12"/>
      <dgm:spPr/>
      <dgm:t>
        <a:bodyPr/>
        <a:lstStyle/>
        <a:p>
          <a:endParaRPr lang="zh-TW" altLang="en-US"/>
        </a:p>
      </dgm:t>
    </dgm:pt>
    <dgm:pt modelId="{4DBD8B3E-D863-44D6-91BD-CB7D89408A96}" type="pres">
      <dgm:prSet presAssocID="{0F592499-D737-4C84-B1DC-88EC35E0976E}" presName="childText" presStyleLbl="bgAcc1" presStyleIdx="8" presStyleCnt="12" custLinFactNeighborX="-1541" custLinFactNeighborY="-2116">
        <dgm:presLayoutVars>
          <dgm:bulletEnabled val="1"/>
        </dgm:presLayoutVars>
      </dgm:prSet>
      <dgm:spPr/>
      <dgm:t>
        <a:bodyPr/>
        <a:lstStyle/>
        <a:p>
          <a:endParaRPr lang="zh-TW" altLang="en-US"/>
        </a:p>
      </dgm:t>
    </dgm:pt>
    <dgm:pt modelId="{21E1479B-BA1A-4A28-ACB0-5A65433585E6}" type="pres">
      <dgm:prSet presAssocID="{D71E68D0-04E0-4B51-901F-72CA1FED4968}" presName="Name13" presStyleLbl="parChTrans1D2" presStyleIdx="9" presStyleCnt="12"/>
      <dgm:spPr/>
      <dgm:t>
        <a:bodyPr/>
        <a:lstStyle/>
        <a:p>
          <a:endParaRPr lang="zh-TW" altLang="en-US"/>
        </a:p>
      </dgm:t>
    </dgm:pt>
    <dgm:pt modelId="{81F9DAAC-E35D-4408-99EB-B58F47612786}" type="pres">
      <dgm:prSet presAssocID="{930CAACF-A0A5-4B29-A57B-C03D91466389}" presName="childText" presStyleLbl="bgAcc1" presStyleIdx="9" presStyleCnt="12">
        <dgm:presLayoutVars>
          <dgm:bulletEnabled val="1"/>
        </dgm:presLayoutVars>
      </dgm:prSet>
      <dgm:spPr/>
      <dgm:t>
        <a:bodyPr/>
        <a:lstStyle/>
        <a:p>
          <a:endParaRPr lang="zh-TW" altLang="en-US"/>
        </a:p>
      </dgm:t>
    </dgm:pt>
    <dgm:pt modelId="{95DB5383-32B2-4580-98E8-00CDEDF6D922}" type="pres">
      <dgm:prSet presAssocID="{F9D877F5-94BB-4E00-97BF-CA37A3E7DC08}" presName="Name13" presStyleLbl="parChTrans1D2" presStyleIdx="10" presStyleCnt="12"/>
      <dgm:spPr/>
      <dgm:t>
        <a:bodyPr/>
        <a:lstStyle/>
        <a:p>
          <a:endParaRPr lang="zh-TW" altLang="en-US"/>
        </a:p>
      </dgm:t>
    </dgm:pt>
    <dgm:pt modelId="{E160874A-4FF7-4A5A-A2A1-437C5655775D}" type="pres">
      <dgm:prSet presAssocID="{0CB9C7EA-1449-497C-99E0-F0BE85DF5B6B}" presName="childText" presStyleLbl="bgAcc1" presStyleIdx="10" presStyleCnt="12">
        <dgm:presLayoutVars>
          <dgm:bulletEnabled val="1"/>
        </dgm:presLayoutVars>
      </dgm:prSet>
      <dgm:spPr/>
      <dgm:t>
        <a:bodyPr/>
        <a:lstStyle/>
        <a:p>
          <a:endParaRPr lang="zh-TW" altLang="en-US"/>
        </a:p>
      </dgm:t>
    </dgm:pt>
    <dgm:pt modelId="{01FF7729-7F25-486A-972E-D0E20F6C2F9E}" type="pres">
      <dgm:prSet presAssocID="{0A00BE70-3D39-4B81-9B96-42C217AB0108}" presName="Name13" presStyleLbl="parChTrans1D2" presStyleIdx="11" presStyleCnt="12"/>
      <dgm:spPr/>
      <dgm:t>
        <a:bodyPr/>
        <a:lstStyle/>
        <a:p>
          <a:endParaRPr lang="zh-TW" altLang="en-US"/>
        </a:p>
      </dgm:t>
    </dgm:pt>
    <dgm:pt modelId="{DC560104-5680-4BB5-BA78-9208EDE208CA}" type="pres">
      <dgm:prSet presAssocID="{6C585E13-6554-4299-B652-256B3E75424F}" presName="childText" presStyleLbl="bgAcc1" presStyleIdx="11" presStyleCnt="12">
        <dgm:presLayoutVars>
          <dgm:bulletEnabled val="1"/>
        </dgm:presLayoutVars>
      </dgm:prSet>
      <dgm:spPr/>
      <dgm:t>
        <a:bodyPr/>
        <a:lstStyle/>
        <a:p>
          <a:endParaRPr lang="zh-TW" altLang="en-US"/>
        </a:p>
      </dgm:t>
    </dgm:pt>
  </dgm:ptLst>
  <dgm:cxnLst>
    <dgm:cxn modelId="{73747317-41FF-4A18-9B42-78922AE5AC71}" type="presOf" srcId="{6D64EA04-890C-437A-A495-D8CFCA6C7C38}" destId="{444796E7-0556-4D3E-870F-3D4246B36E85}" srcOrd="0" destOrd="0" presId="urn:microsoft.com/office/officeart/2005/8/layout/hierarchy3"/>
    <dgm:cxn modelId="{60BE211C-8C63-4056-9436-DCFEEFB43943}" type="presOf" srcId="{0C5CFEBB-A8CF-4670-A84B-4A3FFBBA596F}" destId="{5F482B04-A74F-4475-BD78-F58F0ACED62D}" srcOrd="0" destOrd="0" presId="urn:microsoft.com/office/officeart/2005/8/layout/hierarchy3"/>
    <dgm:cxn modelId="{9B0D6310-8E55-40EE-A156-D40A47402177}" type="presOf" srcId="{F9D877F5-94BB-4E00-97BF-CA37A3E7DC08}" destId="{95DB5383-32B2-4580-98E8-00CDEDF6D922}" srcOrd="0" destOrd="0" presId="urn:microsoft.com/office/officeart/2005/8/layout/hierarchy3"/>
    <dgm:cxn modelId="{C36D22A7-4244-4E1D-9878-A861338A3637}" type="presOf" srcId="{71D6BBB5-4589-4F13-88A4-28ADB9E4BDC4}" destId="{F81BB4E1-71D4-4A3E-9868-151359D40DEC}" srcOrd="0" destOrd="0" presId="urn:microsoft.com/office/officeart/2005/8/layout/hierarchy3"/>
    <dgm:cxn modelId="{DBC2ABAD-5EA8-4F35-BC9F-4F178BBC2A52}" srcId="{0C5CFEBB-A8CF-4670-A84B-4A3FFBBA596F}" destId="{FB02185C-0BFA-4899-90B1-C4BD70A93338}" srcOrd="2" destOrd="0" parTransId="{FEE4EAE8-17BA-4226-8A30-CB85B62808DC}" sibTransId="{6F5FC1E1-05C5-4A1F-AEC7-A358EEAD4D30}"/>
    <dgm:cxn modelId="{5BD74287-9578-4659-BA5F-0463AF95FA85}" type="presOf" srcId="{B89AD7CB-77CF-4F59-B64B-CC69D7D7CD1D}" destId="{A0D38A22-8364-462E-9F38-076CD78D29F1}" srcOrd="0" destOrd="0" presId="urn:microsoft.com/office/officeart/2005/8/layout/hierarchy3"/>
    <dgm:cxn modelId="{B160AC7A-995E-46A7-8952-DDEF638EA428}" type="presOf" srcId="{D71E68D0-04E0-4B51-901F-72CA1FED4968}" destId="{21E1479B-BA1A-4A28-ACB0-5A65433585E6}" srcOrd="0" destOrd="0" presId="urn:microsoft.com/office/officeart/2005/8/layout/hierarchy3"/>
    <dgm:cxn modelId="{9E7FDC06-15D4-4F69-9A39-3D3591EBBCCE}" type="presOf" srcId="{4BCA5030-C1E3-43FC-A319-2F63F7A9EC00}" destId="{09DB7E19-A974-407D-8FAE-3E9C9128AAC7}" srcOrd="0" destOrd="0" presId="urn:microsoft.com/office/officeart/2005/8/layout/hierarchy3"/>
    <dgm:cxn modelId="{6AE7FA0E-F89C-4DB3-B105-BBA65BF9A9D8}" type="presOf" srcId="{3FE361FE-198B-4240-A3FC-92210827E17E}" destId="{F0EBED71-2231-4E1D-A693-EFA5361C183C}" srcOrd="0" destOrd="0" presId="urn:microsoft.com/office/officeart/2005/8/layout/hierarchy3"/>
    <dgm:cxn modelId="{F19F9D10-8D17-48E5-8DB7-617E0E748D0E}" type="presOf" srcId="{E24D64F3-8FD6-4FEC-8AAE-893AE48B1BF6}" destId="{21569E42-F716-4891-B474-69FB6B485569}" srcOrd="1" destOrd="0" presId="urn:microsoft.com/office/officeart/2005/8/layout/hierarchy3"/>
    <dgm:cxn modelId="{961DE031-9C30-4761-B580-AA8BE1AF436E}" type="presOf" srcId="{0CB9C7EA-1449-497C-99E0-F0BE85DF5B6B}" destId="{E160874A-4FF7-4A5A-A2A1-437C5655775D}" srcOrd="0" destOrd="0" presId="urn:microsoft.com/office/officeart/2005/8/layout/hierarchy3"/>
    <dgm:cxn modelId="{C12B4482-2BC5-46F4-8293-A4462BB879AB}" type="presOf" srcId="{09CEF6BC-B986-4749-BEE5-57028C0CB7BC}" destId="{B70CD24C-3CF9-4784-964F-FDC08DFD8D80}" srcOrd="0" destOrd="0" presId="urn:microsoft.com/office/officeart/2005/8/layout/hierarchy3"/>
    <dgm:cxn modelId="{6E466235-CD28-404D-A6E0-A596D6BDA19C}" srcId="{0C5CFEBB-A8CF-4670-A84B-4A3FFBBA596F}" destId="{FF0807E3-0234-4242-B4B7-F24C7E0D3C54}" srcOrd="3" destOrd="0" parTransId="{3FE361FE-198B-4240-A3FC-92210827E17E}" sibTransId="{3DEE0478-BE4F-4A8A-87CF-064FBC668F06}"/>
    <dgm:cxn modelId="{829BD348-074E-42CA-A2BD-5255540D8499}" srcId="{0C5CFEBB-A8CF-4670-A84B-4A3FFBBA596F}" destId="{6D64EA04-890C-437A-A495-D8CFCA6C7C38}" srcOrd="1" destOrd="0" parTransId="{09CEF6BC-B986-4749-BEE5-57028C0CB7BC}" sibTransId="{077B2E29-CAF7-4E3A-B055-1C85D0E39DBB}"/>
    <dgm:cxn modelId="{9F404BFC-88A6-4938-95CF-4C13946D0C40}" srcId="{03FACF56-6B40-481C-A2F8-C4677AB87564}" destId="{0C5CFEBB-A8CF-4670-A84B-4A3FFBBA596F}" srcOrd="0" destOrd="0" parTransId="{42AF82B0-79AA-467A-8A5E-3B81DE6ED189}" sibTransId="{865D25E7-0D6A-4C1D-B462-E426E5231740}"/>
    <dgm:cxn modelId="{2A1B6BCC-85A7-4D8B-8AB1-F07AA29828C3}" type="presOf" srcId="{0C5CFEBB-A8CF-4670-A84B-4A3FFBBA596F}" destId="{1C0B5DF5-B9A7-4A54-B6A5-23D512D74123}" srcOrd="1" destOrd="0" presId="urn:microsoft.com/office/officeart/2005/8/layout/hierarchy3"/>
    <dgm:cxn modelId="{70B0CC44-85A5-4114-975B-A2645CB2255D}" type="presOf" srcId="{0A00BE70-3D39-4B81-9B96-42C217AB0108}" destId="{01FF7729-7F25-486A-972E-D0E20F6C2F9E}" srcOrd="0" destOrd="0" presId="urn:microsoft.com/office/officeart/2005/8/layout/hierarchy3"/>
    <dgm:cxn modelId="{3863751A-7294-4A82-A951-0ED1BBFAE6E6}" srcId="{03FACF56-6B40-481C-A2F8-C4677AB87564}" destId="{0C8A20C8-E8DD-470D-93F2-B47E8EE0DBA3}" srcOrd="2" destOrd="0" parTransId="{ACE577CB-ED05-47A9-9922-EEE74D65C68E}" sibTransId="{B3F54E16-0E0A-463F-B74B-BA846B96F737}"/>
    <dgm:cxn modelId="{57629744-FEBD-43B7-A3C2-65A80B95B98D}" type="presOf" srcId="{353BA19A-17EF-43E6-97E3-0E51A71CFA05}" destId="{4D11BC61-266B-40FB-9983-9D32AC003A91}" srcOrd="0" destOrd="0" presId="urn:microsoft.com/office/officeart/2005/8/layout/hierarchy3"/>
    <dgm:cxn modelId="{2698C108-1AA6-41D7-B99B-872B20D77741}" srcId="{0C8A20C8-E8DD-470D-93F2-B47E8EE0DBA3}" destId="{6C585E13-6554-4299-B652-256B3E75424F}" srcOrd="3" destOrd="0" parTransId="{0A00BE70-3D39-4B81-9B96-42C217AB0108}" sibTransId="{1164B682-CEAF-4DD4-8960-353A569EEC6E}"/>
    <dgm:cxn modelId="{C72897C1-FA5E-4C70-9CAE-344ABD4BDDC4}" type="presOf" srcId="{0C8A20C8-E8DD-470D-93F2-B47E8EE0DBA3}" destId="{69A67871-BBFB-4CF9-B55B-E1316FB78CE6}" srcOrd="1" destOrd="0" presId="urn:microsoft.com/office/officeart/2005/8/layout/hierarchy3"/>
    <dgm:cxn modelId="{E8C6FD98-40D8-43DE-A9DC-80996449F530}" type="presOf" srcId="{E24D64F3-8FD6-4FEC-8AAE-893AE48B1BF6}" destId="{C826DDDE-337B-4C83-9617-40879F4AFAB5}" srcOrd="0" destOrd="0" presId="urn:microsoft.com/office/officeart/2005/8/layout/hierarchy3"/>
    <dgm:cxn modelId="{0B6E5572-1A07-44CD-8151-1DBB1C21581D}" type="presOf" srcId="{FF0807E3-0234-4242-B4B7-F24C7E0D3C54}" destId="{C1E9D6E1-B6E9-4EEF-8A3E-E865CB95D658}" srcOrd="0" destOrd="0" presId="urn:microsoft.com/office/officeart/2005/8/layout/hierarchy3"/>
    <dgm:cxn modelId="{2DF76080-2570-40AC-BE8D-67AC42D8858D}" srcId="{0C5CFEBB-A8CF-4670-A84B-4A3FFBBA596F}" destId="{DEE951F2-7BAC-453B-95CF-7E5C4E65A729}" srcOrd="0" destOrd="0" parTransId="{08123AE3-A85D-466C-883C-F5FEB55BBDBE}" sibTransId="{0919C534-12BD-4F8B-8343-BFD2D7365C44}"/>
    <dgm:cxn modelId="{B016A89B-233F-4C9D-AF3C-515C2927DD7B}" type="presOf" srcId="{377B7C02-DCC3-4394-98E6-5EC71528316A}" destId="{F0BDB875-A036-47F6-8C29-1FEF94829933}" srcOrd="0" destOrd="0" presId="urn:microsoft.com/office/officeart/2005/8/layout/hierarchy3"/>
    <dgm:cxn modelId="{AED6B3B7-6AA6-464B-AD94-10D0906FCE0F}" type="presOf" srcId="{097BBDAF-B298-4690-B926-C19AE3D85ACD}" destId="{A8D5D995-DB0A-4963-8FAA-BF944D35CD18}" srcOrd="0" destOrd="0" presId="urn:microsoft.com/office/officeart/2005/8/layout/hierarchy3"/>
    <dgm:cxn modelId="{AEB31262-154F-4831-BDDC-D5579DA31C83}" type="presOf" srcId="{995B2C1C-24D0-409B-87A1-147FAC63D4B2}" destId="{04DD0759-BC7E-44EE-B439-009A2226EB43}" srcOrd="0" destOrd="0" presId="urn:microsoft.com/office/officeart/2005/8/layout/hierarchy3"/>
    <dgm:cxn modelId="{A8E3E8DC-4776-4A9F-8191-D8F9225D6B2D}" srcId="{E24D64F3-8FD6-4FEC-8AAE-893AE48B1BF6}" destId="{3E3813CC-BA30-4AD3-B9FD-8117C03E5410}" srcOrd="1" destOrd="0" parTransId="{097BBDAF-B298-4690-B926-C19AE3D85ACD}" sibTransId="{15D0E9D5-3F18-4356-8081-D7CA6EB5DAC5}"/>
    <dgm:cxn modelId="{8F920704-E584-4104-9491-30B67C6CE26F}" type="presOf" srcId="{3E3813CC-BA30-4AD3-B9FD-8117C03E5410}" destId="{10B33DE5-F5CC-4A3B-A656-1B7DAC779211}" srcOrd="0" destOrd="0" presId="urn:microsoft.com/office/officeart/2005/8/layout/hierarchy3"/>
    <dgm:cxn modelId="{EB4DDD50-AF8A-4568-9F5D-D0F10A1A2B7F}" type="presOf" srcId="{08123AE3-A85D-466C-883C-F5FEB55BBDBE}" destId="{92F16BAE-7777-459D-9EBE-5E719DEBAE1A}" srcOrd="0" destOrd="0" presId="urn:microsoft.com/office/officeart/2005/8/layout/hierarchy3"/>
    <dgm:cxn modelId="{D2484B58-420C-4810-A7AD-94047B208DC4}" type="presOf" srcId="{03FACF56-6B40-481C-A2F8-C4677AB87564}" destId="{7F959FCB-5062-4937-BBCE-B3F3FEDC6A49}" srcOrd="0" destOrd="0" presId="urn:microsoft.com/office/officeart/2005/8/layout/hierarchy3"/>
    <dgm:cxn modelId="{22303DFE-A23A-498B-BD49-03F4ECB57D39}" type="presOf" srcId="{0C8A20C8-E8DD-470D-93F2-B47E8EE0DBA3}" destId="{6807BFD2-A5C2-4D68-BF29-DF9357093A18}" srcOrd="0" destOrd="0" presId="urn:microsoft.com/office/officeart/2005/8/layout/hierarchy3"/>
    <dgm:cxn modelId="{41E8239D-359D-40B8-88C9-F5BE07497FF7}" type="presOf" srcId="{FEE4EAE8-17BA-4226-8A30-CB85B62808DC}" destId="{07477450-10EB-460F-B19B-2E1A70E80BB3}" srcOrd="0" destOrd="0" presId="urn:microsoft.com/office/officeart/2005/8/layout/hierarchy3"/>
    <dgm:cxn modelId="{0CD2A63C-13FC-46A2-9050-EA5786CB53B6}" srcId="{E24D64F3-8FD6-4FEC-8AAE-893AE48B1BF6}" destId="{4BCA5030-C1E3-43FC-A319-2F63F7A9EC00}" srcOrd="2" destOrd="0" parTransId="{5D9FA314-9CD4-4CF6-93A5-5B5C726848DB}" sibTransId="{222DB9A0-774F-4EED-9E21-03D36E6AE7F1}"/>
    <dgm:cxn modelId="{BD6EAD44-3BA0-4584-899C-946490F15D38}" type="presOf" srcId="{6C585E13-6554-4299-B652-256B3E75424F}" destId="{DC560104-5680-4BB5-BA78-9208EDE208CA}" srcOrd="0" destOrd="0" presId="urn:microsoft.com/office/officeart/2005/8/layout/hierarchy3"/>
    <dgm:cxn modelId="{B4FDE8B7-7EEC-4924-852D-1389DD919CCD}" type="presOf" srcId="{DEE951F2-7BAC-453B-95CF-7E5C4E65A729}" destId="{C8425778-BAEC-419B-B764-1ACF3ECF3986}" srcOrd="0" destOrd="0" presId="urn:microsoft.com/office/officeart/2005/8/layout/hierarchy3"/>
    <dgm:cxn modelId="{17A57E46-13AA-447B-94AA-1BF90BAA398D}" srcId="{0C8A20C8-E8DD-470D-93F2-B47E8EE0DBA3}" destId="{0CB9C7EA-1449-497C-99E0-F0BE85DF5B6B}" srcOrd="2" destOrd="0" parTransId="{F9D877F5-94BB-4E00-97BF-CA37A3E7DC08}" sibTransId="{1DC7022E-1C32-4EFC-9C25-4CDEF9E78496}"/>
    <dgm:cxn modelId="{C579EC8D-1029-4416-BE21-220270EA2FC0}" srcId="{03FACF56-6B40-481C-A2F8-C4677AB87564}" destId="{E24D64F3-8FD6-4FEC-8AAE-893AE48B1BF6}" srcOrd="1" destOrd="0" parTransId="{287A0AE1-37B1-43D9-9285-E0BEF9F31BA6}" sibTransId="{C93FC4A0-79E9-49DB-B4A2-22C40AD4C850}"/>
    <dgm:cxn modelId="{C97BC140-4FBA-48E8-838B-71CC6FEA9855}" type="presOf" srcId="{0F592499-D737-4C84-B1DC-88EC35E0976E}" destId="{4DBD8B3E-D863-44D6-91BD-CB7D89408A96}" srcOrd="0" destOrd="0" presId="urn:microsoft.com/office/officeart/2005/8/layout/hierarchy3"/>
    <dgm:cxn modelId="{24D3248E-72B3-44F9-8436-08EB6FF46EF5}" type="presOf" srcId="{930CAACF-A0A5-4B29-A57B-C03D91466389}" destId="{81F9DAAC-E35D-4408-99EB-B58F47612786}" srcOrd="0" destOrd="0" presId="urn:microsoft.com/office/officeart/2005/8/layout/hierarchy3"/>
    <dgm:cxn modelId="{2F2223ED-9FF7-45AA-B6DA-47D2EFD48606}" srcId="{E24D64F3-8FD6-4FEC-8AAE-893AE48B1BF6}" destId="{377B7C02-DCC3-4394-98E6-5EC71528316A}" srcOrd="3" destOrd="0" parTransId="{995B2C1C-24D0-409B-87A1-147FAC63D4B2}" sibTransId="{10F6CA61-1375-4A36-BA30-420397D694E0}"/>
    <dgm:cxn modelId="{CD16B840-E949-4595-964A-32F62B3C89C4}" type="presOf" srcId="{FB02185C-0BFA-4899-90B1-C4BD70A93338}" destId="{8EBCB35B-F6C1-41C3-BA99-E0CF5C4E6F79}" srcOrd="0" destOrd="0" presId="urn:microsoft.com/office/officeart/2005/8/layout/hierarchy3"/>
    <dgm:cxn modelId="{7AB91FAC-0355-4749-BFD0-B28D6B30F78E}" srcId="{E24D64F3-8FD6-4FEC-8AAE-893AE48B1BF6}" destId="{B89AD7CB-77CF-4F59-B64B-CC69D7D7CD1D}" srcOrd="0" destOrd="0" parTransId="{71D6BBB5-4589-4F13-88A4-28ADB9E4BDC4}" sibTransId="{D51B5836-9418-4D7F-909D-581D88268C09}"/>
    <dgm:cxn modelId="{FEF7EAA6-FFC3-43BC-AFE6-F6826DE17CBB}" srcId="{0C8A20C8-E8DD-470D-93F2-B47E8EE0DBA3}" destId="{0F592499-D737-4C84-B1DC-88EC35E0976E}" srcOrd="0" destOrd="0" parTransId="{353BA19A-17EF-43E6-97E3-0E51A71CFA05}" sibTransId="{80D2A26B-7C0B-45A6-937B-CEEA1CD50CD4}"/>
    <dgm:cxn modelId="{46A8C798-A155-43EC-BB46-20677E43D2D8}" srcId="{0C8A20C8-E8DD-470D-93F2-B47E8EE0DBA3}" destId="{930CAACF-A0A5-4B29-A57B-C03D91466389}" srcOrd="1" destOrd="0" parTransId="{D71E68D0-04E0-4B51-901F-72CA1FED4968}" sibTransId="{3E3D7CB4-8FB6-45AF-86D0-CFD89B92F70A}"/>
    <dgm:cxn modelId="{A9E243FD-496B-4DC5-9DEE-05EA1FF6F161}" type="presOf" srcId="{5D9FA314-9CD4-4CF6-93A5-5B5C726848DB}" destId="{8367E015-005C-4857-AF32-FC81449A7184}" srcOrd="0" destOrd="0" presId="urn:microsoft.com/office/officeart/2005/8/layout/hierarchy3"/>
    <dgm:cxn modelId="{1EE88ED7-9798-49EC-A999-A98E1907725A}" type="presParOf" srcId="{7F959FCB-5062-4937-BBCE-B3F3FEDC6A49}" destId="{9EEDC001-9A27-45D4-8315-CA9BA08D15EB}" srcOrd="0" destOrd="0" presId="urn:microsoft.com/office/officeart/2005/8/layout/hierarchy3"/>
    <dgm:cxn modelId="{32D92AA0-AFF1-4489-BFBE-05EDFA462310}" type="presParOf" srcId="{9EEDC001-9A27-45D4-8315-CA9BA08D15EB}" destId="{244CA317-B96F-41EB-A48C-7C576A70BC94}" srcOrd="0" destOrd="0" presId="urn:microsoft.com/office/officeart/2005/8/layout/hierarchy3"/>
    <dgm:cxn modelId="{9FFA8AAB-D5DD-4056-B4A1-4A8382D6F5FC}" type="presParOf" srcId="{244CA317-B96F-41EB-A48C-7C576A70BC94}" destId="{5F482B04-A74F-4475-BD78-F58F0ACED62D}" srcOrd="0" destOrd="0" presId="urn:microsoft.com/office/officeart/2005/8/layout/hierarchy3"/>
    <dgm:cxn modelId="{754DED82-5146-4699-A63C-81AC4DFEFBA5}" type="presParOf" srcId="{244CA317-B96F-41EB-A48C-7C576A70BC94}" destId="{1C0B5DF5-B9A7-4A54-B6A5-23D512D74123}" srcOrd="1" destOrd="0" presId="urn:microsoft.com/office/officeart/2005/8/layout/hierarchy3"/>
    <dgm:cxn modelId="{62404C0E-51F4-4C93-822B-BF3ACB7DCAFB}" type="presParOf" srcId="{9EEDC001-9A27-45D4-8315-CA9BA08D15EB}" destId="{0430A4CE-B355-437D-8C92-A8EBB1D2DE2F}" srcOrd="1" destOrd="0" presId="urn:microsoft.com/office/officeart/2005/8/layout/hierarchy3"/>
    <dgm:cxn modelId="{E6057071-DDED-42A1-A3F2-08822BD97906}" type="presParOf" srcId="{0430A4CE-B355-437D-8C92-A8EBB1D2DE2F}" destId="{92F16BAE-7777-459D-9EBE-5E719DEBAE1A}" srcOrd="0" destOrd="0" presId="urn:microsoft.com/office/officeart/2005/8/layout/hierarchy3"/>
    <dgm:cxn modelId="{0A1519A3-A6BA-4807-84DE-7CE979F6AD44}" type="presParOf" srcId="{0430A4CE-B355-437D-8C92-A8EBB1D2DE2F}" destId="{C8425778-BAEC-419B-B764-1ACF3ECF3986}" srcOrd="1" destOrd="0" presId="urn:microsoft.com/office/officeart/2005/8/layout/hierarchy3"/>
    <dgm:cxn modelId="{D9822AF7-33C1-46C6-8BD0-C81FEB700790}" type="presParOf" srcId="{0430A4CE-B355-437D-8C92-A8EBB1D2DE2F}" destId="{B70CD24C-3CF9-4784-964F-FDC08DFD8D80}" srcOrd="2" destOrd="0" presId="urn:microsoft.com/office/officeart/2005/8/layout/hierarchy3"/>
    <dgm:cxn modelId="{0FE2F7C3-8321-45DC-B27F-DB4D2DE4460A}" type="presParOf" srcId="{0430A4CE-B355-437D-8C92-A8EBB1D2DE2F}" destId="{444796E7-0556-4D3E-870F-3D4246B36E85}" srcOrd="3" destOrd="0" presId="urn:microsoft.com/office/officeart/2005/8/layout/hierarchy3"/>
    <dgm:cxn modelId="{5ABB1B6A-558C-4FDA-B512-F2E551285515}" type="presParOf" srcId="{0430A4CE-B355-437D-8C92-A8EBB1D2DE2F}" destId="{07477450-10EB-460F-B19B-2E1A70E80BB3}" srcOrd="4" destOrd="0" presId="urn:microsoft.com/office/officeart/2005/8/layout/hierarchy3"/>
    <dgm:cxn modelId="{FADDBDAE-A18C-414E-AA3E-587EF95EBC75}" type="presParOf" srcId="{0430A4CE-B355-437D-8C92-A8EBB1D2DE2F}" destId="{8EBCB35B-F6C1-41C3-BA99-E0CF5C4E6F79}" srcOrd="5" destOrd="0" presId="urn:microsoft.com/office/officeart/2005/8/layout/hierarchy3"/>
    <dgm:cxn modelId="{F4DBDB81-72F9-4DAC-9F03-DEF2E215C609}" type="presParOf" srcId="{0430A4CE-B355-437D-8C92-A8EBB1D2DE2F}" destId="{F0EBED71-2231-4E1D-A693-EFA5361C183C}" srcOrd="6" destOrd="0" presId="urn:microsoft.com/office/officeart/2005/8/layout/hierarchy3"/>
    <dgm:cxn modelId="{AB823459-B9F3-47B1-A8FD-6206EBCE2AC8}" type="presParOf" srcId="{0430A4CE-B355-437D-8C92-A8EBB1D2DE2F}" destId="{C1E9D6E1-B6E9-4EEF-8A3E-E865CB95D658}" srcOrd="7" destOrd="0" presId="urn:microsoft.com/office/officeart/2005/8/layout/hierarchy3"/>
    <dgm:cxn modelId="{A269EB79-3EF9-4D5F-96DE-BD920EEF5851}" type="presParOf" srcId="{7F959FCB-5062-4937-BBCE-B3F3FEDC6A49}" destId="{DFBEDFEA-D7F9-479C-A5B5-0DD061604FE8}" srcOrd="1" destOrd="0" presId="urn:microsoft.com/office/officeart/2005/8/layout/hierarchy3"/>
    <dgm:cxn modelId="{7FF6B098-5257-4CF8-8CB0-3918BFEE798D}" type="presParOf" srcId="{DFBEDFEA-D7F9-479C-A5B5-0DD061604FE8}" destId="{0AB875C3-A2D5-4394-B651-1857CC86D02D}" srcOrd="0" destOrd="0" presId="urn:microsoft.com/office/officeart/2005/8/layout/hierarchy3"/>
    <dgm:cxn modelId="{125C56D6-A8BE-4D6D-BEF8-AC9E51F82AC8}" type="presParOf" srcId="{0AB875C3-A2D5-4394-B651-1857CC86D02D}" destId="{C826DDDE-337B-4C83-9617-40879F4AFAB5}" srcOrd="0" destOrd="0" presId="urn:microsoft.com/office/officeart/2005/8/layout/hierarchy3"/>
    <dgm:cxn modelId="{E8B853D3-3C1C-42A6-BE6A-E97EDBD540F4}" type="presParOf" srcId="{0AB875C3-A2D5-4394-B651-1857CC86D02D}" destId="{21569E42-F716-4891-B474-69FB6B485569}" srcOrd="1" destOrd="0" presId="urn:microsoft.com/office/officeart/2005/8/layout/hierarchy3"/>
    <dgm:cxn modelId="{29C812D1-6AA7-4619-99ED-8B0358E945B9}" type="presParOf" srcId="{DFBEDFEA-D7F9-479C-A5B5-0DD061604FE8}" destId="{03E6B4CB-9541-41B6-89EC-BF8676B9A1E9}" srcOrd="1" destOrd="0" presId="urn:microsoft.com/office/officeart/2005/8/layout/hierarchy3"/>
    <dgm:cxn modelId="{E6BD4A35-C659-429C-9638-5F00344DFC56}" type="presParOf" srcId="{03E6B4CB-9541-41B6-89EC-BF8676B9A1E9}" destId="{F81BB4E1-71D4-4A3E-9868-151359D40DEC}" srcOrd="0" destOrd="0" presId="urn:microsoft.com/office/officeart/2005/8/layout/hierarchy3"/>
    <dgm:cxn modelId="{52361E05-4A1B-4229-96D4-2C011110A2AE}" type="presParOf" srcId="{03E6B4CB-9541-41B6-89EC-BF8676B9A1E9}" destId="{A0D38A22-8364-462E-9F38-076CD78D29F1}" srcOrd="1" destOrd="0" presId="urn:microsoft.com/office/officeart/2005/8/layout/hierarchy3"/>
    <dgm:cxn modelId="{C9F7D998-D265-43DA-9267-1107D1CB82D3}" type="presParOf" srcId="{03E6B4CB-9541-41B6-89EC-BF8676B9A1E9}" destId="{A8D5D995-DB0A-4963-8FAA-BF944D35CD18}" srcOrd="2" destOrd="0" presId="urn:microsoft.com/office/officeart/2005/8/layout/hierarchy3"/>
    <dgm:cxn modelId="{A8602284-0316-410F-A3D6-5760B7758B51}" type="presParOf" srcId="{03E6B4CB-9541-41B6-89EC-BF8676B9A1E9}" destId="{10B33DE5-F5CC-4A3B-A656-1B7DAC779211}" srcOrd="3" destOrd="0" presId="urn:microsoft.com/office/officeart/2005/8/layout/hierarchy3"/>
    <dgm:cxn modelId="{ED5B7A55-A4C9-43C8-A017-BD3E2C8E373F}" type="presParOf" srcId="{03E6B4CB-9541-41B6-89EC-BF8676B9A1E9}" destId="{8367E015-005C-4857-AF32-FC81449A7184}" srcOrd="4" destOrd="0" presId="urn:microsoft.com/office/officeart/2005/8/layout/hierarchy3"/>
    <dgm:cxn modelId="{D5691A15-BBF7-47AB-B370-C73B465D1BF3}" type="presParOf" srcId="{03E6B4CB-9541-41B6-89EC-BF8676B9A1E9}" destId="{09DB7E19-A974-407D-8FAE-3E9C9128AAC7}" srcOrd="5" destOrd="0" presId="urn:microsoft.com/office/officeart/2005/8/layout/hierarchy3"/>
    <dgm:cxn modelId="{C2DC934A-2A09-4490-AF96-0DC20DA0848C}" type="presParOf" srcId="{03E6B4CB-9541-41B6-89EC-BF8676B9A1E9}" destId="{04DD0759-BC7E-44EE-B439-009A2226EB43}" srcOrd="6" destOrd="0" presId="urn:microsoft.com/office/officeart/2005/8/layout/hierarchy3"/>
    <dgm:cxn modelId="{AE083F8D-2FAF-4E42-8CC3-92DDBFD9B3D9}" type="presParOf" srcId="{03E6B4CB-9541-41B6-89EC-BF8676B9A1E9}" destId="{F0BDB875-A036-47F6-8C29-1FEF94829933}" srcOrd="7" destOrd="0" presId="urn:microsoft.com/office/officeart/2005/8/layout/hierarchy3"/>
    <dgm:cxn modelId="{81F3CC2E-2B9A-4328-858C-88EE786898D7}" type="presParOf" srcId="{7F959FCB-5062-4937-BBCE-B3F3FEDC6A49}" destId="{642F6781-2B57-4FA1-95CC-9B9D072A00A8}" srcOrd="2" destOrd="0" presId="urn:microsoft.com/office/officeart/2005/8/layout/hierarchy3"/>
    <dgm:cxn modelId="{B35B5BAD-8552-40BE-B68F-B054408A2D45}" type="presParOf" srcId="{642F6781-2B57-4FA1-95CC-9B9D072A00A8}" destId="{53FC0212-362D-4B87-8909-F966D732BDEF}" srcOrd="0" destOrd="0" presId="urn:microsoft.com/office/officeart/2005/8/layout/hierarchy3"/>
    <dgm:cxn modelId="{19B85DF4-2259-42F5-9897-23EA129C8EBB}" type="presParOf" srcId="{53FC0212-362D-4B87-8909-F966D732BDEF}" destId="{6807BFD2-A5C2-4D68-BF29-DF9357093A18}" srcOrd="0" destOrd="0" presId="urn:microsoft.com/office/officeart/2005/8/layout/hierarchy3"/>
    <dgm:cxn modelId="{DC857F4D-EAD3-4704-A44A-1A146CD7DB2E}" type="presParOf" srcId="{53FC0212-362D-4B87-8909-F966D732BDEF}" destId="{69A67871-BBFB-4CF9-B55B-E1316FB78CE6}" srcOrd="1" destOrd="0" presId="urn:microsoft.com/office/officeart/2005/8/layout/hierarchy3"/>
    <dgm:cxn modelId="{4C945F2B-F2C0-4D11-8DF4-6A7D7C2088AD}" type="presParOf" srcId="{642F6781-2B57-4FA1-95CC-9B9D072A00A8}" destId="{F88D8F8C-BF38-42CA-AE7F-E194AA765414}" srcOrd="1" destOrd="0" presId="urn:microsoft.com/office/officeart/2005/8/layout/hierarchy3"/>
    <dgm:cxn modelId="{FB27231C-DD30-4A61-A39E-61E3BAF74005}" type="presParOf" srcId="{F88D8F8C-BF38-42CA-AE7F-E194AA765414}" destId="{4D11BC61-266B-40FB-9983-9D32AC003A91}" srcOrd="0" destOrd="0" presId="urn:microsoft.com/office/officeart/2005/8/layout/hierarchy3"/>
    <dgm:cxn modelId="{A9DFEDCE-1057-4FA9-89BC-146907FD09C6}" type="presParOf" srcId="{F88D8F8C-BF38-42CA-AE7F-E194AA765414}" destId="{4DBD8B3E-D863-44D6-91BD-CB7D89408A96}" srcOrd="1" destOrd="0" presId="urn:microsoft.com/office/officeart/2005/8/layout/hierarchy3"/>
    <dgm:cxn modelId="{F697C484-615F-4E72-B027-B49543F40744}" type="presParOf" srcId="{F88D8F8C-BF38-42CA-AE7F-E194AA765414}" destId="{21E1479B-BA1A-4A28-ACB0-5A65433585E6}" srcOrd="2" destOrd="0" presId="urn:microsoft.com/office/officeart/2005/8/layout/hierarchy3"/>
    <dgm:cxn modelId="{1173BC1B-1B28-495D-8114-6112D490F5F7}" type="presParOf" srcId="{F88D8F8C-BF38-42CA-AE7F-E194AA765414}" destId="{81F9DAAC-E35D-4408-99EB-B58F47612786}" srcOrd="3" destOrd="0" presId="urn:microsoft.com/office/officeart/2005/8/layout/hierarchy3"/>
    <dgm:cxn modelId="{057219E7-9588-4813-B663-0DB647DCB0E0}" type="presParOf" srcId="{F88D8F8C-BF38-42CA-AE7F-E194AA765414}" destId="{95DB5383-32B2-4580-98E8-00CDEDF6D922}" srcOrd="4" destOrd="0" presId="urn:microsoft.com/office/officeart/2005/8/layout/hierarchy3"/>
    <dgm:cxn modelId="{2E1A636F-B1E4-46F2-B9DC-FE86A22AAC45}" type="presParOf" srcId="{F88D8F8C-BF38-42CA-AE7F-E194AA765414}" destId="{E160874A-4FF7-4A5A-A2A1-437C5655775D}" srcOrd="5" destOrd="0" presId="urn:microsoft.com/office/officeart/2005/8/layout/hierarchy3"/>
    <dgm:cxn modelId="{AF37EB10-6D07-41CD-9862-50726C7B0EAE}" type="presParOf" srcId="{F88D8F8C-BF38-42CA-AE7F-E194AA765414}" destId="{01FF7729-7F25-486A-972E-D0E20F6C2F9E}" srcOrd="6" destOrd="0" presId="urn:microsoft.com/office/officeart/2005/8/layout/hierarchy3"/>
    <dgm:cxn modelId="{49837493-2950-4368-8078-41DBEBFECE43}" type="presParOf" srcId="{F88D8F8C-BF38-42CA-AE7F-E194AA765414}" destId="{DC560104-5680-4BB5-BA78-9208EDE208CA}"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103069-FD04-4623-936F-F0322967FDA3}"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zh-TW" altLang="en-US"/>
        </a:p>
      </dgm:t>
    </dgm:pt>
    <dgm:pt modelId="{BFCD547A-B6B8-448B-9F4F-C4708F6FA321}">
      <dgm:prSet phldrT="[文字]" custT="1"/>
      <dgm:spPr/>
      <dgm:t>
        <a:bodyPr/>
        <a:lstStyle/>
        <a:p>
          <a:pPr>
            <a:lnSpc>
              <a:spcPct val="100000"/>
            </a:lnSpc>
            <a:spcAft>
              <a:spcPts val="0"/>
            </a:spcAft>
          </a:pPr>
          <a:r>
            <a:rPr lang="zh-TW" altLang="en-US" sz="4000" b="1"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報名</a:t>
          </a:r>
          <a:endParaRPr lang="en-US" altLang="zh-TW" sz="4000" b="1"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nSpc>
              <a:spcPct val="100000"/>
            </a:lnSpc>
            <a:spcAft>
              <a:spcPts val="0"/>
            </a:spcAft>
          </a:pPr>
          <a:r>
            <a:rPr lang="en-US" altLang="zh-TW" sz="4000" b="1"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a:t>
          </a:r>
          <a:r>
            <a:rPr lang="zh-TW" altLang="en-US" sz="4000" b="1"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校</a:t>
          </a:r>
          <a:r>
            <a:rPr lang="zh-TW" altLang="en-US" sz="2000" b="1"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或</a:t>
          </a:r>
          <a:r>
            <a:rPr lang="en-US" altLang="zh-TW" sz="4000" b="1"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a:t>
          </a:r>
          <a:r>
            <a:rPr lang="zh-TW" altLang="en-US" sz="4000" b="1"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科</a:t>
          </a:r>
        </a:p>
      </dgm:t>
    </dgm:pt>
    <dgm:pt modelId="{374BF042-0CD0-40E2-98C9-B42C9F3A5D89}" type="parTrans" cxnId="{47D7A037-9CBB-4AAA-8C23-325EE3DBDC67}">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6EFA9856-5714-45D0-BB8A-5DE5E53C177A}" type="sibTrans" cxnId="{47D7A037-9CBB-4AAA-8C23-325EE3DBDC67}">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384777C5-2719-4BE8-A320-8DEC2E5F946F}">
      <dgm:prSet phldrT="[文字]" custT="1"/>
      <dgm:spPr/>
      <dgm:t>
        <a:bodyPr/>
        <a:lstStyle/>
        <a:p>
          <a:pPr>
            <a:lnSpc>
              <a:spcPct val="100000"/>
            </a:lnSpc>
            <a:spcAft>
              <a:spcPts val="0"/>
            </a:spcAft>
          </a:pPr>
          <a:r>
            <a:rPr lang="zh-TW" altLang="en-US" sz="2600" b="1" baseline="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報名人數</a:t>
          </a:r>
          <a:endParaRPr lang="en-US" altLang="zh-TW" sz="2600" b="1" baseline="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nSpc>
              <a:spcPct val="100000"/>
            </a:lnSpc>
            <a:spcAft>
              <a:spcPts val="0"/>
            </a:spcAft>
          </a:pPr>
          <a:r>
            <a:rPr lang="zh-TW" altLang="en-US" sz="4000" b="1"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少於</a:t>
          </a:r>
          <a:endParaRPr lang="en-US" altLang="zh-TW" sz="4000" b="1"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nSpc>
              <a:spcPct val="100000"/>
            </a:lnSpc>
            <a:spcAft>
              <a:spcPts val="0"/>
            </a:spcAft>
          </a:pPr>
          <a:r>
            <a:rPr lang="zh-TW" altLang="en-US" sz="2600" b="1" baseline="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招生名額</a:t>
          </a:r>
        </a:p>
      </dgm:t>
    </dgm:pt>
    <dgm:pt modelId="{55A961C3-C9C8-41DB-8202-DEA850E9C7E4}" type="parTrans" cxnId="{0051094F-1330-4D66-83A6-A36B96DFFD8E}">
      <dgm:prSet/>
      <dgm:spPr>
        <a:ln>
          <a:solidFill>
            <a:schemeClr val="tx1"/>
          </a:solidFill>
        </a:ln>
      </dgm:spPr>
      <dgm:t>
        <a:bodyPr/>
        <a:lstStyle/>
        <a:p>
          <a:endParaRPr lang="zh-TW" altLang="en-US" baseline="0">
            <a:latin typeface="Cambria Math" panose="02040503050406030204" pitchFamily="18" charset="0"/>
            <a:ea typeface="全真顏體" panose="02010609000101010101" pitchFamily="49" charset="-120"/>
          </a:endParaRPr>
        </a:p>
      </dgm:t>
    </dgm:pt>
    <dgm:pt modelId="{32A032D3-A87C-4996-B086-918B8E26B3C8}" type="sibTrans" cxnId="{0051094F-1330-4D66-83A6-A36B96DFFD8E}">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2584C150-2198-40CC-BD67-AC1769FF6402}">
      <dgm:prSet phldrT="[文字]" custT="1"/>
      <dgm:spPr>
        <a:solidFill>
          <a:schemeClr val="tx2">
            <a:lumMod val="75000"/>
          </a:schemeClr>
        </a:solidFill>
      </dgm:spPr>
      <dgm:t>
        <a:bodyPr/>
        <a:lstStyle/>
        <a:p>
          <a:r>
            <a:rPr lang="zh-TW" altLang="en-US" sz="3600" b="1"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全額錄取</a:t>
          </a:r>
        </a:p>
      </dgm:t>
    </dgm:pt>
    <dgm:pt modelId="{205A1DF4-0B9A-43DC-B556-A055566624E9}" type="parTrans" cxnId="{8AD780A5-C7E0-48A4-9E43-1AFCC29696CF}">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1CC49FBA-3620-4A48-9389-268F0960E3BE}" type="sibTrans" cxnId="{8AD780A5-C7E0-48A4-9E43-1AFCC29696CF}">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4E72D517-DA5E-4F3B-BDC8-0319D83CEA37}">
      <dgm:prSet phldrT="[文字]" custT="1"/>
      <dgm:spPr>
        <a:solidFill>
          <a:srgbClr val="0000CC"/>
        </a:solidFill>
      </dgm:spPr>
      <dgm:t>
        <a:bodyPr/>
        <a:lstStyle/>
        <a:p>
          <a:pPr>
            <a:lnSpc>
              <a:spcPct val="100000"/>
            </a:lnSpc>
            <a:spcAft>
              <a:spcPts val="0"/>
            </a:spcAft>
          </a:pPr>
          <a:r>
            <a:rPr lang="zh-TW" altLang="en-US" sz="3100" b="1" baseline="0" dirty="0">
              <a:latin typeface="標楷體" panose="03000509000000000000" pitchFamily="65" charset="-120"/>
              <a:ea typeface="標楷體" panose="03000509000000000000" pitchFamily="65" charset="-120"/>
            </a:rPr>
            <a:t>報名人數</a:t>
          </a:r>
          <a:endParaRPr lang="en-US" altLang="zh-TW" sz="3100" b="1" baseline="0" dirty="0">
            <a:latin typeface="標楷體" panose="03000509000000000000" pitchFamily="65" charset="-120"/>
            <a:ea typeface="標楷體" panose="03000509000000000000" pitchFamily="65" charset="-120"/>
          </a:endParaRPr>
        </a:p>
        <a:p>
          <a:pPr>
            <a:lnSpc>
              <a:spcPct val="100000"/>
            </a:lnSpc>
            <a:spcAft>
              <a:spcPts val="0"/>
            </a:spcAft>
          </a:pPr>
          <a:r>
            <a:rPr lang="zh-TW" altLang="en-US" sz="4000" b="1"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多於</a:t>
          </a:r>
          <a:endParaRPr lang="en-US" altLang="zh-TW" sz="4000" b="1"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nSpc>
              <a:spcPct val="100000"/>
            </a:lnSpc>
            <a:spcAft>
              <a:spcPts val="0"/>
            </a:spcAft>
          </a:pPr>
          <a:r>
            <a:rPr lang="zh-TW" altLang="en-US" sz="3100" b="1" baseline="0" dirty="0">
              <a:latin typeface="標楷體" panose="03000509000000000000" pitchFamily="65" charset="-120"/>
              <a:ea typeface="標楷體" panose="03000509000000000000" pitchFamily="65" charset="-120"/>
            </a:rPr>
            <a:t>招生名額</a:t>
          </a:r>
        </a:p>
      </dgm:t>
    </dgm:pt>
    <dgm:pt modelId="{D69FF9FE-37B6-4319-B647-A26A08367685}" type="parTrans" cxnId="{FFEBD333-4CFB-486A-B230-AD763A0368A9}">
      <dgm:prSet/>
      <dgm:spPr>
        <a:ln>
          <a:solidFill>
            <a:schemeClr val="tx1"/>
          </a:solidFill>
        </a:ln>
      </dgm:spPr>
      <dgm:t>
        <a:bodyPr/>
        <a:lstStyle/>
        <a:p>
          <a:endParaRPr lang="zh-TW" altLang="en-US" baseline="0">
            <a:latin typeface="Cambria Math" panose="02040503050406030204" pitchFamily="18" charset="0"/>
            <a:ea typeface="全真顏體" panose="02010609000101010101" pitchFamily="49" charset="-120"/>
          </a:endParaRPr>
        </a:p>
      </dgm:t>
    </dgm:pt>
    <dgm:pt modelId="{06319A2D-89AC-4533-A821-018AB22AD81F}" type="sibTrans" cxnId="{FFEBD333-4CFB-486A-B230-AD763A0368A9}">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23522937-A161-48C9-A0B4-21C71B4A3C53}">
      <dgm:prSet phldrT="[文字]" custT="1"/>
      <dgm:spPr/>
      <dgm:t>
        <a:bodyPr/>
        <a:lstStyle/>
        <a:p>
          <a:r>
            <a:rPr lang="zh-TW" altLang="en-US" sz="3600" b="1" baseline="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進行比序</a:t>
          </a:r>
        </a:p>
      </dgm:t>
    </dgm:pt>
    <dgm:pt modelId="{DCFFD997-E005-491E-A401-10C01E68974A}" type="parTrans" cxnId="{AED91E49-8420-44CC-A5D1-555006259079}">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0EDC0F2A-71FC-4D8E-9C1A-1AD65AC5AED2}" type="sibTrans" cxnId="{AED91E49-8420-44CC-A5D1-555006259079}">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DFEB8B9F-51C1-4794-B797-78118707DC58}" type="pres">
      <dgm:prSet presAssocID="{7E103069-FD04-4623-936F-F0322967FDA3}" presName="diagram" presStyleCnt="0">
        <dgm:presLayoutVars>
          <dgm:chPref val="1"/>
          <dgm:dir/>
          <dgm:animOne val="branch"/>
          <dgm:animLvl val="lvl"/>
          <dgm:resizeHandles val="exact"/>
        </dgm:presLayoutVars>
      </dgm:prSet>
      <dgm:spPr/>
      <dgm:t>
        <a:bodyPr/>
        <a:lstStyle/>
        <a:p>
          <a:endParaRPr lang="zh-TW" altLang="en-US"/>
        </a:p>
      </dgm:t>
    </dgm:pt>
    <dgm:pt modelId="{212E8E3B-982C-49D6-BEE7-ECA6B2F5539D}" type="pres">
      <dgm:prSet presAssocID="{BFCD547A-B6B8-448B-9F4F-C4708F6FA321}" presName="root1" presStyleCnt="0"/>
      <dgm:spPr/>
    </dgm:pt>
    <dgm:pt modelId="{39576E4C-4446-4524-956B-1F32047961D4}" type="pres">
      <dgm:prSet presAssocID="{BFCD547A-B6B8-448B-9F4F-C4708F6FA321}" presName="LevelOneTextNode" presStyleLbl="node0" presStyleIdx="0" presStyleCnt="1" custScaleY="204173">
        <dgm:presLayoutVars>
          <dgm:chPref val="3"/>
        </dgm:presLayoutVars>
      </dgm:prSet>
      <dgm:spPr/>
      <dgm:t>
        <a:bodyPr/>
        <a:lstStyle/>
        <a:p>
          <a:endParaRPr lang="zh-TW" altLang="en-US"/>
        </a:p>
      </dgm:t>
    </dgm:pt>
    <dgm:pt modelId="{F657F8A6-43F6-4FE9-A4C5-BCEDAC3AF0D8}" type="pres">
      <dgm:prSet presAssocID="{BFCD547A-B6B8-448B-9F4F-C4708F6FA321}" presName="level2hierChild" presStyleCnt="0"/>
      <dgm:spPr/>
    </dgm:pt>
    <dgm:pt modelId="{9B656810-6531-4C27-A29E-CA7E339C3EC1}" type="pres">
      <dgm:prSet presAssocID="{55A961C3-C9C8-41DB-8202-DEA850E9C7E4}" presName="conn2-1" presStyleLbl="parChTrans1D2" presStyleIdx="0" presStyleCnt="2"/>
      <dgm:spPr/>
      <dgm:t>
        <a:bodyPr/>
        <a:lstStyle/>
        <a:p>
          <a:endParaRPr lang="zh-TW" altLang="en-US"/>
        </a:p>
      </dgm:t>
    </dgm:pt>
    <dgm:pt modelId="{1E12B408-185C-4283-B9D4-9644593E4EFD}" type="pres">
      <dgm:prSet presAssocID="{55A961C3-C9C8-41DB-8202-DEA850E9C7E4}" presName="connTx" presStyleLbl="parChTrans1D2" presStyleIdx="0" presStyleCnt="2"/>
      <dgm:spPr/>
      <dgm:t>
        <a:bodyPr/>
        <a:lstStyle/>
        <a:p>
          <a:endParaRPr lang="zh-TW" altLang="en-US"/>
        </a:p>
      </dgm:t>
    </dgm:pt>
    <dgm:pt modelId="{0804EC75-09D7-4B20-B8BB-8F0B5D1962BA}" type="pres">
      <dgm:prSet presAssocID="{384777C5-2719-4BE8-A320-8DEC2E5F946F}" presName="root2" presStyleCnt="0"/>
      <dgm:spPr/>
    </dgm:pt>
    <dgm:pt modelId="{9194FD9E-4B58-4A6F-B9A5-75AE542EB0BA}" type="pres">
      <dgm:prSet presAssocID="{384777C5-2719-4BE8-A320-8DEC2E5F946F}" presName="LevelTwoTextNode" presStyleLbl="node2" presStyleIdx="0" presStyleCnt="2" custScaleY="210359">
        <dgm:presLayoutVars>
          <dgm:chPref val="3"/>
        </dgm:presLayoutVars>
      </dgm:prSet>
      <dgm:spPr/>
      <dgm:t>
        <a:bodyPr/>
        <a:lstStyle/>
        <a:p>
          <a:endParaRPr lang="zh-TW" altLang="en-US"/>
        </a:p>
      </dgm:t>
    </dgm:pt>
    <dgm:pt modelId="{663CC129-BE37-406A-9105-50C5129505DC}" type="pres">
      <dgm:prSet presAssocID="{384777C5-2719-4BE8-A320-8DEC2E5F946F}" presName="level3hierChild" presStyleCnt="0"/>
      <dgm:spPr/>
    </dgm:pt>
    <dgm:pt modelId="{381FCDEB-627A-467F-B646-6BF4957A462D}" type="pres">
      <dgm:prSet presAssocID="{205A1DF4-0B9A-43DC-B556-A055566624E9}" presName="conn2-1" presStyleLbl="parChTrans1D3" presStyleIdx="0" presStyleCnt="2"/>
      <dgm:spPr/>
      <dgm:t>
        <a:bodyPr/>
        <a:lstStyle/>
        <a:p>
          <a:endParaRPr lang="zh-TW" altLang="en-US"/>
        </a:p>
      </dgm:t>
    </dgm:pt>
    <dgm:pt modelId="{0EDD3DA1-78D7-4774-92B3-785C26F4E001}" type="pres">
      <dgm:prSet presAssocID="{205A1DF4-0B9A-43DC-B556-A055566624E9}" presName="connTx" presStyleLbl="parChTrans1D3" presStyleIdx="0" presStyleCnt="2"/>
      <dgm:spPr/>
      <dgm:t>
        <a:bodyPr/>
        <a:lstStyle/>
        <a:p>
          <a:endParaRPr lang="zh-TW" altLang="en-US"/>
        </a:p>
      </dgm:t>
    </dgm:pt>
    <dgm:pt modelId="{B520291D-BEB0-4988-AE2B-8D31F119CDD3}" type="pres">
      <dgm:prSet presAssocID="{2584C150-2198-40CC-BD67-AC1769FF6402}" presName="root2" presStyleCnt="0"/>
      <dgm:spPr/>
    </dgm:pt>
    <dgm:pt modelId="{E74ECCD3-C0BA-4C55-9E06-7458DD4320AA}" type="pres">
      <dgm:prSet presAssocID="{2584C150-2198-40CC-BD67-AC1769FF6402}" presName="LevelTwoTextNode" presStyleLbl="node3" presStyleIdx="0" presStyleCnt="2">
        <dgm:presLayoutVars>
          <dgm:chPref val="3"/>
        </dgm:presLayoutVars>
      </dgm:prSet>
      <dgm:spPr/>
      <dgm:t>
        <a:bodyPr/>
        <a:lstStyle/>
        <a:p>
          <a:endParaRPr lang="zh-TW" altLang="en-US"/>
        </a:p>
      </dgm:t>
    </dgm:pt>
    <dgm:pt modelId="{ECBCF419-67A1-4DF3-85E5-E9575FC7157E}" type="pres">
      <dgm:prSet presAssocID="{2584C150-2198-40CC-BD67-AC1769FF6402}" presName="level3hierChild" presStyleCnt="0"/>
      <dgm:spPr/>
    </dgm:pt>
    <dgm:pt modelId="{F06DCB76-FD9E-4762-9BDF-192312774CF9}" type="pres">
      <dgm:prSet presAssocID="{D69FF9FE-37B6-4319-B647-A26A08367685}" presName="conn2-1" presStyleLbl="parChTrans1D2" presStyleIdx="1" presStyleCnt="2"/>
      <dgm:spPr/>
      <dgm:t>
        <a:bodyPr/>
        <a:lstStyle/>
        <a:p>
          <a:endParaRPr lang="zh-TW" altLang="en-US"/>
        </a:p>
      </dgm:t>
    </dgm:pt>
    <dgm:pt modelId="{F1284339-6876-4398-B0F7-E78C0C235E1E}" type="pres">
      <dgm:prSet presAssocID="{D69FF9FE-37B6-4319-B647-A26A08367685}" presName="connTx" presStyleLbl="parChTrans1D2" presStyleIdx="1" presStyleCnt="2"/>
      <dgm:spPr/>
      <dgm:t>
        <a:bodyPr/>
        <a:lstStyle/>
        <a:p>
          <a:endParaRPr lang="zh-TW" altLang="en-US"/>
        </a:p>
      </dgm:t>
    </dgm:pt>
    <dgm:pt modelId="{0194AF0B-5C30-4CC5-8325-723B40F387D5}" type="pres">
      <dgm:prSet presAssocID="{4E72D517-DA5E-4F3B-BDC8-0319D83CEA37}" presName="root2" presStyleCnt="0"/>
      <dgm:spPr/>
    </dgm:pt>
    <dgm:pt modelId="{849EAAB4-47D8-4ACF-B0D7-9DC872B89982}" type="pres">
      <dgm:prSet presAssocID="{4E72D517-DA5E-4F3B-BDC8-0319D83CEA37}" presName="LevelTwoTextNode" presStyleLbl="node2" presStyleIdx="1" presStyleCnt="2" custScaleY="229518">
        <dgm:presLayoutVars>
          <dgm:chPref val="3"/>
        </dgm:presLayoutVars>
      </dgm:prSet>
      <dgm:spPr/>
      <dgm:t>
        <a:bodyPr/>
        <a:lstStyle/>
        <a:p>
          <a:endParaRPr lang="zh-TW" altLang="en-US"/>
        </a:p>
      </dgm:t>
    </dgm:pt>
    <dgm:pt modelId="{782D4D50-DEB5-42AF-A0CD-5DBC60DF5599}" type="pres">
      <dgm:prSet presAssocID="{4E72D517-DA5E-4F3B-BDC8-0319D83CEA37}" presName="level3hierChild" presStyleCnt="0"/>
      <dgm:spPr/>
    </dgm:pt>
    <dgm:pt modelId="{9AD1CC82-376B-4E86-B146-5896157F8FAA}" type="pres">
      <dgm:prSet presAssocID="{DCFFD997-E005-491E-A401-10C01E68974A}" presName="conn2-1" presStyleLbl="parChTrans1D3" presStyleIdx="1" presStyleCnt="2"/>
      <dgm:spPr/>
      <dgm:t>
        <a:bodyPr/>
        <a:lstStyle/>
        <a:p>
          <a:endParaRPr lang="zh-TW" altLang="en-US"/>
        </a:p>
      </dgm:t>
    </dgm:pt>
    <dgm:pt modelId="{6D274116-5E54-4B0C-810C-27F23650AB52}" type="pres">
      <dgm:prSet presAssocID="{DCFFD997-E005-491E-A401-10C01E68974A}" presName="connTx" presStyleLbl="parChTrans1D3" presStyleIdx="1" presStyleCnt="2"/>
      <dgm:spPr/>
      <dgm:t>
        <a:bodyPr/>
        <a:lstStyle/>
        <a:p>
          <a:endParaRPr lang="zh-TW" altLang="en-US"/>
        </a:p>
      </dgm:t>
    </dgm:pt>
    <dgm:pt modelId="{A22B776A-EE5F-42E9-B0C6-0FDD7716D3B2}" type="pres">
      <dgm:prSet presAssocID="{23522937-A161-48C9-A0B4-21C71B4A3C53}" presName="root2" presStyleCnt="0"/>
      <dgm:spPr/>
    </dgm:pt>
    <dgm:pt modelId="{70F42E22-2C21-4D93-B431-D0D90932325E}" type="pres">
      <dgm:prSet presAssocID="{23522937-A161-48C9-A0B4-21C71B4A3C53}" presName="LevelTwoTextNode" presStyleLbl="node3" presStyleIdx="1" presStyleCnt="2">
        <dgm:presLayoutVars>
          <dgm:chPref val="3"/>
        </dgm:presLayoutVars>
      </dgm:prSet>
      <dgm:spPr/>
      <dgm:t>
        <a:bodyPr/>
        <a:lstStyle/>
        <a:p>
          <a:endParaRPr lang="zh-TW" altLang="en-US"/>
        </a:p>
      </dgm:t>
    </dgm:pt>
    <dgm:pt modelId="{F2F06816-C769-4B27-8CD7-01B69B239427}" type="pres">
      <dgm:prSet presAssocID="{23522937-A161-48C9-A0B4-21C71B4A3C53}" presName="level3hierChild" presStyleCnt="0"/>
      <dgm:spPr/>
    </dgm:pt>
  </dgm:ptLst>
  <dgm:cxnLst>
    <dgm:cxn modelId="{3D4494C1-2E8F-4336-A74A-2F83D052FC05}" type="presOf" srcId="{23522937-A161-48C9-A0B4-21C71B4A3C53}" destId="{70F42E22-2C21-4D93-B431-D0D90932325E}" srcOrd="0" destOrd="0" presId="urn:microsoft.com/office/officeart/2005/8/layout/hierarchy2"/>
    <dgm:cxn modelId="{34EB99D6-5237-4223-A6AD-83D403DCECA5}" type="presOf" srcId="{2584C150-2198-40CC-BD67-AC1769FF6402}" destId="{E74ECCD3-C0BA-4C55-9E06-7458DD4320AA}" srcOrd="0" destOrd="0" presId="urn:microsoft.com/office/officeart/2005/8/layout/hierarchy2"/>
    <dgm:cxn modelId="{20C9943A-F156-4689-94E1-7C809DD39EC2}" type="presOf" srcId="{205A1DF4-0B9A-43DC-B556-A055566624E9}" destId="{0EDD3DA1-78D7-4774-92B3-785C26F4E001}" srcOrd="1" destOrd="0" presId="urn:microsoft.com/office/officeart/2005/8/layout/hierarchy2"/>
    <dgm:cxn modelId="{66BCDC2C-45A7-442F-9DAE-EF7CBBD75739}" type="presOf" srcId="{7E103069-FD04-4623-936F-F0322967FDA3}" destId="{DFEB8B9F-51C1-4794-B797-78118707DC58}" srcOrd="0" destOrd="0" presId="urn:microsoft.com/office/officeart/2005/8/layout/hierarchy2"/>
    <dgm:cxn modelId="{C6CBCA71-B579-47F0-9CE5-DC9A34093467}" type="presOf" srcId="{DCFFD997-E005-491E-A401-10C01E68974A}" destId="{6D274116-5E54-4B0C-810C-27F23650AB52}" srcOrd="1" destOrd="0" presId="urn:microsoft.com/office/officeart/2005/8/layout/hierarchy2"/>
    <dgm:cxn modelId="{B85F525B-D04D-4589-B087-A953560E4964}" type="presOf" srcId="{205A1DF4-0B9A-43DC-B556-A055566624E9}" destId="{381FCDEB-627A-467F-B646-6BF4957A462D}" srcOrd="0" destOrd="0" presId="urn:microsoft.com/office/officeart/2005/8/layout/hierarchy2"/>
    <dgm:cxn modelId="{4F9336C9-263B-454D-876A-209A488DA1BD}" type="presOf" srcId="{384777C5-2719-4BE8-A320-8DEC2E5F946F}" destId="{9194FD9E-4B58-4A6F-B9A5-75AE542EB0BA}" srcOrd="0" destOrd="0" presId="urn:microsoft.com/office/officeart/2005/8/layout/hierarchy2"/>
    <dgm:cxn modelId="{3185C327-45A4-4F9C-84AA-EBF38DE84F7F}" type="presOf" srcId="{D69FF9FE-37B6-4319-B647-A26A08367685}" destId="{F06DCB76-FD9E-4762-9BDF-192312774CF9}" srcOrd="0" destOrd="0" presId="urn:microsoft.com/office/officeart/2005/8/layout/hierarchy2"/>
    <dgm:cxn modelId="{DAFE0DC2-99FB-4FA8-B2D3-66C6DDD4F749}" type="presOf" srcId="{D69FF9FE-37B6-4319-B647-A26A08367685}" destId="{F1284339-6876-4398-B0F7-E78C0C235E1E}" srcOrd="1" destOrd="0" presId="urn:microsoft.com/office/officeart/2005/8/layout/hierarchy2"/>
    <dgm:cxn modelId="{AA7CA20F-DB4E-4D38-9D82-E182B3825B6D}" type="presOf" srcId="{BFCD547A-B6B8-448B-9F4F-C4708F6FA321}" destId="{39576E4C-4446-4524-956B-1F32047961D4}" srcOrd="0" destOrd="0" presId="urn:microsoft.com/office/officeart/2005/8/layout/hierarchy2"/>
    <dgm:cxn modelId="{5146E83E-9955-441A-BF25-B6A443341A07}" type="presOf" srcId="{4E72D517-DA5E-4F3B-BDC8-0319D83CEA37}" destId="{849EAAB4-47D8-4ACF-B0D7-9DC872B89982}" srcOrd="0" destOrd="0" presId="urn:microsoft.com/office/officeart/2005/8/layout/hierarchy2"/>
    <dgm:cxn modelId="{AED91E49-8420-44CC-A5D1-555006259079}" srcId="{4E72D517-DA5E-4F3B-BDC8-0319D83CEA37}" destId="{23522937-A161-48C9-A0B4-21C71B4A3C53}" srcOrd="0" destOrd="0" parTransId="{DCFFD997-E005-491E-A401-10C01E68974A}" sibTransId="{0EDC0F2A-71FC-4D8E-9C1A-1AD65AC5AED2}"/>
    <dgm:cxn modelId="{345F7482-456B-4F1E-ACD7-BF8421A4D5AC}" type="presOf" srcId="{55A961C3-C9C8-41DB-8202-DEA850E9C7E4}" destId="{9B656810-6531-4C27-A29E-CA7E339C3EC1}" srcOrd="0" destOrd="0" presId="urn:microsoft.com/office/officeart/2005/8/layout/hierarchy2"/>
    <dgm:cxn modelId="{8AD780A5-C7E0-48A4-9E43-1AFCC29696CF}" srcId="{384777C5-2719-4BE8-A320-8DEC2E5F946F}" destId="{2584C150-2198-40CC-BD67-AC1769FF6402}" srcOrd="0" destOrd="0" parTransId="{205A1DF4-0B9A-43DC-B556-A055566624E9}" sibTransId="{1CC49FBA-3620-4A48-9389-268F0960E3BE}"/>
    <dgm:cxn modelId="{FFEBD333-4CFB-486A-B230-AD763A0368A9}" srcId="{BFCD547A-B6B8-448B-9F4F-C4708F6FA321}" destId="{4E72D517-DA5E-4F3B-BDC8-0319D83CEA37}" srcOrd="1" destOrd="0" parTransId="{D69FF9FE-37B6-4319-B647-A26A08367685}" sibTransId="{06319A2D-89AC-4533-A821-018AB22AD81F}"/>
    <dgm:cxn modelId="{8DF32307-0CBF-4753-94EF-87035B749D52}" type="presOf" srcId="{DCFFD997-E005-491E-A401-10C01E68974A}" destId="{9AD1CC82-376B-4E86-B146-5896157F8FAA}" srcOrd="0" destOrd="0" presId="urn:microsoft.com/office/officeart/2005/8/layout/hierarchy2"/>
    <dgm:cxn modelId="{47D7A037-9CBB-4AAA-8C23-325EE3DBDC67}" srcId="{7E103069-FD04-4623-936F-F0322967FDA3}" destId="{BFCD547A-B6B8-448B-9F4F-C4708F6FA321}" srcOrd="0" destOrd="0" parTransId="{374BF042-0CD0-40E2-98C9-B42C9F3A5D89}" sibTransId="{6EFA9856-5714-45D0-BB8A-5DE5E53C177A}"/>
    <dgm:cxn modelId="{61E0782A-E018-45DA-95B0-CC9886E360C1}" type="presOf" srcId="{55A961C3-C9C8-41DB-8202-DEA850E9C7E4}" destId="{1E12B408-185C-4283-B9D4-9644593E4EFD}" srcOrd="1" destOrd="0" presId="urn:microsoft.com/office/officeart/2005/8/layout/hierarchy2"/>
    <dgm:cxn modelId="{0051094F-1330-4D66-83A6-A36B96DFFD8E}" srcId="{BFCD547A-B6B8-448B-9F4F-C4708F6FA321}" destId="{384777C5-2719-4BE8-A320-8DEC2E5F946F}" srcOrd="0" destOrd="0" parTransId="{55A961C3-C9C8-41DB-8202-DEA850E9C7E4}" sibTransId="{32A032D3-A87C-4996-B086-918B8E26B3C8}"/>
    <dgm:cxn modelId="{F61D47DD-BFD8-4927-84AA-D5BA89072DEE}" type="presParOf" srcId="{DFEB8B9F-51C1-4794-B797-78118707DC58}" destId="{212E8E3B-982C-49D6-BEE7-ECA6B2F5539D}" srcOrd="0" destOrd="0" presId="urn:microsoft.com/office/officeart/2005/8/layout/hierarchy2"/>
    <dgm:cxn modelId="{CE5C0020-3A77-4DB4-B3B8-E8334E5BDA99}" type="presParOf" srcId="{212E8E3B-982C-49D6-BEE7-ECA6B2F5539D}" destId="{39576E4C-4446-4524-956B-1F32047961D4}" srcOrd="0" destOrd="0" presId="urn:microsoft.com/office/officeart/2005/8/layout/hierarchy2"/>
    <dgm:cxn modelId="{8DC32629-686B-43C8-86AF-67512A6D8A0A}" type="presParOf" srcId="{212E8E3B-982C-49D6-BEE7-ECA6B2F5539D}" destId="{F657F8A6-43F6-4FE9-A4C5-BCEDAC3AF0D8}" srcOrd="1" destOrd="0" presId="urn:microsoft.com/office/officeart/2005/8/layout/hierarchy2"/>
    <dgm:cxn modelId="{3F91EE92-CFD7-421C-A729-57D5F2FC4323}" type="presParOf" srcId="{F657F8A6-43F6-4FE9-A4C5-BCEDAC3AF0D8}" destId="{9B656810-6531-4C27-A29E-CA7E339C3EC1}" srcOrd="0" destOrd="0" presId="urn:microsoft.com/office/officeart/2005/8/layout/hierarchy2"/>
    <dgm:cxn modelId="{430A1F65-D83B-4826-8503-63BF842BC9B8}" type="presParOf" srcId="{9B656810-6531-4C27-A29E-CA7E339C3EC1}" destId="{1E12B408-185C-4283-B9D4-9644593E4EFD}" srcOrd="0" destOrd="0" presId="urn:microsoft.com/office/officeart/2005/8/layout/hierarchy2"/>
    <dgm:cxn modelId="{0CEFB292-F049-4D17-85CA-9E77AC3E437E}" type="presParOf" srcId="{F657F8A6-43F6-4FE9-A4C5-BCEDAC3AF0D8}" destId="{0804EC75-09D7-4B20-B8BB-8F0B5D1962BA}" srcOrd="1" destOrd="0" presId="urn:microsoft.com/office/officeart/2005/8/layout/hierarchy2"/>
    <dgm:cxn modelId="{4192B916-B960-4D0F-A55F-F5291937B39A}" type="presParOf" srcId="{0804EC75-09D7-4B20-B8BB-8F0B5D1962BA}" destId="{9194FD9E-4B58-4A6F-B9A5-75AE542EB0BA}" srcOrd="0" destOrd="0" presId="urn:microsoft.com/office/officeart/2005/8/layout/hierarchy2"/>
    <dgm:cxn modelId="{3C23183E-5772-4D19-93D0-1A1D086481E5}" type="presParOf" srcId="{0804EC75-09D7-4B20-B8BB-8F0B5D1962BA}" destId="{663CC129-BE37-406A-9105-50C5129505DC}" srcOrd="1" destOrd="0" presId="urn:microsoft.com/office/officeart/2005/8/layout/hierarchy2"/>
    <dgm:cxn modelId="{9AE66A50-02E0-4E65-A92E-8828EC6A23D0}" type="presParOf" srcId="{663CC129-BE37-406A-9105-50C5129505DC}" destId="{381FCDEB-627A-467F-B646-6BF4957A462D}" srcOrd="0" destOrd="0" presId="urn:microsoft.com/office/officeart/2005/8/layout/hierarchy2"/>
    <dgm:cxn modelId="{4F948350-E837-49E5-9336-7A8740E0EDF8}" type="presParOf" srcId="{381FCDEB-627A-467F-B646-6BF4957A462D}" destId="{0EDD3DA1-78D7-4774-92B3-785C26F4E001}" srcOrd="0" destOrd="0" presId="urn:microsoft.com/office/officeart/2005/8/layout/hierarchy2"/>
    <dgm:cxn modelId="{C16EB891-6ED3-40BA-856E-178711808BC5}" type="presParOf" srcId="{663CC129-BE37-406A-9105-50C5129505DC}" destId="{B520291D-BEB0-4988-AE2B-8D31F119CDD3}" srcOrd="1" destOrd="0" presId="urn:microsoft.com/office/officeart/2005/8/layout/hierarchy2"/>
    <dgm:cxn modelId="{902F1BFD-B90D-4EAD-9338-418F4CC8EFFB}" type="presParOf" srcId="{B520291D-BEB0-4988-AE2B-8D31F119CDD3}" destId="{E74ECCD3-C0BA-4C55-9E06-7458DD4320AA}" srcOrd="0" destOrd="0" presId="urn:microsoft.com/office/officeart/2005/8/layout/hierarchy2"/>
    <dgm:cxn modelId="{2A764391-C239-467A-BCBD-5DFCB516C769}" type="presParOf" srcId="{B520291D-BEB0-4988-AE2B-8D31F119CDD3}" destId="{ECBCF419-67A1-4DF3-85E5-E9575FC7157E}" srcOrd="1" destOrd="0" presId="urn:microsoft.com/office/officeart/2005/8/layout/hierarchy2"/>
    <dgm:cxn modelId="{7EFFE9EE-446C-497A-A2BE-83FC11E31BEE}" type="presParOf" srcId="{F657F8A6-43F6-4FE9-A4C5-BCEDAC3AF0D8}" destId="{F06DCB76-FD9E-4762-9BDF-192312774CF9}" srcOrd="2" destOrd="0" presId="urn:microsoft.com/office/officeart/2005/8/layout/hierarchy2"/>
    <dgm:cxn modelId="{5D7A90BD-C1E0-436F-A9CF-35C4CE3A6358}" type="presParOf" srcId="{F06DCB76-FD9E-4762-9BDF-192312774CF9}" destId="{F1284339-6876-4398-B0F7-E78C0C235E1E}" srcOrd="0" destOrd="0" presId="urn:microsoft.com/office/officeart/2005/8/layout/hierarchy2"/>
    <dgm:cxn modelId="{2BA19208-D751-4A31-B264-7C203649F637}" type="presParOf" srcId="{F657F8A6-43F6-4FE9-A4C5-BCEDAC3AF0D8}" destId="{0194AF0B-5C30-4CC5-8325-723B40F387D5}" srcOrd="3" destOrd="0" presId="urn:microsoft.com/office/officeart/2005/8/layout/hierarchy2"/>
    <dgm:cxn modelId="{A5126521-1C07-461A-A4ED-15389DE77ECA}" type="presParOf" srcId="{0194AF0B-5C30-4CC5-8325-723B40F387D5}" destId="{849EAAB4-47D8-4ACF-B0D7-9DC872B89982}" srcOrd="0" destOrd="0" presId="urn:microsoft.com/office/officeart/2005/8/layout/hierarchy2"/>
    <dgm:cxn modelId="{F4FA154D-7450-4BC0-932C-5E91CDDF8DDD}" type="presParOf" srcId="{0194AF0B-5C30-4CC5-8325-723B40F387D5}" destId="{782D4D50-DEB5-42AF-A0CD-5DBC60DF5599}" srcOrd="1" destOrd="0" presId="urn:microsoft.com/office/officeart/2005/8/layout/hierarchy2"/>
    <dgm:cxn modelId="{7337A743-8D03-40F1-9BC7-400617380541}" type="presParOf" srcId="{782D4D50-DEB5-42AF-A0CD-5DBC60DF5599}" destId="{9AD1CC82-376B-4E86-B146-5896157F8FAA}" srcOrd="0" destOrd="0" presId="urn:microsoft.com/office/officeart/2005/8/layout/hierarchy2"/>
    <dgm:cxn modelId="{92B276F1-0F8B-45C9-A8EC-140812E896A0}" type="presParOf" srcId="{9AD1CC82-376B-4E86-B146-5896157F8FAA}" destId="{6D274116-5E54-4B0C-810C-27F23650AB52}" srcOrd="0" destOrd="0" presId="urn:microsoft.com/office/officeart/2005/8/layout/hierarchy2"/>
    <dgm:cxn modelId="{CA2A3BD2-DDA5-44FC-BE02-72C0E3DD06F9}" type="presParOf" srcId="{782D4D50-DEB5-42AF-A0CD-5DBC60DF5599}" destId="{A22B776A-EE5F-42E9-B0C6-0FDD7716D3B2}" srcOrd="1" destOrd="0" presId="urn:microsoft.com/office/officeart/2005/8/layout/hierarchy2"/>
    <dgm:cxn modelId="{D9A69528-6340-4849-B4DA-1949693F3489}" type="presParOf" srcId="{A22B776A-EE5F-42E9-B0C6-0FDD7716D3B2}" destId="{70F42E22-2C21-4D93-B431-D0D90932325E}" srcOrd="0" destOrd="0" presId="urn:microsoft.com/office/officeart/2005/8/layout/hierarchy2"/>
    <dgm:cxn modelId="{6A104710-877C-4451-96D6-CC1E01C88ED3}" type="presParOf" srcId="{A22B776A-EE5F-42E9-B0C6-0FDD7716D3B2}" destId="{F2F06816-C769-4B27-8CD7-01B69B23942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C36CE1-8218-45C0-A237-9ABAD8B0CF51}" type="doc">
      <dgm:prSet loTypeId="urn:microsoft.com/office/officeart/2005/8/layout/bProcess2" loCatId="process" qsTypeId="urn:microsoft.com/office/officeart/2005/8/quickstyle/simple5" qsCatId="simple" csTypeId="urn:microsoft.com/office/officeart/2005/8/colors/colorful2" csCatId="colorful" phldr="1"/>
      <dgm:spPr/>
    </dgm:pt>
    <dgm:pt modelId="{EB896CF6-D344-4CB2-B4AA-A10F86BC5B7D}">
      <dgm:prSet phldrT="[文字]"/>
      <dgm:spPr/>
      <dgm:t>
        <a:bodyPr/>
        <a:lstStyle/>
        <a:p>
          <a:pPr>
            <a:lnSpc>
              <a:spcPct val="100000"/>
            </a:lnSpc>
            <a:spcAft>
              <a:spcPts val="0"/>
            </a:spcAft>
          </a:pPr>
          <a:r>
            <a:rPr lang="zh-TW" altLang="en-US" b="1" dirty="0">
              <a:effectLst>
                <a:outerShdw blurRad="38100" dist="38100" dir="2700000" algn="tl">
                  <a:srgbClr val="000000">
                    <a:alpha val="43137"/>
                  </a:srgbClr>
                </a:outerShdw>
              </a:effectLst>
              <a:latin typeface="標楷體" pitchFamily="65" charset="-120"/>
              <a:ea typeface="標楷體" panose="03000509000000000000" pitchFamily="65" charset="-120"/>
            </a:rPr>
            <a:t>基隆</a:t>
          </a:r>
          <a:r>
            <a:rPr lang="zh-TW" altLang="en-US" b="1" dirty="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rPr>
            <a:t>市</a:t>
          </a:r>
          <a:endParaRPr lang="en-US" altLang="zh-TW" b="1" dirty="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endParaRPr>
        </a:p>
        <a:p>
          <a:pPr>
            <a:lnSpc>
              <a:spcPct val="100000"/>
            </a:lnSpc>
            <a:spcAft>
              <a:spcPts val="0"/>
            </a:spcAft>
          </a:pPr>
          <a:r>
            <a:rPr lang="zh-TW" altLang="en-US" b="1" dirty="0">
              <a:solidFill>
                <a:srgbClr val="FF00FF"/>
              </a:solidFill>
              <a:effectLst>
                <a:outerShdw blurRad="38100" dist="38100" dir="2700000" algn="tl">
                  <a:srgbClr val="000000">
                    <a:alpha val="43137"/>
                  </a:srgbClr>
                </a:outerShdw>
              </a:effectLst>
              <a:latin typeface="標楷體" pitchFamily="65" charset="-120"/>
              <a:ea typeface="標楷體" panose="03000509000000000000" pitchFamily="65" charset="-120"/>
            </a:rPr>
            <a:t>優先</a:t>
          </a:r>
          <a:r>
            <a:rPr lang="zh-TW" altLang="en-US" b="1" dirty="0">
              <a:effectLst>
                <a:outerShdw blurRad="38100" dist="38100" dir="2700000" algn="tl">
                  <a:srgbClr val="000000">
                    <a:alpha val="43137"/>
                  </a:srgbClr>
                </a:outerShdw>
              </a:effectLst>
              <a:latin typeface="標楷體" pitchFamily="65" charset="-120"/>
              <a:ea typeface="標楷體" panose="03000509000000000000" pitchFamily="65" charset="-120"/>
            </a:rPr>
            <a:t>免試</a:t>
          </a:r>
          <a:endParaRPr lang="en-US" altLang="zh-TW" b="1" dirty="0">
            <a:effectLst>
              <a:outerShdw blurRad="38100" dist="38100" dir="2700000" algn="tl">
                <a:srgbClr val="000000">
                  <a:alpha val="43137"/>
                </a:srgbClr>
              </a:outerShdw>
            </a:effectLst>
            <a:latin typeface="標楷體" pitchFamily="65" charset="-120"/>
            <a:ea typeface="標楷體" panose="03000509000000000000" pitchFamily="65" charset="-120"/>
          </a:endParaRPr>
        </a:p>
        <a:p>
          <a:pPr>
            <a:lnSpc>
              <a:spcPct val="100000"/>
            </a:lnSpc>
            <a:spcAft>
              <a:spcPts val="0"/>
            </a:spcAft>
          </a:pPr>
          <a:r>
            <a:rPr lang="zh-TW" altLang="en-US" b="1" dirty="0">
              <a:effectLst>
                <a:outerShdw blurRad="38100" dist="38100" dir="2700000" algn="tl">
                  <a:srgbClr val="000000">
                    <a:alpha val="43137"/>
                  </a:srgbClr>
                </a:outerShdw>
              </a:effectLst>
              <a:latin typeface="標楷體" pitchFamily="65" charset="-120"/>
              <a:ea typeface="標楷體" panose="03000509000000000000" pitchFamily="65" charset="-120"/>
            </a:rPr>
            <a:t>入學</a:t>
          </a:r>
        </a:p>
      </dgm:t>
    </dgm:pt>
    <dgm:pt modelId="{89D372F4-CF1E-4431-A166-06EE1045D31A}" type="parTrans" cxnId="{CC71DE3C-5B96-4605-B124-DBBF41D24FD2}">
      <dgm:prSet/>
      <dgm:spPr/>
      <dgm:t>
        <a:bodyPr/>
        <a:lstStyle/>
        <a:p>
          <a:endParaRPr lang="zh-TW" altLang="en-US"/>
        </a:p>
      </dgm:t>
    </dgm:pt>
    <dgm:pt modelId="{7E3CF719-9840-44BC-97C8-1CDD6129D3E5}" type="sibTrans" cxnId="{CC71DE3C-5B96-4605-B124-DBBF41D24FD2}">
      <dgm:prSet/>
      <dgm:spPr/>
      <dgm:t>
        <a:bodyPr/>
        <a:lstStyle/>
        <a:p>
          <a:endParaRPr lang="zh-TW" altLang="en-US"/>
        </a:p>
      </dgm:t>
    </dgm:pt>
    <dgm:pt modelId="{3AC1E35C-2122-45E6-8D21-7F911B19D586}">
      <dgm:prSet phldrT="[文字]" custT="1"/>
      <dgm:spPr/>
      <dgm:t>
        <a:bodyPr/>
        <a:lstStyle/>
        <a:p>
          <a:pPr algn="ctr"/>
          <a:r>
            <a:rPr lang="zh-TW" altLang="en-US" sz="3200" b="1" dirty="0">
              <a:solidFill>
                <a:srgbClr val="000099"/>
              </a:solidFill>
              <a:effectLst>
                <a:outerShdw blurRad="38100" dist="38100" dir="2700000" algn="tl">
                  <a:srgbClr val="000000">
                    <a:alpha val="43137"/>
                  </a:srgbClr>
                </a:outerShdw>
              </a:effectLst>
              <a:latin typeface="標楷體" pitchFamily="65" charset="-120"/>
              <a:ea typeface="標楷體" panose="03000509000000000000" pitchFamily="65" charset="-120"/>
            </a:rPr>
            <a:t>基北</a:t>
          </a:r>
          <a:r>
            <a:rPr lang="zh-TW" altLang="en-US" sz="3200" b="1" dirty="0">
              <a:solidFill>
                <a:srgbClr val="FF00FF"/>
              </a:solidFill>
              <a:effectLst>
                <a:outerShdw blurRad="38100" dist="38100" dir="2700000" algn="tl">
                  <a:srgbClr val="000000">
                    <a:alpha val="43137"/>
                  </a:srgbClr>
                </a:outerShdw>
              </a:effectLst>
              <a:latin typeface="標楷體" pitchFamily="65" charset="-120"/>
              <a:ea typeface="標楷體" panose="03000509000000000000" pitchFamily="65" charset="-120"/>
            </a:rPr>
            <a:t>區</a:t>
          </a:r>
          <a:endParaRPr lang="en-US" altLang="zh-TW" sz="3200" b="1" dirty="0">
            <a:solidFill>
              <a:srgbClr val="FF00FF"/>
            </a:solidFill>
            <a:effectLst>
              <a:outerShdw blurRad="38100" dist="38100" dir="2700000" algn="tl">
                <a:srgbClr val="000000">
                  <a:alpha val="43137"/>
                </a:srgbClr>
              </a:outerShdw>
            </a:effectLst>
            <a:latin typeface="標楷體" pitchFamily="65" charset="-120"/>
            <a:ea typeface="標楷體" panose="03000509000000000000" pitchFamily="65" charset="-120"/>
          </a:endParaRPr>
        </a:p>
        <a:p>
          <a:pPr algn="ctr"/>
          <a:r>
            <a:rPr lang="zh-TW" altLang="en-US" sz="3200" b="1" dirty="0">
              <a:solidFill>
                <a:srgbClr val="000099"/>
              </a:solidFill>
              <a:effectLst>
                <a:outerShdw blurRad="38100" dist="38100" dir="2700000" algn="tl">
                  <a:srgbClr val="000000">
                    <a:alpha val="43137"/>
                  </a:srgbClr>
                </a:outerShdw>
              </a:effectLst>
              <a:latin typeface="標楷體" pitchFamily="65" charset="-120"/>
              <a:ea typeface="標楷體" panose="03000509000000000000" pitchFamily="65" charset="-120"/>
            </a:rPr>
            <a:t>免試入學</a:t>
          </a:r>
        </a:p>
      </dgm:t>
    </dgm:pt>
    <dgm:pt modelId="{880F10AD-007F-45AD-8203-F7457BB0634D}" type="parTrans" cxnId="{9FE43D0E-73F4-440C-B56D-73BC963A9A44}">
      <dgm:prSet/>
      <dgm:spPr/>
      <dgm:t>
        <a:bodyPr/>
        <a:lstStyle/>
        <a:p>
          <a:endParaRPr lang="zh-TW" altLang="en-US"/>
        </a:p>
      </dgm:t>
    </dgm:pt>
    <dgm:pt modelId="{341B2EA8-03C3-4868-8285-3A8796CF43FD}" type="sibTrans" cxnId="{9FE43D0E-73F4-440C-B56D-73BC963A9A44}">
      <dgm:prSet/>
      <dgm:spPr/>
      <dgm:t>
        <a:bodyPr/>
        <a:lstStyle/>
        <a:p>
          <a:endParaRPr lang="zh-TW" altLang="en-US"/>
        </a:p>
      </dgm:t>
    </dgm:pt>
    <dgm:pt modelId="{419C2230-9357-41D7-A046-9C4A64786A2B}" type="pres">
      <dgm:prSet presAssocID="{33C36CE1-8218-45C0-A237-9ABAD8B0CF51}" presName="diagram" presStyleCnt="0">
        <dgm:presLayoutVars>
          <dgm:dir/>
          <dgm:resizeHandles/>
        </dgm:presLayoutVars>
      </dgm:prSet>
      <dgm:spPr/>
    </dgm:pt>
    <dgm:pt modelId="{0379C580-2815-48E4-A7BD-383ACEDC0AEC}" type="pres">
      <dgm:prSet presAssocID="{EB896CF6-D344-4CB2-B4AA-A10F86BC5B7D}" presName="firstNode" presStyleLbl="node1" presStyleIdx="0" presStyleCnt="2">
        <dgm:presLayoutVars>
          <dgm:bulletEnabled val="1"/>
        </dgm:presLayoutVars>
      </dgm:prSet>
      <dgm:spPr/>
      <dgm:t>
        <a:bodyPr/>
        <a:lstStyle/>
        <a:p>
          <a:endParaRPr lang="zh-TW" altLang="en-US"/>
        </a:p>
      </dgm:t>
    </dgm:pt>
    <dgm:pt modelId="{737E72C8-F2AC-4051-8E69-A1957A60B204}" type="pres">
      <dgm:prSet presAssocID="{7E3CF719-9840-44BC-97C8-1CDD6129D3E5}" presName="sibTrans" presStyleLbl="sibTrans2D1" presStyleIdx="0" presStyleCnt="1"/>
      <dgm:spPr/>
      <dgm:t>
        <a:bodyPr/>
        <a:lstStyle/>
        <a:p>
          <a:endParaRPr lang="zh-TW" altLang="en-US"/>
        </a:p>
      </dgm:t>
    </dgm:pt>
    <dgm:pt modelId="{814B612A-54E4-48A0-8582-03C2059047AD}" type="pres">
      <dgm:prSet presAssocID="{3AC1E35C-2122-45E6-8D21-7F911B19D586}" presName="lastNode" presStyleLbl="node1" presStyleIdx="1" presStyleCnt="2" custScaleX="119076" custLinFactY="-1004" custLinFactNeighborX="65398" custLinFactNeighborY="-100000">
        <dgm:presLayoutVars>
          <dgm:bulletEnabled val="1"/>
        </dgm:presLayoutVars>
      </dgm:prSet>
      <dgm:spPr/>
      <dgm:t>
        <a:bodyPr/>
        <a:lstStyle/>
        <a:p>
          <a:endParaRPr lang="zh-TW" altLang="en-US"/>
        </a:p>
      </dgm:t>
    </dgm:pt>
  </dgm:ptLst>
  <dgm:cxnLst>
    <dgm:cxn modelId="{F0D81961-EA3C-45A5-BD1B-23C9986A3700}" type="presOf" srcId="{EB896CF6-D344-4CB2-B4AA-A10F86BC5B7D}" destId="{0379C580-2815-48E4-A7BD-383ACEDC0AEC}" srcOrd="0" destOrd="0" presId="urn:microsoft.com/office/officeart/2005/8/layout/bProcess2"/>
    <dgm:cxn modelId="{631677EC-C739-464E-8170-F67BD97D1FAA}" type="presOf" srcId="{7E3CF719-9840-44BC-97C8-1CDD6129D3E5}" destId="{737E72C8-F2AC-4051-8E69-A1957A60B204}" srcOrd="0" destOrd="0" presId="urn:microsoft.com/office/officeart/2005/8/layout/bProcess2"/>
    <dgm:cxn modelId="{8A353076-33EA-47A8-AD79-3E64148A593D}" type="presOf" srcId="{3AC1E35C-2122-45E6-8D21-7F911B19D586}" destId="{814B612A-54E4-48A0-8582-03C2059047AD}" srcOrd="0" destOrd="0" presId="urn:microsoft.com/office/officeart/2005/8/layout/bProcess2"/>
    <dgm:cxn modelId="{3D3AD463-0B69-43E6-9F42-297C5B9CEAE5}" type="presOf" srcId="{33C36CE1-8218-45C0-A237-9ABAD8B0CF51}" destId="{419C2230-9357-41D7-A046-9C4A64786A2B}" srcOrd="0" destOrd="0" presId="urn:microsoft.com/office/officeart/2005/8/layout/bProcess2"/>
    <dgm:cxn modelId="{9FE43D0E-73F4-440C-B56D-73BC963A9A44}" srcId="{33C36CE1-8218-45C0-A237-9ABAD8B0CF51}" destId="{3AC1E35C-2122-45E6-8D21-7F911B19D586}" srcOrd="1" destOrd="0" parTransId="{880F10AD-007F-45AD-8203-F7457BB0634D}" sibTransId="{341B2EA8-03C3-4868-8285-3A8796CF43FD}"/>
    <dgm:cxn modelId="{CC71DE3C-5B96-4605-B124-DBBF41D24FD2}" srcId="{33C36CE1-8218-45C0-A237-9ABAD8B0CF51}" destId="{EB896CF6-D344-4CB2-B4AA-A10F86BC5B7D}" srcOrd="0" destOrd="0" parTransId="{89D372F4-CF1E-4431-A166-06EE1045D31A}" sibTransId="{7E3CF719-9840-44BC-97C8-1CDD6129D3E5}"/>
    <dgm:cxn modelId="{9359EEDC-5219-41C2-81B3-FF4BB55501B1}" type="presParOf" srcId="{419C2230-9357-41D7-A046-9C4A64786A2B}" destId="{0379C580-2815-48E4-A7BD-383ACEDC0AEC}" srcOrd="0" destOrd="0" presId="urn:microsoft.com/office/officeart/2005/8/layout/bProcess2"/>
    <dgm:cxn modelId="{42C32867-1259-4998-B99D-885A825A4EAE}" type="presParOf" srcId="{419C2230-9357-41D7-A046-9C4A64786A2B}" destId="{737E72C8-F2AC-4051-8E69-A1957A60B204}" srcOrd="1" destOrd="0" presId="urn:microsoft.com/office/officeart/2005/8/layout/bProcess2"/>
    <dgm:cxn modelId="{9087A4BF-665E-4723-A767-E7DF54C73D72}" type="presParOf" srcId="{419C2230-9357-41D7-A046-9C4A64786A2B}" destId="{814B612A-54E4-48A0-8582-03C2059047AD}" srcOrd="2" destOrd="0" presId="urn:microsoft.com/office/officeart/2005/8/layout/b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FACF56-6B40-481C-A2F8-C4677AB87564}" type="doc">
      <dgm:prSet loTypeId="urn:microsoft.com/office/officeart/2005/8/layout/hierarchy3" loCatId="hierarchy" qsTypeId="urn:microsoft.com/office/officeart/2005/8/quickstyle/simple1" qsCatId="simple" csTypeId="urn:microsoft.com/office/officeart/2005/8/colors/colorful4" csCatId="colorful" phldr="1"/>
      <dgm:spPr/>
      <dgm:t>
        <a:bodyPr/>
        <a:lstStyle/>
        <a:p>
          <a:endParaRPr lang="zh-TW" altLang="en-US"/>
        </a:p>
      </dgm:t>
    </dgm:pt>
    <dgm:pt modelId="{0C5CFEBB-A8CF-4670-A84B-4A3FFBBA596F}">
      <dgm:prSet phldrT="[文字]"/>
      <dgm:spPr/>
      <dgm:t>
        <a:bodyPr/>
        <a:lstStyle/>
        <a:p>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市立</a:t>
          </a:r>
        </a:p>
      </dgm:t>
    </dgm:pt>
    <dgm:pt modelId="{42AF82B0-79AA-467A-8A5E-3B81DE6ED189}" type="parTrans" cxnId="{9F404BFC-88A6-4938-95CF-4C13946D0C40}">
      <dgm:prSet/>
      <dgm:spPr/>
      <dgm:t>
        <a:bodyPr/>
        <a:lstStyle/>
        <a:p>
          <a:endParaRPr lang="zh-TW" altLang="en-US">
            <a:ea typeface="金梅毛行書" pitchFamily="49" charset="-120"/>
          </a:endParaRPr>
        </a:p>
      </dgm:t>
    </dgm:pt>
    <dgm:pt modelId="{865D25E7-0D6A-4C1D-B462-E426E5231740}" type="sibTrans" cxnId="{9F404BFC-88A6-4938-95CF-4C13946D0C40}">
      <dgm:prSet/>
      <dgm:spPr/>
      <dgm:t>
        <a:bodyPr/>
        <a:lstStyle/>
        <a:p>
          <a:endParaRPr lang="zh-TW" altLang="en-US">
            <a:ea typeface="金梅毛行書" pitchFamily="49" charset="-120"/>
          </a:endParaRPr>
        </a:p>
      </dgm:t>
    </dgm:pt>
    <dgm:pt modelId="{E24D64F3-8FD6-4FEC-8AAE-893AE48B1BF6}">
      <dgm:prSet phldrT="[文字]"/>
      <dgm:spPr/>
      <dgm:t>
        <a:bodyPr/>
        <a:lstStyle/>
        <a:p>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國立</a:t>
          </a:r>
        </a:p>
      </dgm:t>
    </dgm:pt>
    <dgm:pt modelId="{287A0AE1-37B1-43D9-9285-E0BEF9F31BA6}" type="parTrans" cxnId="{C579EC8D-1029-4416-BE21-220270EA2FC0}">
      <dgm:prSet/>
      <dgm:spPr/>
      <dgm:t>
        <a:bodyPr/>
        <a:lstStyle/>
        <a:p>
          <a:endParaRPr lang="zh-TW" altLang="en-US">
            <a:ea typeface="金梅毛行書" pitchFamily="49" charset="-120"/>
          </a:endParaRPr>
        </a:p>
      </dgm:t>
    </dgm:pt>
    <dgm:pt modelId="{C93FC4A0-79E9-49DB-B4A2-22C40AD4C850}" type="sibTrans" cxnId="{C579EC8D-1029-4416-BE21-220270EA2FC0}">
      <dgm:prSet/>
      <dgm:spPr/>
      <dgm:t>
        <a:bodyPr/>
        <a:lstStyle/>
        <a:p>
          <a:endParaRPr lang="zh-TW" altLang="en-US">
            <a:ea typeface="金梅毛行書" pitchFamily="49" charset="-120"/>
          </a:endParaRPr>
        </a:p>
      </dgm:t>
    </dgm:pt>
    <dgm:pt modelId="{B89AD7CB-77CF-4F59-B64B-CC69D7D7CD1D}">
      <dgm:prSet phldrT="[文字]"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基中</a:t>
          </a:r>
        </a:p>
      </dgm:t>
    </dgm:pt>
    <dgm:pt modelId="{71D6BBB5-4589-4F13-88A4-28ADB9E4BDC4}" type="parTrans" cxnId="{7AB91FAC-0355-4749-BFD0-B28D6B30F78E}">
      <dgm:prSet/>
      <dgm:spPr/>
      <dgm:t>
        <a:bodyPr/>
        <a:lstStyle/>
        <a:p>
          <a:endParaRPr lang="zh-TW" altLang="en-US">
            <a:ea typeface="金梅毛行書" pitchFamily="49" charset="-120"/>
          </a:endParaRPr>
        </a:p>
      </dgm:t>
    </dgm:pt>
    <dgm:pt modelId="{D51B5836-9418-4D7F-909D-581D88268C09}" type="sibTrans" cxnId="{7AB91FAC-0355-4749-BFD0-B28D6B30F78E}">
      <dgm:prSet/>
      <dgm:spPr/>
      <dgm:t>
        <a:bodyPr/>
        <a:lstStyle/>
        <a:p>
          <a:endParaRPr lang="zh-TW" altLang="en-US">
            <a:ea typeface="金梅毛行書" pitchFamily="49" charset="-120"/>
          </a:endParaRPr>
        </a:p>
      </dgm:t>
    </dgm:pt>
    <dgm:pt modelId="{377B7C02-DCC3-4394-98E6-5EC71528316A}">
      <dgm:prSet phldrT="[文字]" custT="1"/>
      <dgm:spPr/>
      <dgm:t>
        <a:bodyPr/>
        <a:lstStyle/>
        <a:p>
          <a:r>
            <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海</a:t>
          </a:r>
          <a:r>
            <a:rPr lang="zh-TW" altLang="en-US"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大</a:t>
          </a:r>
          <a:endParaRPr lang="en-US" altLang="zh-TW"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zh-TW" altLang="en-US"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附中</a:t>
          </a:r>
          <a:endPar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995B2C1C-24D0-409B-87A1-147FAC63D4B2}" type="parTrans" cxnId="{2F2223ED-9FF7-45AA-B6DA-47D2EFD48606}">
      <dgm:prSet/>
      <dgm:spPr/>
      <dgm:t>
        <a:bodyPr/>
        <a:lstStyle/>
        <a:p>
          <a:endParaRPr lang="zh-TW" altLang="en-US">
            <a:ea typeface="金梅毛行書" pitchFamily="49" charset="-120"/>
          </a:endParaRPr>
        </a:p>
      </dgm:t>
    </dgm:pt>
    <dgm:pt modelId="{10F6CA61-1375-4A36-BA30-420397D694E0}" type="sibTrans" cxnId="{2F2223ED-9FF7-45AA-B6DA-47D2EFD48606}">
      <dgm:prSet/>
      <dgm:spPr/>
      <dgm:t>
        <a:bodyPr/>
        <a:lstStyle/>
        <a:p>
          <a:endParaRPr lang="zh-TW" altLang="en-US">
            <a:ea typeface="金梅毛行書" pitchFamily="49" charset="-120"/>
          </a:endParaRPr>
        </a:p>
      </dgm:t>
    </dgm:pt>
    <dgm:pt modelId="{0C8A20C8-E8DD-470D-93F2-B47E8EE0DBA3}">
      <dgm:prSet/>
      <dgm:spPr>
        <a:solidFill>
          <a:schemeClr val="bg2">
            <a:lumMod val="40000"/>
            <a:lumOff val="60000"/>
          </a:schemeClr>
        </a:solidFill>
      </dgm:spPr>
      <dgm:t>
        <a:bodyPr/>
        <a:lstStyle/>
        <a:p>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a:t>
          </a:r>
        </a:p>
      </dgm:t>
    </dgm:pt>
    <dgm:pt modelId="{ACE577CB-ED05-47A9-9922-EEE74D65C68E}" type="parTrans" cxnId="{3863751A-7294-4A82-A951-0ED1BBFAE6E6}">
      <dgm:prSet/>
      <dgm:spPr/>
      <dgm:t>
        <a:bodyPr/>
        <a:lstStyle/>
        <a:p>
          <a:endParaRPr lang="zh-TW" altLang="en-US">
            <a:ea typeface="金梅毛行書" pitchFamily="49" charset="-120"/>
          </a:endParaRPr>
        </a:p>
      </dgm:t>
    </dgm:pt>
    <dgm:pt modelId="{B3F54E16-0E0A-463F-B74B-BA846B96F737}" type="sibTrans" cxnId="{3863751A-7294-4A82-A951-0ED1BBFAE6E6}">
      <dgm:prSet/>
      <dgm:spPr/>
      <dgm:t>
        <a:bodyPr/>
        <a:lstStyle/>
        <a:p>
          <a:endParaRPr lang="zh-TW" altLang="en-US">
            <a:ea typeface="金梅毛行書" pitchFamily="49" charset="-120"/>
          </a:endParaRPr>
        </a:p>
      </dgm:t>
    </dgm:pt>
    <dgm:pt modelId="{6C585E13-6554-4299-B652-256B3E75424F}">
      <dgm:prSet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培德</a:t>
          </a:r>
        </a:p>
      </dgm:t>
    </dgm:pt>
    <dgm:pt modelId="{0A00BE70-3D39-4B81-9B96-42C217AB0108}" type="parTrans" cxnId="{2698C108-1AA6-41D7-B99B-872B20D77741}">
      <dgm:prSet/>
      <dgm:spPr/>
      <dgm:t>
        <a:bodyPr/>
        <a:lstStyle/>
        <a:p>
          <a:endParaRPr lang="zh-TW" altLang="en-US">
            <a:ea typeface="金梅毛行書" pitchFamily="49" charset="-120"/>
          </a:endParaRPr>
        </a:p>
      </dgm:t>
    </dgm:pt>
    <dgm:pt modelId="{1164B682-CEAF-4DD4-8960-353A569EEC6E}" type="sibTrans" cxnId="{2698C108-1AA6-41D7-B99B-872B20D77741}">
      <dgm:prSet/>
      <dgm:spPr/>
      <dgm:t>
        <a:bodyPr/>
        <a:lstStyle/>
        <a:p>
          <a:endParaRPr lang="zh-TW" altLang="en-US">
            <a:ea typeface="金梅毛行書" pitchFamily="49" charset="-120"/>
          </a:endParaRPr>
        </a:p>
      </dgm:t>
    </dgm:pt>
    <dgm:pt modelId="{0F592499-D737-4C84-B1DC-88EC35E0976E}">
      <dgm:prSet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二信</a:t>
          </a:r>
        </a:p>
      </dgm:t>
    </dgm:pt>
    <dgm:pt modelId="{353BA19A-17EF-43E6-97E3-0E51A71CFA05}" type="parTrans" cxnId="{FEF7EAA6-FFC3-43BC-AFE6-F6826DE17CBB}">
      <dgm:prSet/>
      <dgm:spPr/>
      <dgm:t>
        <a:bodyPr/>
        <a:lstStyle/>
        <a:p>
          <a:endParaRPr lang="zh-TW" altLang="en-US">
            <a:ea typeface="金梅毛行書" pitchFamily="49" charset="-120"/>
          </a:endParaRPr>
        </a:p>
      </dgm:t>
    </dgm:pt>
    <dgm:pt modelId="{80D2A26B-7C0B-45A6-937B-CEEA1CD50CD4}" type="sibTrans" cxnId="{FEF7EAA6-FFC3-43BC-AFE6-F6826DE17CBB}">
      <dgm:prSet/>
      <dgm:spPr/>
      <dgm:t>
        <a:bodyPr/>
        <a:lstStyle/>
        <a:p>
          <a:endParaRPr lang="zh-TW" altLang="en-US">
            <a:ea typeface="金梅毛行書" pitchFamily="49" charset="-120"/>
          </a:endParaRPr>
        </a:p>
      </dgm:t>
    </dgm:pt>
    <dgm:pt modelId="{930CAACF-A0A5-4B29-A57B-C03D91466389}">
      <dgm:prSet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聖心</a:t>
          </a:r>
        </a:p>
      </dgm:t>
    </dgm:pt>
    <dgm:pt modelId="{D71E68D0-04E0-4B51-901F-72CA1FED4968}" type="parTrans" cxnId="{46A8C798-A155-43EC-BB46-20677E43D2D8}">
      <dgm:prSet/>
      <dgm:spPr/>
      <dgm:t>
        <a:bodyPr/>
        <a:lstStyle/>
        <a:p>
          <a:endParaRPr lang="zh-TW" altLang="en-US">
            <a:ea typeface="金梅毛行書" pitchFamily="49" charset="-120"/>
          </a:endParaRPr>
        </a:p>
      </dgm:t>
    </dgm:pt>
    <dgm:pt modelId="{3E3D7CB4-8FB6-45AF-86D0-CFD89B92F70A}" type="sibTrans" cxnId="{46A8C798-A155-43EC-BB46-20677E43D2D8}">
      <dgm:prSet/>
      <dgm:spPr/>
      <dgm:t>
        <a:bodyPr/>
        <a:lstStyle/>
        <a:p>
          <a:endParaRPr lang="zh-TW" altLang="en-US">
            <a:ea typeface="金梅毛行書" pitchFamily="49" charset="-120"/>
          </a:endParaRPr>
        </a:p>
      </dgm:t>
    </dgm:pt>
    <dgm:pt modelId="{4BCA5030-C1E3-43FC-A319-2F63F7A9EC00}">
      <dgm:prSet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基商</a:t>
          </a:r>
        </a:p>
      </dgm:t>
    </dgm:pt>
    <dgm:pt modelId="{5D9FA314-9CD4-4CF6-93A5-5B5C726848DB}" type="parTrans" cxnId="{0CD2A63C-13FC-46A2-9050-EA5786CB53B6}">
      <dgm:prSet/>
      <dgm:spPr/>
      <dgm:t>
        <a:bodyPr/>
        <a:lstStyle/>
        <a:p>
          <a:endParaRPr lang="zh-TW" altLang="en-US">
            <a:ea typeface="金梅毛行書" pitchFamily="49" charset="-120"/>
          </a:endParaRPr>
        </a:p>
      </dgm:t>
    </dgm:pt>
    <dgm:pt modelId="{222DB9A0-774F-4EED-9E21-03D36E6AE7F1}" type="sibTrans" cxnId="{0CD2A63C-13FC-46A2-9050-EA5786CB53B6}">
      <dgm:prSet/>
      <dgm:spPr/>
      <dgm:t>
        <a:bodyPr/>
        <a:lstStyle/>
        <a:p>
          <a:endParaRPr lang="zh-TW" altLang="en-US">
            <a:ea typeface="金梅毛行書" pitchFamily="49" charset="-120"/>
          </a:endParaRPr>
        </a:p>
      </dgm:t>
    </dgm:pt>
    <dgm:pt modelId="{FB02185C-0BFA-4899-90B1-C4BD70A93338}">
      <dgm:prSet custT="1"/>
      <dgm:spPr/>
      <dgm:t>
        <a:bodyPr/>
        <a:lstStyle/>
        <a:p>
          <a:r>
            <a:rPr lang="zh-TW" altLang="en-US" sz="4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暖暖</a:t>
          </a:r>
        </a:p>
      </dgm:t>
    </dgm:pt>
    <dgm:pt modelId="{FEE4EAE8-17BA-4226-8A30-CB85B62808DC}" type="parTrans" cxnId="{DBC2ABAD-5EA8-4F35-BC9F-4F178BBC2A52}">
      <dgm:prSet/>
      <dgm:spPr/>
      <dgm:t>
        <a:bodyPr/>
        <a:lstStyle/>
        <a:p>
          <a:endParaRPr lang="zh-TW" altLang="en-US">
            <a:ea typeface="金梅毛行書" pitchFamily="49" charset="-120"/>
          </a:endParaRPr>
        </a:p>
      </dgm:t>
    </dgm:pt>
    <dgm:pt modelId="{6F5FC1E1-05C5-4A1F-AEC7-A358EEAD4D30}" type="sibTrans" cxnId="{DBC2ABAD-5EA8-4F35-BC9F-4F178BBC2A52}">
      <dgm:prSet/>
      <dgm:spPr/>
      <dgm:t>
        <a:bodyPr/>
        <a:lstStyle/>
        <a:p>
          <a:endParaRPr lang="zh-TW" altLang="en-US">
            <a:ea typeface="金梅毛行書" pitchFamily="49" charset="-120"/>
          </a:endParaRPr>
        </a:p>
      </dgm:t>
    </dgm:pt>
    <dgm:pt modelId="{6D64EA04-890C-437A-A495-D8CFCA6C7C38}">
      <dgm:prSet custT="1"/>
      <dgm:spPr/>
      <dgm:t>
        <a:bodyPr/>
        <a:lstStyle/>
        <a:p>
          <a:r>
            <a:rPr lang="zh-TW" altLang="en-US" sz="4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中山</a:t>
          </a:r>
        </a:p>
      </dgm:t>
    </dgm:pt>
    <dgm:pt modelId="{09CEF6BC-B986-4749-BEE5-57028C0CB7BC}" type="parTrans" cxnId="{829BD348-074E-42CA-A2BD-5255540D8499}">
      <dgm:prSet/>
      <dgm:spPr/>
      <dgm:t>
        <a:bodyPr/>
        <a:lstStyle/>
        <a:p>
          <a:endParaRPr lang="zh-TW" altLang="en-US">
            <a:ea typeface="金梅毛行書" pitchFamily="49" charset="-120"/>
          </a:endParaRPr>
        </a:p>
      </dgm:t>
    </dgm:pt>
    <dgm:pt modelId="{077B2E29-CAF7-4E3A-B055-1C85D0E39DBB}" type="sibTrans" cxnId="{829BD348-074E-42CA-A2BD-5255540D8499}">
      <dgm:prSet/>
      <dgm:spPr/>
      <dgm:t>
        <a:bodyPr/>
        <a:lstStyle/>
        <a:p>
          <a:endParaRPr lang="zh-TW" altLang="en-US">
            <a:ea typeface="金梅毛行書" pitchFamily="49" charset="-120"/>
          </a:endParaRPr>
        </a:p>
      </dgm:t>
    </dgm:pt>
    <dgm:pt modelId="{3E3813CC-BA30-4AD3-B9FD-8117C03E5410}">
      <dgm:prSet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基女</a:t>
          </a:r>
        </a:p>
      </dgm:t>
    </dgm:pt>
    <dgm:pt modelId="{097BBDAF-B298-4690-B926-C19AE3D85ACD}" type="parTrans" cxnId="{A8E3E8DC-4776-4A9F-8191-D8F9225D6B2D}">
      <dgm:prSet/>
      <dgm:spPr/>
      <dgm:t>
        <a:bodyPr/>
        <a:lstStyle/>
        <a:p>
          <a:endParaRPr lang="zh-TW" altLang="en-US">
            <a:ea typeface="金梅毛行書" pitchFamily="49" charset="-120"/>
          </a:endParaRPr>
        </a:p>
      </dgm:t>
    </dgm:pt>
    <dgm:pt modelId="{15D0E9D5-3F18-4356-8081-D7CA6EB5DAC5}" type="sibTrans" cxnId="{A8E3E8DC-4776-4A9F-8191-D8F9225D6B2D}">
      <dgm:prSet/>
      <dgm:spPr/>
      <dgm:t>
        <a:bodyPr/>
        <a:lstStyle/>
        <a:p>
          <a:endParaRPr lang="zh-TW" altLang="en-US">
            <a:ea typeface="金梅毛行書" pitchFamily="49" charset="-120"/>
          </a:endParaRPr>
        </a:p>
      </dgm:t>
    </dgm:pt>
    <dgm:pt modelId="{0CB9C7EA-1449-497C-99E0-F0BE85DF5B6B}">
      <dgm:prSet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光隆</a:t>
          </a:r>
        </a:p>
      </dgm:t>
    </dgm:pt>
    <dgm:pt modelId="{F9D877F5-94BB-4E00-97BF-CA37A3E7DC08}" type="parTrans" cxnId="{17A57E46-13AA-447B-94AA-1BF90BAA398D}">
      <dgm:prSet/>
      <dgm:spPr/>
      <dgm:t>
        <a:bodyPr/>
        <a:lstStyle/>
        <a:p>
          <a:endParaRPr lang="zh-TW" altLang="en-US">
            <a:ea typeface="金梅毛行書" pitchFamily="49" charset="-120"/>
          </a:endParaRPr>
        </a:p>
      </dgm:t>
    </dgm:pt>
    <dgm:pt modelId="{1DC7022E-1C32-4EFC-9C25-4CDEF9E78496}" type="sibTrans" cxnId="{17A57E46-13AA-447B-94AA-1BF90BAA398D}">
      <dgm:prSet/>
      <dgm:spPr/>
      <dgm:t>
        <a:bodyPr/>
        <a:lstStyle/>
        <a:p>
          <a:endParaRPr lang="zh-TW" altLang="en-US">
            <a:ea typeface="金梅毛行書" pitchFamily="49" charset="-120"/>
          </a:endParaRPr>
        </a:p>
      </dgm:t>
    </dgm:pt>
    <dgm:pt modelId="{FF0807E3-0234-4242-B4B7-F24C7E0D3C54}">
      <dgm:prSet custT="1"/>
      <dgm:spPr/>
      <dgm: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八斗</a:t>
          </a:r>
          <a:endParaRPr lang="en-US" altLang="zh-TW"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dgm:t>
    </dgm:pt>
    <dgm:pt modelId="{3FE361FE-198B-4240-A3FC-92210827E17E}" type="parTrans" cxnId="{6E466235-CD28-404D-A6E0-A596D6BDA19C}">
      <dgm:prSet/>
      <dgm:spPr/>
      <dgm:t>
        <a:bodyPr/>
        <a:lstStyle/>
        <a:p>
          <a:endParaRPr lang="zh-TW" altLang="en-US"/>
        </a:p>
      </dgm:t>
    </dgm:pt>
    <dgm:pt modelId="{3DEE0478-BE4F-4A8A-87CF-064FBC668F06}" type="sibTrans" cxnId="{6E466235-CD28-404D-A6E0-A596D6BDA19C}">
      <dgm:prSet/>
      <dgm:spPr/>
      <dgm:t>
        <a:bodyPr/>
        <a:lstStyle/>
        <a:p>
          <a:endParaRPr lang="zh-TW" altLang="en-US"/>
        </a:p>
      </dgm:t>
    </dgm:pt>
    <dgm:pt modelId="{DEE951F2-7BAC-453B-95CF-7E5C4E65A729}">
      <dgm:prSet phldrT="[文字]" custT="1"/>
      <dgm:spPr/>
      <dgm:t>
        <a:bodyPr/>
        <a:lstStyle/>
        <a:p>
          <a:r>
            <a:rPr lang="zh-TW" altLang="en-US" sz="3200" b="1" strike="sngStrike" dirty="0">
              <a:solidFill>
                <a:schemeClr val="bg1">
                  <a:lumMod val="75000"/>
                </a:schemeClr>
              </a:solidFill>
              <a:latin typeface="標楷體" panose="03000509000000000000" pitchFamily="65" charset="-120"/>
              <a:ea typeface="標楷體" panose="03000509000000000000" pitchFamily="65" charset="-120"/>
            </a:rPr>
            <a:t>安樂</a:t>
          </a:r>
        </a:p>
      </dgm:t>
    </dgm:pt>
    <dgm:pt modelId="{0919C534-12BD-4F8B-8343-BFD2D7365C44}" type="sibTrans" cxnId="{2DF76080-2570-40AC-BE8D-67AC42D8858D}">
      <dgm:prSet/>
      <dgm:spPr/>
      <dgm:t>
        <a:bodyPr/>
        <a:lstStyle/>
        <a:p>
          <a:endParaRPr lang="zh-TW" altLang="en-US">
            <a:ea typeface="金梅毛行書" pitchFamily="49" charset="-120"/>
          </a:endParaRPr>
        </a:p>
      </dgm:t>
    </dgm:pt>
    <dgm:pt modelId="{08123AE3-A85D-466C-883C-F5FEB55BBDBE}" type="parTrans" cxnId="{2DF76080-2570-40AC-BE8D-67AC42D8858D}">
      <dgm:prSet/>
      <dgm:spPr/>
      <dgm:t>
        <a:bodyPr/>
        <a:lstStyle/>
        <a:p>
          <a:endParaRPr lang="zh-TW" altLang="en-US">
            <a:ea typeface="金梅毛行書" pitchFamily="49" charset="-120"/>
          </a:endParaRPr>
        </a:p>
      </dgm:t>
    </dgm:pt>
    <dgm:pt modelId="{7F959FCB-5062-4937-BBCE-B3F3FEDC6A49}" type="pres">
      <dgm:prSet presAssocID="{03FACF56-6B40-481C-A2F8-C4677AB87564}" presName="diagram" presStyleCnt="0">
        <dgm:presLayoutVars>
          <dgm:chPref val="1"/>
          <dgm:dir/>
          <dgm:animOne val="branch"/>
          <dgm:animLvl val="lvl"/>
          <dgm:resizeHandles/>
        </dgm:presLayoutVars>
      </dgm:prSet>
      <dgm:spPr/>
      <dgm:t>
        <a:bodyPr/>
        <a:lstStyle/>
        <a:p>
          <a:endParaRPr lang="zh-TW" altLang="en-US"/>
        </a:p>
      </dgm:t>
    </dgm:pt>
    <dgm:pt modelId="{9EEDC001-9A27-45D4-8315-CA9BA08D15EB}" type="pres">
      <dgm:prSet presAssocID="{0C5CFEBB-A8CF-4670-A84B-4A3FFBBA596F}" presName="root" presStyleCnt="0"/>
      <dgm:spPr/>
    </dgm:pt>
    <dgm:pt modelId="{244CA317-B96F-41EB-A48C-7C576A70BC94}" type="pres">
      <dgm:prSet presAssocID="{0C5CFEBB-A8CF-4670-A84B-4A3FFBBA596F}" presName="rootComposite" presStyleCnt="0"/>
      <dgm:spPr/>
    </dgm:pt>
    <dgm:pt modelId="{5F482B04-A74F-4475-BD78-F58F0ACED62D}" type="pres">
      <dgm:prSet presAssocID="{0C5CFEBB-A8CF-4670-A84B-4A3FFBBA596F}" presName="rootText" presStyleLbl="node1" presStyleIdx="0" presStyleCnt="3"/>
      <dgm:spPr/>
      <dgm:t>
        <a:bodyPr/>
        <a:lstStyle/>
        <a:p>
          <a:endParaRPr lang="zh-TW" altLang="en-US"/>
        </a:p>
      </dgm:t>
    </dgm:pt>
    <dgm:pt modelId="{1C0B5DF5-B9A7-4A54-B6A5-23D512D74123}" type="pres">
      <dgm:prSet presAssocID="{0C5CFEBB-A8CF-4670-A84B-4A3FFBBA596F}" presName="rootConnector" presStyleLbl="node1" presStyleIdx="0" presStyleCnt="3"/>
      <dgm:spPr/>
      <dgm:t>
        <a:bodyPr/>
        <a:lstStyle/>
        <a:p>
          <a:endParaRPr lang="zh-TW" altLang="en-US"/>
        </a:p>
      </dgm:t>
    </dgm:pt>
    <dgm:pt modelId="{0430A4CE-B355-437D-8C92-A8EBB1D2DE2F}" type="pres">
      <dgm:prSet presAssocID="{0C5CFEBB-A8CF-4670-A84B-4A3FFBBA596F}" presName="childShape" presStyleCnt="0"/>
      <dgm:spPr/>
    </dgm:pt>
    <dgm:pt modelId="{92F16BAE-7777-459D-9EBE-5E719DEBAE1A}" type="pres">
      <dgm:prSet presAssocID="{08123AE3-A85D-466C-883C-F5FEB55BBDBE}" presName="Name13" presStyleLbl="parChTrans1D2" presStyleIdx="0" presStyleCnt="12"/>
      <dgm:spPr/>
      <dgm:t>
        <a:bodyPr/>
        <a:lstStyle/>
        <a:p>
          <a:endParaRPr lang="zh-TW" altLang="en-US"/>
        </a:p>
      </dgm:t>
    </dgm:pt>
    <dgm:pt modelId="{C8425778-BAEC-419B-B764-1ACF3ECF3986}" type="pres">
      <dgm:prSet presAssocID="{DEE951F2-7BAC-453B-95CF-7E5C4E65A729}" presName="childText" presStyleLbl="bgAcc1" presStyleIdx="0" presStyleCnt="12">
        <dgm:presLayoutVars>
          <dgm:bulletEnabled val="1"/>
        </dgm:presLayoutVars>
      </dgm:prSet>
      <dgm:spPr/>
      <dgm:t>
        <a:bodyPr/>
        <a:lstStyle/>
        <a:p>
          <a:endParaRPr lang="zh-TW" altLang="en-US"/>
        </a:p>
      </dgm:t>
    </dgm:pt>
    <dgm:pt modelId="{B70CD24C-3CF9-4784-964F-FDC08DFD8D80}" type="pres">
      <dgm:prSet presAssocID="{09CEF6BC-B986-4749-BEE5-57028C0CB7BC}" presName="Name13" presStyleLbl="parChTrans1D2" presStyleIdx="1" presStyleCnt="12"/>
      <dgm:spPr/>
      <dgm:t>
        <a:bodyPr/>
        <a:lstStyle/>
        <a:p>
          <a:endParaRPr lang="zh-TW" altLang="en-US"/>
        </a:p>
      </dgm:t>
    </dgm:pt>
    <dgm:pt modelId="{444796E7-0556-4D3E-870F-3D4246B36E85}" type="pres">
      <dgm:prSet presAssocID="{6D64EA04-890C-437A-A495-D8CFCA6C7C38}" presName="childText" presStyleLbl="bgAcc1" presStyleIdx="1" presStyleCnt="12">
        <dgm:presLayoutVars>
          <dgm:bulletEnabled val="1"/>
        </dgm:presLayoutVars>
      </dgm:prSet>
      <dgm:spPr/>
      <dgm:t>
        <a:bodyPr/>
        <a:lstStyle/>
        <a:p>
          <a:endParaRPr lang="zh-TW" altLang="en-US"/>
        </a:p>
      </dgm:t>
    </dgm:pt>
    <dgm:pt modelId="{07477450-10EB-460F-B19B-2E1A70E80BB3}" type="pres">
      <dgm:prSet presAssocID="{FEE4EAE8-17BA-4226-8A30-CB85B62808DC}" presName="Name13" presStyleLbl="parChTrans1D2" presStyleIdx="2" presStyleCnt="12"/>
      <dgm:spPr/>
      <dgm:t>
        <a:bodyPr/>
        <a:lstStyle/>
        <a:p>
          <a:endParaRPr lang="zh-TW" altLang="en-US"/>
        </a:p>
      </dgm:t>
    </dgm:pt>
    <dgm:pt modelId="{8EBCB35B-F6C1-41C3-BA99-E0CF5C4E6F79}" type="pres">
      <dgm:prSet presAssocID="{FB02185C-0BFA-4899-90B1-C4BD70A93338}" presName="childText" presStyleLbl="bgAcc1" presStyleIdx="2" presStyleCnt="12">
        <dgm:presLayoutVars>
          <dgm:bulletEnabled val="1"/>
        </dgm:presLayoutVars>
      </dgm:prSet>
      <dgm:spPr/>
      <dgm:t>
        <a:bodyPr/>
        <a:lstStyle/>
        <a:p>
          <a:endParaRPr lang="zh-TW" altLang="en-US"/>
        </a:p>
      </dgm:t>
    </dgm:pt>
    <dgm:pt modelId="{F0EBED71-2231-4E1D-A693-EFA5361C183C}" type="pres">
      <dgm:prSet presAssocID="{3FE361FE-198B-4240-A3FC-92210827E17E}" presName="Name13" presStyleLbl="parChTrans1D2" presStyleIdx="3" presStyleCnt="12"/>
      <dgm:spPr/>
      <dgm:t>
        <a:bodyPr/>
        <a:lstStyle/>
        <a:p>
          <a:endParaRPr lang="zh-TW" altLang="en-US"/>
        </a:p>
      </dgm:t>
    </dgm:pt>
    <dgm:pt modelId="{C1E9D6E1-B6E9-4EEF-8A3E-E865CB95D658}" type="pres">
      <dgm:prSet presAssocID="{FF0807E3-0234-4242-B4B7-F24C7E0D3C54}" presName="childText" presStyleLbl="bgAcc1" presStyleIdx="3" presStyleCnt="12">
        <dgm:presLayoutVars>
          <dgm:bulletEnabled val="1"/>
        </dgm:presLayoutVars>
      </dgm:prSet>
      <dgm:spPr/>
      <dgm:t>
        <a:bodyPr/>
        <a:lstStyle/>
        <a:p>
          <a:endParaRPr lang="zh-TW" altLang="en-US"/>
        </a:p>
      </dgm:t>
    </dgm:pt>
    <dgm:pt modelId="{DFBEDFEA-D7F9-479C-A5B5-0DD061604FE8}" type="pres">
      <dgm:prSet presAssocID="{E24D64F3-8FD6-4FEC-8AAE-893AE48B1BF6}" presName="root" presStyleCnt="0"/>
      <dgm:spPr/>
    </dgm:pt>
    <dgm:pt modelId="{0AB875C3-A2D5-4394-B651-1857CC86D02D}" type="pres">
      <dgm:prSet presAssocID="{E24D64F3-8FD6-4FEC-8AAE-893AE48B1BF6}" presName="rootComposite" presStyleCnt="0"/>
      <dgm:spPr/>
    </dgm:pt>
    <dgm:pt modelId="{C826DDDE-337B-4C83-9617-40879F4AFAB5}" type="pres">
      <dgm:prSet presAssocID="{E24D64F3-8FD6-4FEC-8AAE-893AE48B1BF6}" presName="rootText" presStyleLbl="node1" presStyleIdx="1" presStyleCnt="3"/>
      <dgm:spPr/>
      <dgm:t>
        <a:bodyPr/>
        <a:lstStyle/>
        <a:p>
          <a:endParaRPr lang="zh-TW" altLang="en-US"/>
        </a:p>
      </dgm:t>
    </dgm:pt>
    <dgm:pt modelId="{21569E42-F716-4891-B474-69FB6B485569}" type="pres">
      <dgm:prSet presAssocID="{E24D64F3-8FD6-4FEC-8AAE-893AE48B1BF6}" presName="rootConnector" presStyleLbl="node1" presStyleIdx="1" presStyleCnt="3"/>
      <dgm:spPr/>
      <dgm:t>
        <a:bodyPr/>
        <a:lstStyle/>
        <a:p>
          <a:endParaRPr lang="zh-TW" altLang="en-US"/>
        </a:p>
      </dgm:t>
    </dgm:pt>
    <dgm:pt modelId="{03E6B4CB-9541-41B6-89EC-BF8676B9A1E9}" type="pres">
      <dgm:prSet presAssocID="{E24D64F3-8FD6-4FEC-8AAE-893AE48B1BF6}" presName="childShape" presStyleCnt="0"/>
      <dgm:spPr/>
    </dgm:pt>
    <dgm:pt modelId="{F81BB4E1-71D4-4A3E-9868-151359D40DEC}" type="pres">
      <dgm:prSet presAssocID="{71D6BBB5-4589-4F13-88A4-28ADB9E4BDC4}" presName="Name13" presStyleLbl="parChTrans1D2" presStyleIdx="4" presStyleCnt="12"/>
      <dgm:spPr/>
      <dgm:t>
        <a:bodyPr/>
        <a:lstStyle/>
        <a:p>
          <a:endParaRPr lang="zh-TW" altLang="en-US"/>
        </a:p>
      </dgm:t>
    </dgm:pt>
    <dgm:pt modelId="{A0D38A22-8364-462E-9F38-076CD78D29F1}" type="pres">
      <dgm:prSet presAssocID="{B89AD7CB-77CF-4F59-B64B-CC69D7D7CD1D}" presName="childText" presStyleLbl="bgAcc1" presStyleIdx="4" presStyleCnt="12">
        <dgm:presLayoutVars>
          <dgm:bulletEnabled val="1"/>
        </dgm:presLayoutVars>
      </dgm:prSet>
      <dgm:spPr/>
      <dgm:t>
        <a:bodyPr/>
        <a:lstStyle/>
        <a:p>
          <a:endParaRPr lang="zh-TW" altLang="en-US"/>
        </a:p>
      </dgm:t>
    </dgm:pt>
    <dgm:pt modelId="{A8D5D995-DB0A-4963-8FAA-BF944D35CD18}" type="pres">
      <dgm:prSet presAssocID="{097BBDAF-B298-4690-B926-C19AE3D85ACD}" presName="Name13" presStyleLbl="parChTrans1D2" presStyleIdx="5" presStyleCnt="12"/>
      <dgm:spPr/>
      <dgm:t>
        <a:bodyPr/>
        <a:lstStyle/>
        <a:p>
          <a:endParaRPr lang="zh-TW" altLang="en-US"/>
        </a:p>
      </dgm:t>
    </dgm:pt>
    <dgm:pt modelId="{10B33DE5-F5CC-4A3B-A656-1B7DAC779211}" type="pres">
      <dgm:prSet presAssocID="{3E3813CC-BA30-4AD3-B9FD-8117C03E5410}" presName="childText" presStyleLbl="bgAcc1" presStyleIdx="5" presStyleCnt="12" custLinFactNeighborX="-472" custLinFactNeighborY="1597">
        <dgm:presLayoutVars>
          <dgm:bulletEnabled val="1"/>
        </dgm:presLayoutVars>
      </dgm:prSet>
      <dgm:spPr/>
      <dgm:t>
        <a:bodyPr/>
        <a:lstStyle/>
        <a:p>
          <a:endParaRPr lang="zh-TW" altLang="en-US"/>
        </a:p>
      </dgm:t>
    </dgm:pt>
    <dgm:pt modelId="{8367E015-005C-4857-AF32-FC81449A7184}" type="pres">
      <dgm:prSet presAssocID="{5D9FA314-9CD4-4CF6-93A5-5B5C726848DB}" presName="Name13" presStyleLbl="parChTrans1D2" presStyleIdx="6" presStyleCnt="12"/>
      <dgm:spPr/>
      <dgm:t>
        <a:bodyPr/>
        <a:lstStyle/>
        <a:p>
          <a:endParaRPr lang="zh-TW" altLang="en-US"/>
        </a:p>
      </dgm:t>
    </dgm:pt>
    <dgm:pt modelId="{09DB7E19-A974-407D-8FAE-3E9C9128AAC7}" type="pres">
      <dgm:prSet presAssocID="{4BCA5030-C1E3-43FC-A319-2F63F7A9EC00}" presName="childText" presStyleLbl="bgAcc1" presStyleIdx="6" presStyleCnt="12" custLinFactNeighborX="206" custLinFactNeighborY="-4912">
        <dgm:presLayoutVars>
          <dgm:bulletEnabled val="1"/>
        </dgm:presLayoutVars>
      </dgm:prSet>
      <dgm:spPr/>
      <dgm:t>
        <a:bodyPr/>
        <a:lstStyle/>
        <a:p>
          <a:endParaRPr lang="zh-TW" altLang="en-US"/>
        </a:p>
      </dgm:t>
    </dgm:pt>
    <dgm:pt modelId="{04DD0759-BC7E-44EE-B439-009A2226EB43}" type="pres">
      <dgm:prSet presAssocID="{995B2C1C-24D0-409B-87A1-147FAC63D4B2}" presName="Name13" presStyleLbl="parChTrans1D2" presStyleIdx="7" presStyleCnt="12"/>
      <dgm:spPr/>
      <dgm:t>
        <a:bodyPr/>
        <a:lstStyle/>
        <a:p>
          <a:endParaRPr lang="zh-TW" altLang="en-US"/>
        </a:p>
      </dgm:t>
    </dgm:pt>
    <dgm:pt modelId="{F0BDB875-A036-47F6-8C29-1FEF94829933}" type="pres">
      <dgm:prSet presAssocID="{377B7C02-DCC3-4394-98E6-5EC71528316A}" presName="childText" presStyleLbl="bgAcc1" presStyleIdx="7" presStyleCnt="12">
        <dgm:presLayoutVars>
          <dgm:bulletEnabled val="1"/>
        </dgm:presLayoutVars>
      </dgm:prSet>
      <dgm:spPr/>
      <dgm:t>
        <a:bodyPr/>
        <a:lstStyle/>
        <a:p>
          <a:endParaRPr lang="zh-TW" altLang="en-US"/>
        </a:p>
      </dgm:t>
    </dgm:pt>
    <dgm:pt modelId="{642F6781-2B57-4FA1-95CC-9B9D072A00A8}" type="pres">
      <dgm:prSet presAssocID="{0C8A20C8-E8DD-470D-93F2-B47E8EE0DBA3}" presName="root" presStyleCnt="0"/>
      <dgm:spPr/>
    </dgm:pt>
    <dgm:pt modelId="{53FC0212-362D-4B87-8909-F966D732BDEF}" type="pres">
      <dgm:prSet presAssocID="{0C8A20C8-E8DD-470D-93F2-B47E8EE0DBA3}" presName="rootComposite" presStyleCnt="0"/>
      <dgm:spPr/>
    </dgm:pt>
    <dgm:pt modelId="{6807BFD2-A5C2-4D68-BF29-DF9357093A18}" type="pres">
      <dgm:prSet presAssocID="{0C8A20C8-E8DD-470D-93F2-B47E8EE0DBA3}" presName="rootText" presStyleLbl="node1" presStyleIdx="2" presStyleCnt="3" custLinFactNeighborX="1719" custLinFactNeighborY="3544"/>
      <dgm:spPr/>
      <dgm:t>
        <a:bodyPr/>
        <a:lstStyle/>
        <a:p>
          <a:endParaRPr lang="zh-TW" altLang="en-US"/>
        </a:p>
      </dgm:t>
    </dgm:pt>
    <dgm:pt modelId="{69A67871-BBFB-4CF9-B55B-E1316FB78CE6}" type="pres">
      <dgm:prSet presAssocID="{0C8A20C8-E8DD-470D-93F2-B47E8EE0DBA3}" presName="rootConnector" presStyleLbl="node1" presStyleIdx="2" presStyleCnt="3"/>
      <dgm:spPr/>
      <dgm:t>
        <a:bodyPr/>
        <a:lstStyle/>
        <a:p>
          <a:endParaRPr lang="zh-TW" altLang="en-US"/>
        </a:p>
      </dgm:t>
    </dgm:pt>
    <dgm:pt modelId="{F88D8F8C-BF38-42CA-AE7F-E194AA765414}" type="pres">
      <dgm:prSet presAssocID="{0C8A20C8-E8DD-470D-93F2-B47E8EE0DBA3}" presName="childShape" presStyleCnt="0"/>
      <dgm:spPr/>
    </dgm:pt>
    <dgm:pt modelId="{4D11BC61-266B-40FB-9983-9D32AC003A91}" type="pres">
      <dgm:prSet presAssocID="{353BA19A-17EF-43E6-97E3-0E51A71CFA05}" presName="Name13" presStyleLbl="parChTrans1D2" presStyleIdx="8" presStyleCnt="12"/>
      <dgm:spPr/>
      <dgm:t>
        <a:bodyPr/>
        <a:lstStyle/>
        <a:p>
          <a:endParaRPr lang="zh-TW" altLang="en-US"/>
        </a:p>
      </dgm:t>
    </dgm:pt>
    <dgm:pt modelId="{4DBD8B3E-D863-44D6-91BD-CB7D89408A96}" type="pres">
      <dgm:prSet presAssocID="{0F592499-D737-4C84-B1DC-88EC35E0976E}" presName="childText" presStyleLbl="bgAcc1" presStyleIdx="8" presStyleCnt="12" custLinFactNeighborX="589" custLinFactNeighborY="-3340">
        <dgm:presLayoutVars>
          <dgm:bulletEnabled val="1"/>
        </dgm:presLayoutVars>
      </dgm:prSet>
      <dgm:spPr/>
      <dgm:t>
        <a:bodyPr/>
        <a:lstStyle/>
        <a:p>
          <a:endParaRPr lang="zh-TW" altLang="en-US"/>
        </a:p>
      </dgm:t>
    </dgm:pt>
    <dgm:pt modelId="{21E1479B-BA1A-4A28-ACB0-5A65433585E6}" type="pres">
      <dgm:prSet presAssocID="{D71E68D0-04E0-4B51-901F-72CA1FED4968}" presName="Name13" presStyleLbl="parChTrans1D2" presStyleIdx="9" presStyleCnt="12"/>
      <dgm:spPr/>
      <dgm:t>
        <a:bodyPr/>
        <a:lstStyle/>
        <a:p>
          <a:endParaRPr lang="zh-TW" altLang="en-US"/>
        </a:p>
      </dgm:t>
    </dgm:pt>
    <dgm:pt modelId="{81F9DAAC-E35D-4408-99EB-B58F47612786}" type="pres">
      <dgm:prSet presAssocID="{930CAACF-A0A5-4B29-A57B-C03D91466389}" presName="childText" presStyleLbl="bgAcc1" presStyleIdx="9" presStyleCnt="12">
        <dgm:presLayoutVars>
          <dgm:bulletEnabled val="1"/>
        </dgm:presLayoutVars>
      </dgm:prSet>
      <dgm:spPr/>
      <dgm:t>
        <a:bodyPr/>
        <a:lstStyle/>
        <a:p>
          <a:endParaRPr lang="zh-TW" altLang="en-US"/>
        </a:p>
      </dgm:t>
    </dgm:pt>
    <dgm:pt modelId="{95DB5383-32B2-4580-98E8-00CDEDF6D922}" type="pres">
      <dgm:prSet presAssocID="{F9D877F5-94BB-4E00-97BF-CA37A3E7DC08}" presName="Name13" presStyleLbl="parChTrans1D2" presStyleIdx="10" presStyleCnt="12"/>
      <dgm:spPr/>
      <dgm:t>
        <a:bodyPr/>
        <a:lstStyle/>
        <a:p>
          <a:endParaRPr lang="zh-TW" altLang="en-US"/>
        </a:p>
      </dgm:t>
    </dgm:pt>
    <dgm:pt modelId="{E160874A-4FF7-4A5A-A2A1-437C5655775D}" type="pres">
      <dgm:prSet presAssocID="{0CB9C7EA-1449-497C-99E0-F0BE85DF5B6B}" presName="childText" presStyleLbl="bgAcc1" presStyleIdx="10" presStyleCnt="12">
        <dgm:presLayoutVars>
          <dgm:bulletEnabled val="1"/>
        </dgm:presLayoutVars>
      </dgm:prSet>
      <dgm:spPr/>
      <dgm:t>
        <a:bodyPr/>
        <a:lstStyle/>
        <a:p>
          <a:endParaRPr lang="zh-TW" altLang="en-US"/>
        </a:p>
      </dgm:t>
    </dgm:pt>
    <dgm:pt modelId="{01FF7729-7F25-486A-972E-D0E20F6C2F9E}" type="pres">
      <dgm:prSet presAssocID="{0A00BE70-3D39-4B81-9B96-42C217AB0108}" presName="Name13" presStyleLbl="parChTrans1D2" presStyleIdx="11" presStyleCnt="12"/>
      <dgm:spPr/>
      <dgm:t>
        <a:bodyPr/>
        <a:lstStyle/>
        <a:p>
          <a:endParaRPr lang="zh-TW" altLang="en-US"/>
        </a:p>
      </dgm:t>
    </dgm:pt>
    <dgm:pt modelId="{DC560104-5680-4BB5-BA78-9208EDE208CA}" type="pres">
      <dgm:prSet presAssocID="{6C585E13-6554-4299-B652-256B3E75424F}" presName="childText" presStyleLbl="bgAcc1" presStyleIdx="11" presStyleCnt="12">
        <dgm:presLayoutVars>
          <dgm:bulletEnabled val="1"/>
        </dgm:presLayoutVars>
      </dgm:prSet>
      <dgm:spPr/>
      <dgm:t>
        <a:bodyPr/>
        <a:lstStyle/>
        <a:p>
          <a:endParaRPr lang="zh-TW" altLang="en-US"/>
        </a:p>
      </dgm:t>
    </dgm:pt>
  </dgm:ptLst>
  <dgm:cxnLst>
    <dgm:cxn modelId="{EE139745-8C63-42E7-9050-A8C431EF5B02}" type="presOf" srcId="{DEE951F2-7BAC-453B-95CF-7E5C4E65A729}" destId="{C8425778-BAEC-419B-B764-1ACF3ECF3986}" srcOrd="0" destOrd="0" presId="urn:microsoft.com/office/officeart/2005/8/layout/hierarchy3"/>
    <dgm:cxn modelId="{726E685F-80E2-4CF7-96C4-01AF87938C68}" type="presOf" srcId="{6D64EA04-890C-437A-A495-D8CFCA6C7C38}" destId="{444796E7-0556-4D3E-870F-3D4246B36E85}" srcOrd="0" destOrd="0" presId="urn:microsoft.com/office/officeart/2005/8/layout/hierarchy3"/>
    <dgm:cxn modelId="{B2B09B9E-B720-4344-B399-8F6869EF200E}" type="presOf" srcId="{4BCA5030-C1E3-43FC-A319-2F63F7A9EC00}" destId="{09DB7E19-A974-407D-8FAE-3E9C9128AAC7}" srcOrd="0" destOrd="0" presId="urn:microsoft.com/office/officeart/2005/8/layout/hierarchy3"/>
    <dgm:cxn modelId="{DBC2ABAD-5EA8-4F35-BC9F-4F178BBC2A52}" srcId="{0C5CFEBB-A8CF-4670-A84B-4A3FFBBA596F}" destId="{FB02185C-0BFA-4899-90B1-C4BD70A93338}" srcOrd="2" destOrd="0" parTransId="{FEE4EAE8-17BA-4226-8A30-CB85B62808DC}" sibTransId="{6F5FC1E1-05C5-4A1F-AEC7-A358EEAD4D30}"/>
    <dgm:cxn modelId="{081DDC91-2D0C-4005-8800-DE4EAF2BB099}" type="presOf" srcId="{FEE4EAE8-17BA-4226-8A30-CB85B62808DC}" destId="{07477450-10EB-460F-B19B-2E1A70E80BB3}" srcOrd="0" destOrd="0" presId="urn:microsoft.com/office/officeart/2005/8/layout/hierarchy3"/>
    <dgm:cxn modelId="{15E9AA36-4616-4279-A256-A75FDB40E32D}" type="presOf" srcId="{D71E68D0-04E0-4B51-901F-72CA1FED4968}" destId="{21E1479B-BA1A-4A28-ACB0-5A65433585E6}" srcOrd="0" destOrd="0" presId="urn:microsoft.com/office/officeart/2005/8/layout/hierarchy3"/>
    <dgm:cxn modelId="{A2BF24AA-1419-496A-AFE1-A0DCEB6CA28F}" type="presOf" srcId="{B89AD7CB-77CF-4F59-B64B-CC69D7D7CD1D}" destId="{A0D38A22-8364-462E-9F38-076CD78D29F1}" srcOrd="0" destOrd="0" presId="urn:microsoft.com/office/officeart/2005/8/layout/hierarchy3"/>
    <dgm:cxn modelId="{54B2499F-CD12-4114-8C61-C7C12B0E7027}" type="presOf" srcId="{3E3813CC-BA30-4AD3-B9FD-8117C03E5410}" destId="{10B33DE5-F5CC-4A3B-A656-1B7DAC779211}" srcOrd="0" destOrd="0" presId="urn:microsoft.com/office/officeart/2005/8/layout/hierarchy3"/>
    <dgm:cxn modelId="{68239BAB-57AE-4DEA-8E7D-2F64EBD9E54E}" type="presOf" srcId="{03FACF56-6B40-481C-A2F8-C4677AB87564}" destId="{7F959FCB-5062-4937-BBCE-B3F3FEDC6A49}" srcOrd="0" destOrd="0" presId="urn:microsoft.com/office/officeart/2005/8/layout/hierarchy3"/>
    <dgm:cxn modelId="{6E466235-CD28-404D-A6E0-A596D6BDA19C}" srcId="{0C5CFEBB-A8CF-4670-A84B-4A3FFBBA596F}" destId="{FF0807E3-0234-4242-B4B7-F24C7E0D3C54}" srcOrd="3" destOrd="0" parTransId="{3FE361FE-198B-4240-A3FC-92210827E17E}" sibTransId="{3DEE0478-BE4F-4A8A-87CF-064FBC668F06}"/>
    <dgm:cxn modelId="{9BFB59A8-26CC-4C5F-A2F1-9F7DF3AE254C}" type="presOf" srcId="{3FE361FE-198B-4240-A3FC-92210827E17E}" destId="{F0EBED71-2231-4E1D-A693-EFA5361C183C}" srcOrd="0" destOrd="0" presId="urn:microsoft.com/office/officeart/2005/8/layout/hierarchy3"/>
    <dgm:cxn modelId="{748CA692-DAF4-4CAB-8673-2DEB7D50A996}" type="presOf" srcId="{09CEF6BC-B986-4749-BEE5-57028C0CB7BC}" destId="{B70CD24C-3CF9-4784-964F-FDC08DFD8D80}" srcOrd="0" destOrd="0" presId="urn:microsoft.com/office/officeart/2005/8/layout/hierarchy3"/>
    <dgm:cxn modelId="{829BD348-074E-42CA-A2BD-5255540D8499}" srcId="{0C5CFEBB-A8CF-4670-A84B-4A3FFBBA596F}" destId="{6D64EA04-890C-437A-A495-D8CFCA6C7C38}" srcOrd="1" destOrd="0" parTransId="{09CEF6BC-B986-4749-BEE5-57028C0CB7BC}" sibTransId="{077B2E29-CAF7-4E3A-B055-1C85D0E39DBB}"/>
    <dgm:cxn modelId="{9F404BFC-88A6-4938-95CF-4C13946D0C40}" srcId="{03FACF56-6B40-481C-A2F8-C4677AB87564}" destId="{0C5CFEBB-A8CF-4670-A84B-4A3FFBBA596F}" srcOrd="0" destOrd="0" parTransId="{42AF82B0-79AA-467A-8A5E-3B81DE6ED189}" sibTransId="{865D25E7-0D6A-4C1D-B462-E426E5231740}"/>
    <dgm:cxn modelId="{3863751A-7294-4A82-A951-0ED1BBFAE6E6}" srcId="{03FACF56-6B40-481C-A2F8-C4677AB87564}" destId="{0C8A20C8-E8DD-470D-93F2-B47E8EE0DBA3}" srcOrd="2" destOrd="0" parTransId="{ACE577CB-ED05-47A9-9922-EEE74D65C68E}" sibTransId="{B3F54E16-0E0A-463F-B74B-BA846B96F737}"/>
    <dgm:cxn modelId="{F2C09BB1-ACDB-49C1-815A-C133DBB11295}" type="presOf" srcId="{0A00BE70-3D39-4B81-9B96-42C217AB0108}" destId="{01FF7729-7F25-486A-972E-D0E20F6C2F9E}" srcOrd="0" destOrd="0" presId="urn:microsoft.com/office/officeart/2005/8/layout/hierarchy3"/>
    <dgm:cxn modelId="{8D59C6FD-C17F-42C3-A573-0675F2F5CF27}" type="presOf" srcId="{0F592499-D737-4C84-B1DC-88EC35E0976E}" destId="{4DBD8B3E-D863-44D6-91BD-CB7D89408A96}" srcOrd="0" destOrd="0" presId="urn:microsoft.com/office/officeart/2005/8/layout/hierarchy3"/>
    <dgm:cxn modelId="{2698C108-1AA6-41D7-B99B-872B20D77741}" srcId="{0C8A20C8-E8DD-470D-93F2-B47E8EE0DBA3}" destId="{6C585E13-6554-4299-B652-256B3E75424F}" srcOrd="3" destOrd="0" parTransId="{0A00BE70-3D39-4B81-9B96-42C217AB0108}" sibTransId="{1164B682-CEAF-4DD4-8960-353A569EEC6E}"/>
    <dgm:cxn modelId="{FAA7E8FD-3252-4F2E-8FE9-634697A30827}" type="presOf" srcId="{71D6BBB5-4589-4F13-88A4-28ADB9E4BDC4}" destId="{F81BB4E1-71D4-4A3E-9868-151359D40DEC}" srcOrd="0" destOrd="0" presId="urn:microsoft.com/office/officeart/2005/8/layout/hierarchy3"/>
    <dgm:cxn modelId="{766D7F71-28A3-4940-8E4B-AD2886C75149}" type="presOf" srcId="{E24D64F3-8FD6-4FEC-8AAE-893AE48B1BF6}" destId="{C826DDDE-337B-4C83-9617-40879F4AFAB5}" srcOrd="0" destOrd="0" presId="urn:microsoft.com/office/officeart/2005/8/layout/hierarchy3"/>
    <dgm:cxn modelId="{2DF76080-2570-40AC-BE8D-67AC42D8858D}" srcId="{0C5CFEBB-A8CF-4670-A84B-4A3FFBBA596F}" destId="{DEE951F2-7BAC-453B-95CF-7E5C4E65A729}" srcOrd="0" destOrd="0" parTransId="{08123AE3-A85D-466C-883C-F5FEB55BBDBE}" sibTransId="{0919C534-12BD-4F8B-8343-BFD2D7365C44}"/>
    <dgm:cxn modelId="{A2988053-7400-456C-B647-FE1E8600BF5B}" type="presOf" srcId="{0CB9C7EA-1449-497C-99E0-F0BE85DF5B6B}" destId="{E160874A-4FF7-4A5A-A2A1-437C5655775D}" srcOrd="0" destOrd="0" presId="urn:microsoft.com/office/officeart/2005/8/layout/hierarchy3"/>
    <dgm:cxn modelId="{0A879A91-F032-4235-B96E-7953CD5B5F8B}" type="presOf" srcId="{08123AE3-A85D-466C-883C-F5FEB55BBDBE}" destId="{92F16BAE-7777-459D-9EBE-5E719DEBAE1A}" srcOrd="0" destOrd="0" presId="urn:microsoft.com/office/officeart/2005/8/layout/hierarchy3"/>
    <dgm:cxn modelId="{A8E3E8DC-4776-4A9F-8191-D8F9225D6B2D}" srcId="{E24D64F3-8FD6-4FEC-8AAE-893AE48B1BF6}" destId="{3E3813CC-BA30-4AD3-B9FD-8117C03E5410}" srcOrd="1" destOrd="0" parTransId="{097BBDAF-B298-4690-B926-C19AE3D85ACD}" sibTransId="{15D0E9D5-3F18-4356-8081-D7CA6EB5DAC5}"/>
    <dgm:cxn modelId="{C5533887-77C8-4FF4-B161-23331ADFC728}" type="presOf" srcId="{0C5CFEBB-A8CF-4670-A84B-4A3FFBBA596F}" destId="{1C0B5DF5-B9A7-4A54-B6A5-23D512D74123}" srcOrd="1" destOrd="0" presId="urn:microsoft.com/office/officeart/2005/8/layout/hierarchy3"/>
    <dgm:cxn modelId="{37127374-84EF-480F-946C-B1319722C84E}" type="presOf" srcId="{5D9FA314-9CD4-4CF6-93A5-5B5C726848DB}" destId="{8367E015-005C-4857-AF32-FC81449A7184}" srcOrd="0" destOrd="0" presId="urn:microsoft.com/office/officeart/2005/8/layout/hierarchy3"/>
    <dgm:cxn modelId="{2F63ECA3-ACD3-48FD-8F94-69C714855AE5}" type="presOf" srcId="{353BA19A-17EF-43E6-97E3-0E51A71CFA05}" destId="{4D11BC61-266B-40FB-9983-9D32AC003A91}" srcOrd="0" destOrd="0" presId="urn:microsoft.com/office/officeart/2005/8/layout/hierarchy3"/>
    <dgm:cxn modelId="{37E581DC-7878-4549-85CB-571113B5226A}" type="presOf" srcId="{377B7C02-DCC3-4394-98E6-5EC71528316A}" destId="{F0BDB875-A036-47F6-8C29-1FEF94829933}" srcOrd="0" destOrd="0" presId="urn:microsoft.com/office/officeart/2005/8/layout/hierarchy3"/>
    <dgm:cxn modelId="{D376C3D1-B03A-48FB-B4B1-450919C05F84}" type="presOf" srcId="{F9D877F5-94BB-4E00-97BF-CA37A3E7DC08}" destId="{95DB5383-32B2-4580-98E8-00CDEDF6D922}" srcOrd="0" destOrd="0" presId="urn:microsoft.com/office/officeart/2005/8/layout/hierarchy3"/>
    <dgm:cxn modelId="{066F2A4E-F647-42F5-A653-7D1B2FFFC931}" type="presOf" srcId="{930CAACF-A0A5-4B29-A57B-C03D91466389}" destId="{81F9DAAC-E35D-4408-99EB-B58F47612786}" srcOrd="0" destOrd="0" presId="urn:microsoft.com/office/officeart/2005/8/layout/hierarchy3"/>
    <dgm:cxn modelId="{D25E3A58-C486-45EB-913C-98D6322D551C}" type="presOf" srcId="{6C585E13-6554-4299-B652-256B3E75424F}" destId="{DC560104-5680-4BB5-BA78-9208EDE208CA}" srcOrd="0" destOrd="0" presId="urn:microsoft.com/office/officeart/2005/8/layout/hierarchy3"/>
    <dgm:cxn modelId="{5A7339FC-D5D9-4CF2-97CC-9E8F551E08CE}" type="presOf" srcId="{0C5CFEBB-A8CF-4670-A84B-4A3FFBBA596F}" destId="{5F482B04-A74F-4475-BD78-F58F0ACED62D}" srcOrd="0" destOrd="0" presId="urn:microsoft.com/office/officeart/2005/8/layout/hierarchy3"/>
    <dgm:cxn modelId="{559FB8ED-62D0-4358-BC39-66A967A41EF9}" type="presOf" srcId="{0C8A20C8-E8DD-470D-93F2-B47E8EE0DBA3}" destId="{69A67871-BBFB-4CF9-B55B-E1316FB78CE6}" srcOrd="1" destOrd="0" presId="urn:microsoft.com/office/officeart/2005/8/layout/hierarchy3"/>
    <dgm:cxn modelId="{0CD2A63C-13FC-46A2-9050-EA5786CB53B6}" srcId="{E24D64F3-8FD6-4FEC-8AAE-893AE48B1BF6}" destId="{4BCA5030-C1E3-43FC-A319-2F63F7A9EC00}" srcOrd="2" destOrd="0" parTransId="{5D9FA314-9CD4-4CF6-93A5-5B5C726848DB}" sibTransId="{222DB9A0-774F-4EED-9E21-03D36E6AE7F1}"/>
    <dgm:cxn modelId="{F49ED066-5B66-4C26-8A6F-78D6C4D2D4AC}" type="presOf" srcId="{0C8A20C8-E8DD-470D-93F2-B47E8EE0DBA3}" destId="{6807BFD2-A5C2-4D68-BF29-DF9357093A18}" srcOrd="0" destOrd="0" presId="urn:microsoft.com/office/officeart/2005/8/layout/hierarchy3"/>
    <dgm:cxn modelId="{17A57E46-13AA-447B-94AA-1BF90BAA398D}" srcId="{0C8A20C8-E8DD-470D-93F2-B47E8EE0DBA3}" destId="{0CB9C7EA-1449-497C-99E0-F0BE85DF5B6B}" srcOrd="2" destOrd="0" parTransId="{F9D877F5-94BB-4E00-97BF-CA37A3E7DC08}" sibTransId="{1DC7022E-1C32-4EFC-9C25-4CDEF9E78496}"/>
    <dgm:cxn modelId="{C579EC8D-1029-4416-BE21-220270EA2FC0}" srcId="{03FACF56-6B40-481C-A2F8-C4677AB87564}" destId="{E24D64F3-8FD6-4FEC-8AAE-893AE48B1BF6}" srcOrd="1" destOrd="0" parTransId="{287A0AE1-37B1-43D9-9285-E0BEF9F31BA6}" sibTransId="{C93FC4A0-79E9-49DB-B4A2-22C40AD4C850}"/>
    <dgm:cxn modelId="{2F2223ED-9FF7-45AA-B6DA-47D2EFD48606}" srcId="{E24D64F3-8FD6-4FEC-8AAE-893AE48B1BF6}" destId="{377B7C02-DCC3-4394-98E6-5EC71528316A}" srcOrd="3" destOrd="0" parTransId="{995B2C1C-24D0-409B-87A1-147FAC63D4B2}" sibTransId="{10F6CA61-1375-4A36-BA30-420397D694E0}"/>
    <dgm:cxn modelId="{6CCE0B6C-AB0E-4752-9B60-B790599878AE}" type="presOf" srcId="{E24D64F3-8FD6-4FEC-8AAE-893AE48B1BF6}" destId="{21569E42-F716-4891-B474-69FB6B485569}" srcOrd="1" destOrd="0" presId="urn:microsoft.com/office/officeart/2005/8/layout/hierarchy3"/>
    <dgm:cxn modelId="{7AB91FAC-0355-4749-BFD0-B28D6B30F78E}" srcId="{E24D64F3-8FD6-4FEC-8AAE-893AE48B1BF6}" destId="{B89AD7CB-77CF-4F59-B64B-CC69D7D7CD1D}" srcOrd="0" destOrd="0" parTransId="{71D6BBB5-4589-4F13-88A4-28ADB9E4BDC4}" sibTransId="{D51B5836-9418-4D7F-909D-581D88268C09}"/>
    <dgm:cxn modelId="{FEF7EAA6-FFC3-43BC-AFE6-F6826DE17CBB}" srcId="{0C8A20C8-E8DD-470D-93F2-B47E8EE0DBA3}" destId="{0F592499-D737-4C84-B1DC-88EC35E0976E}" srcOrd="0" destOrd="0" parTransId="{353BA19A-17EF-43E6-97E3-0E51A71CFA05}" sibTransId="{80D2A26B-7C0B-45A6-937B-CEEA1CD50CD4}"/>
    <dgm:cxn modelId="{FD21861D-30B8-4A88-90AE-0070480BEF79}" type="presOf" srcId="{097BBDAF-B298-4690-B926-C19AE3D85ACD}" destId="{A8D5D995-DB0A-4963-8FAA-BF944D35CD18}" srcOrd="0" destOrd="0" presId="urn:microsoft.com/office/officeart/2005/8/layout/hierarchy3"/>
    <dgm:cxn modelId="{97653714-8770-4D3C-AB31-8861AC357AA8}" type="presOf" srcId="{995B2C1C-24D0-409B-87A1-147FAC63D4B2}" destId="{04DD0759-BC7E-44EE-B439-009A2226EB43}" srcOrd="0" destOrd="0" presId="urn:microsoft.com/office/officeart/2005/8/layout/hierarchy3"/>
    <dgm:cxn modelId="{0470FA50-814C-4CDD-806F-462CC35FBF29}" type="presOf" srcId="{FF0807E3-0234-4242-B4B7-F24C7E0D3C54}" destId="{C1E9D6E1-B6E9-4EEF-8A3E-E865CB95D658}" srcOrd="0" destOrd="0" presId="urn:microsoft.com/office/officeart/2005/8/layout/hierarchy3"/>
    <dgm:cxn modelId="{46A8C798-A155-43EC-BB46-20677E43D2D8}" srcId="{0C8A20C8-E8DD-470D-93F2-B47E8EE0DBA3}" destId="{930CAACF-A0A5-4B29-A57B-C03D91466389}" srcOrd="1" destOrd="0" parTransId="{D71E68D0-04E0-4B51-901F-72CA1FED4968}" sibTransId="{3E3D7CB4-8FB6-45AF-86D0-CFD89B92F70A}"/>
    <dgm:cxn modelId="{7007A2CE-BE98-42C4-B0AD-866A02DEB808}" type="presOf" srcId="{FB02185C-0BFA-4899-90B1-C4BD70A93338}" destId="{8EBCB35B-F6C1-41C3-BA99-E0CF5C4E6F79}" srcOrd="0" destOrd="0" presId="urn:microsoft.com/office/officeart/2005/8/layout/hierarchy3"/>
    <dgm:cxn modelId="{3ADB3EF9-EA31-4405-9BB9-062B70F4B2F9}" type="presParOf" srcId="{7F959FCB-5062-4937-BBCE-B3F3FEDC6A49}" destId="{9EEDC001-9A27-45D4-8315-CA9BA08D15EB}" srcOrd="0" destOrd="0" presId="urn:microsoft.com/office/officeart/2005/8/layout/hierarchy3"/>
    <dgm:cxn modelId="{0C19311F-224A-426D-B1EB-13FF36CE7875}" type="presParOf" srcId="{9EEDC001-9A27-45D4-8315-CA9BA08D15EB}" destId="{244CA317-B96F-41EB-A48C-7C576A70BC94}" srcOrd="0" destOrd="0" presId="urn:microsoft.com/office/officeart/2005/8/layout/hierarchy3"/>
    <dgm:cxn modelId="{6A2EABB1-9A6D-4916-87EE-E0B3BCC3AD16}" type="presParOf" srcId="{244CA317-B96F-41EB-A48C-7C576A70BC94}" destId="{5F482B04-A74F-4475-BD78-F58F0ACED62D}" srcOrd="0" destOrd="0" presId="urn:microsoft.com/office/officeart/2005/8/layout/hierarchy3"/>
    <dgm:cxn modelId="{1AF435E0-373C-49AA-99FB-0C5BA1CE0871}" type="presParOf" srcId="{244CA317-B96F-41EB-A48C-7C576A70BC94}" destId="{1C0B5DF5-B9A7-4A54-B6A5-23D512D74123}" srcOrd="1" destOrd="0" presId="urn:microsoft.com/office/officeart/2005/8/layout/hierarchy3"/>
    <dgm:cxn modelId="{B612ABB3-9402-4349-85EF-448626FD387D}" type="presParOf" srcId="{9EEDC001-9A27-45D4-8315-CA9BA08D15EB}" destId="{0430A4CE-B355-437D-8C92-A8EBB1D2DE2F}" srcOrd="1" destOrd="0" presId="urn:microsoft.com/office/officeart/2005/8/layout/hierarchy3"/>
    <dgm:cxn modelId="{779727E7-AF58-48C3-9924-89F2ED5A5B9C}" type="presParOf" srcId="{0430A4CE-B355-437D-8C92-A8EBB1D2DE2F}" destId="{92F16BAE-7777-459D-9EBE-5E719DEBAE1A}" srcOrd="0" destOrd="0" presId="urn:microsoft.com/office/officeart/2005/8/layout/hierarchy3"/>
    <dgm:cxn modelId="{698AE6E5-FDC4-4050-BDA8-FDAE2AD1D87C}" type="presParOf" srcId="{0430A4CE-B355-437D-8C92-A8EBB1D2DE2F}" destId="{C8425778-BAEC-419B-B764-1ACF3ECF3986}" srcOrd="1" destOrd="0" presId="urn:microsoft.com/office/officeart/2005/8/layout/hierarchy3"/>
    <dgm:cxn modelId="{C7DAB34B-6573-45DA-8ADD-62755CCB71C2}" type="presParOf" srcId="{0430A4CE-B355-437D-8C92-A8EBB1D2DE2F}" destId="{B70CD24C-3CF9-4784-964F-FDC08DFD8D80}" srcOrd="2" destOrd="0" presId="urn:microsoft.com/office/officeart/2005/8/layout/hierarchy3"/>
    <dgm:cxn modelId="{3BD868F0-D805-4DC2-BDCE-B9DD1F62D812}" type="presParOf" srcId="{0430A4CE-B355-437D-8C92-A8EBB1D2DE2F}" destId="{444796E7-0556-4D3E-870F-3D4246B36E85}" srcOrd="3" destOrd="0" presId="urn:microsoft.com/office/officeart/2005/8/layout/hierarchy3"/>
    <dgm:cxn modelId="{717357BB-A727-4C45-AD38-8DB9F69851F7}" type="presParOf" srcId="{0430A4CE-B355-437D-8C92-A8EBB1D2DE2F}" destId="{07477450-10EB-460F-B19B-2E1A70E80BB3}" srcOrd="4" destOrd="0" presId="urn:microsoft.com/office/officeart/2005/8/layout/hierarchy3"/>
    <dgm:cxn modelId="{0E3A76FA-F6BE-4362-B762-F87A2305ACEE}" type="presParOf" srcId="{0430A4CE-B355-437D-8C92-A8EBB1D2DE2F}" destId="{8EBCB35B-F6C1-41C3-BA99-E0CF5C4E6F79}" srcOrd="5" destOrd="0" presId="urn:microsoft.com/office/officeart/2005/8/layout/hierarchy3"/>
    <dgm:cxn modelId="{EF46A247-C38E-469B-B703-C52DC329BA1E}" type="presParOf" srcId="{0430A4CE-B355-437D-8C92-A8EBB1D2DE2F}" destId="{F0EBED71-2231-4E1D-A693-EFA5361C183C}" srcOrd="6" destOrd="0" presId="urn:microsoft.com/office/officeart/2005/8/layout/hierarchy3"/>
    <dgm:cxn modelId="{8C02E4A4-29AB-4227-B0B1-47F40CDA73D2}" type="presParOf" srcId="{0430A4CE-B355-437D-8C92-A8EBB1D2DE2F}" destId="{C1E9D6E1-B6E9-4EEF-8A3E-E865CB95D658}" srcOrd="7" destOrd="0" presId="urn:microsoft.com/office/officeart/2005/8/layout/hierarchy3"/>
    <dgm:cxn modelId="{78F638AF-4FE8-4B31-897B-EDE8B488BDD1}" type="presParOf" srcId="{7F959FCB-5062-4937-BBCE-B3F3FEDC6A49}" destId="{DFBEDFEA-D7F9-479C-A5B5-0DD061604FE8}" srcOrd="1" destOrd="0" presId="urn:microsoft.com/office/officeart/2005/8/layout/hierarchy3"/>
    <dgm:cxn modelId="{43EE6C78-1F8B-4313-B834-157CF9D1DA15}" type="presParOf" srcId="{DFBEDFEA-D7F9-479C-A5B5-0DD061604FE8}" destId="{0AB875C3-A2D5-4394-B651-1857CC86D02D}" srcOrd="0" destOrd="0" presId="urn:microsoft.com/office/officeart/2005/8/layout/hierarchy3"/>
    <dgm:cxn modelId="{F9218B95-8CC7-480E-A920-3AB50AE76AAB}" type="presParOf" srcId="{0AB875C3-A2D5-4394-B651-1857CC86D02D}" destId="{C826DDDE-337B-4C83-9617-40879F4AFAB5}" srcOrd="0" destOrd="0" presId="urn:microsoft.com/office/officeart/2005/8/layout/hierarchy3"/>
    <dgm:cxn modelId="{DEFCFC60-A9C3-4460-B6C3-4B1E55847DB9}" type="presParOf" srcId="{0AB875C3-A2D5-4394-B651-1857CC86D02D}" destId="{21569E42-F716-4891-B474-69FB6B485569}" srcOrd="1" destOrd="0" presId="urn:microsoft.com/office/officeart/2005/8/layout/hierarchy3"/>
    <dgm:cxn modelId="{37C849B9-A92D-41DE-B318-D4583E1B7302}" type="presParOf" srcId="{DFBEDFEA-D7F9-479C-A5B5-0DD061604FE8}" destId="{03E6B4CB-9541-41B6-89EC-BF8676B9A1E9}" srcOrd="1" destOrd="0" presId="urn:microsoft.com/office/officeart/2005/8/layout/hierarchy3"/>
    <dgm:cxn modelId="{5BB80D2C-6AA2-4818-8FB1-B83BCF25A034}" type="presParOf" srcId="{03E6B4CB-9541-41B6-89EC-BF8676B9A1E9}" destId="{F81BB4E1-71D4-4A3E-9868-151359D40DEC}" srcOrd="0" destOrd="0" presId="urn:microsoft.com/office/officeart/2005/8/layout/hierarchy3"/>
    <dgm:cxn modelId="{BD499FA8-3213-4D5E-A861-B7BC62C1B7A2}" type="presParOf" srcId="{03E6B4CB-9541-41B6-89EC-BF8676B9A1E9}" destId="{A0D38A22-8364-462E-9F38-076CD78D29F1}" srcOrd="1" destOrd="0" presId="urn:microsoft.com/office/officeart/2005/8/layout/hierarchy3"/>
    <dgm:cxn modelId="{DF472F93-DEA0-4E9B-940E-6E7C28BDBEE7}" type="presParOf" srcId="{03E6B4CB-9541-41B6-89EC-BF8676B9A1E9}" destId="{A8D5D995-DB0A-4963-8FAA-BF944D35CD18}" srcOrd="2" destOrd="0" presId="urn:microsoft.com/office/officeart/2005/8/layout/hierarchy3"/>
    <dgm:cxn modelId="{FBE68A5E-4F15-4E2C-B036-2DEE5A17270E}" type="presParOf" srcId="{03E6B4CB-9541-41B6-89EC-BF8676B9A1E9}" destId="{10B33DE5-F5CC-4A3B-A656-1B7DAC779211}" srcOrd="3" destOrd="0" presId="urn:microsoft.com/office/officeart/2005/8/layout/hierarchy3"/>
    <dgm:cxn modelId="{17AC15E3-8B2C-4AF8-858D-A5DBCD6E1C22}" type="presParOf" srcId="{03E6B4CB-9541-41B6-89EC-BF8676B9A1E9}" destId="{8367E015-005C-4857-AF32-FC81449A7184}" srcOrd="4" destOrd="0" presId="urn:microsoft.com/office/officeart/2005/8/layout/hierarchy3"/>
    <dgm:cxn modelId="{9945A74F-6608-4BBC-8C48-FD221852CA34}" type="presParOf" srcId="{03E6B4CB-9541-41B6-89EC-BF8676B9A1E9}" destId="{09DB7E19-A974-407D-8FAE-3E9C9128AAC7}" srcOrd="5" destOrd="0" presId="urn:microsoft.com/office/officeart/2005/8/layout/hierarchy3"/>
    <dgm:cxn modelId="{55BE1B78-9702-419F-BAEC-C99E31E4ADFE}" type="presParOf" srcId="{03E6B4CB-9541-41B6-89EC-BF8676B9A1E9}" destId="{04DD0759-BC7E-44EE-B439-009A2226EB43}" srcOrd="6" destOrd="0" presId="urn:microsoft.com/office/officeart/2005/8/layout/hierarchy3"/>
    <dgm:cxn modelId="{7A69B234-8319-4CB3-85BA-C3CD40D854F3}" type="presParOf" srcId="{03E6B4CB-9541-41B6-89EC-BF8676B9A1E9}" destId="{F0BDB875-A036-47F6-8C29-1FEF94829933}" srcOrd="7" destOrd="0" presId="urn:microsoft.com/office/officeart/2005/8/layout/hierarchy3"/>
    <dgm:cxn modelId="{327FC11B-82EB-4F62-AA19-2915FF74438B}" type="presParOf" srcId="{7F959FCB-5062-4937-BBCE-B3F3FEDC6A49}" destId="{642F6781-2B57-4FA1-95CC-9B9D072A00A8}" srcOrd="2" destOrd="0" presId="urn:microsoft.com/office/officeart/2005/8/layout/hierarchy3"/>
    <dgm:cxn modelId="{492B6DAA-0CED-4162-B601-26078AFCC00F}" type="presParOf" srcId="{642F6781-2B57-4FA1-95CC-9B9D072A00A8}" destId="{53FC0212-362D-4B87-8909-F966D732BDEF}" srcOrd="0" destOrd="0" presId="urn:microsoft.com/office/officeart/2005/8/layout/hierarchy3"/>
    <dgm:cxn modelId="{BA769AED-C1E4-48A9-BAFE-BD985345B978}" type="presParOf" srcId="{53FC0212-362D-4B87-8909-F966D732BDEF}" destId="{6807BFD2-A5C2-4D68-BF29-DF9357093A18}" srcOrd="0" destOrd="0" presId="urn:microsoft.com/office/officeart/2005/8/layout/hierarchy3"/>
    <dgm:cxn modelId="{BC2CE136-F59C-40BC-8272-EE1997FAC0A8}" type="presParOf" srcId="{53FC0212-362D-4B87-8909-F966D732BDEF}" destId="{69A67871-BBFB-4CF9-B55B-E1316FB78CE6}" srcOrd="1" destOrd="0" presId="urn:microsoft.com/office/officeart/2005/8/layout/hierarchy3"/>
    <dgm:cxn modelId="{D7820A28-ED80-4B4F-AD59-E5B13BA654DA}" type="presParOf" srcId="{642F6781-2B57-4FA1-95CC-9B9D072A00A8}" destId="{F88D8F8C-BF38-42CA-AE7F-E194AA765414}" srcOrd="1" destOrd="0" presId="urn:microsoft.com/office/officeart/2005/8/layout/hierarchy3"/>
    <dgm:cxn modelId="{E923F406-9EAE-43DD-BAFB-01210EA6BDA8}" type="presParOf" srcId="{F88D8F8C-BF38-42CA-AE7F-E194AA765414}" destId="{4D11BC61-266B-40FB-9983-9D32AC003A91}" srcOrd="0" destOrd="0" presId="urn:microsoft.com/office/officeart/2005/8/layout/hierarchy3"/>
    <dgm:cxn modelId="{1B54C934-EAF1-4A4F-BED3-B8E6B3D1B924}" type="presParOf" srcId="{F88D8F8C-BF38-42CA-AE7F-E194AA765414}" destId="{4DBD8B3E-D863-44D6-91BD-CB7D89408A96}" srcOrd="1" destOrd="0" presId="urn:microsoft.com/office/officeart/2005/8/layout/hierarchy3"/>
    <dgm:cxn modelId="{23D42A9D-23DC-46C5-A475-FC93335479DE}" type="presParOf" srcId="{F88D8F8C-BF38-42CA-AE7F-E194AA765414}" destId="{21E1479B-BA1A-4A28-ACB0-5A65433585E6}" srcOrd="2" destOrd="0" presId="urn:microsoft.com/office/officeart/2005/8/layout/hierarchy3"/>
    <dgm:cxn modelId="{39722F64-73A4-45E1-A614-7910E398CF9E}" type="presParOf" srcId="{F88D8F8C-BF38-42CA-AE7F-E194AA765414}" destId="{81F9DAAC-E35D-4408-99EB-B58F47612786}" srcOrd="3" destOrd="0" presId="urn:microsoft.com/office/officeart/2005/8/layout/hierarchy3"/>
    <dgm:cxn modelId="{E6E1AE81-2716-4490-AB47-CD303A78ADF4}" type="presParOf" srcId="{F88D8F8C-BF38-42CA-AE7F-E194AA765414}" destId="{95DB5383-32B2-4580-98E8-00CDEDF6D922}" srcOrd="4" destOrd="0" presId="urn:microsoft.com/office/officeart/2005/8/layout/hierarchy3"/>
    <dgm:cxn modelId="{8E0A358A-0ECF-4C36-875C-542277ED596D}" type="presParOf" srcId="{F88D8F8C-BF38-42CA-AE7F-E194AA765414}" destId="{E160874A-4FF7-4A5A-A2A1-437C5655775D}" srcOrd="5" destOrd="0" presId="urn:microsoft.com/office/officeart/2005/8/layout/hierarchy3"/>
    <dgm:cxn modelId="{00D7EE96-4089-451A-8094-BBE6812E3869}" type="presParOf" srcId="{F88D8F8C-BF38-42CA-AE7F-E194AA765414}" destId="{01FF7729-7F25-486A-972E-D0E20F6C2F9E}" srcOrd="6" destOrd="0" presId="urn:microsoft.com/office/officeart/2005/8/layout/hierarchy3"/>
    <dgm:cxn modelId="{29F0E455-AA42-460F-83D8-C6A8F6ECBEE9}" type="presParOf" srcId="{F88D8F8C-BF38-42CA-AE7F-E194AA765414}" destId="{DC560104-5680-4BB5-BA78-9208EDE208CA}"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103069-FD04-4623-936F-F0322967FDA3}"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zh-TW" altLang="en-US"/>
        </a:p>
      </dgm:t>
    </dgm:pt>
    <dgm:pt modelId="{BFCD547A-B6B8-448B-9F4F-C4708F6FA321}">
      <dgm:prSet phldrT="[文字]" custT="1"/>
      <dgm:spPr>
        <a:solidFill>
          <a:srgbClr val="FFCCFF"/>
        </a:solidFill>
      </dgm:spPr>
      <dgm:t>
        <a:bodyPr/>
        <a:lstStyle/>
        <a:p>
          <a:pPr>
            <a:lnSpc>
              <a:spcPct val="100000"/>
            </a:lnSpc>
            <a:spcAft>
              <a:spcPts val="0"/>
            </a:spcAft>
          </a:pPr>
          <a:r>
            <a:rPr lang="zh-TW" altLang="en-US" sz="4000" b="1" baseline="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報名</a:t>
          </a:r>
          <a:endParaRPr lang="en-US" altLang="zh-TW" sz="4000" b="1" baseline="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nSpc>
              <a:spcPct val="100000"/>
            </a:lnSpc>
            <a:spcAft>
              <a:spcPts val="0"/>
            </a:spcAft>
          </a:pPr>
          <a:r>
            <a:rPr lang="en-US" altLang="zh-TW" sz="4000" b="1" baseline="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a:t>
          </a:r>
          <a:r>
            <a:rPr lang="zh-TW" altLang="en-US" sz="4000" b="1" baseline="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校</a:t>
          </a:r>
          <a:r>
            <a:rPr lang="zh-TW" altLang="en-US" sz="2000" b="1"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或</a:t>
          </a:r>
          <a:r>
            <a:rPr lang="en-US" altLang="zh-TW" sz="4000" b="1" baseline="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a:t>
          </a:r>
          <a:r>
            <a:rPr lang="zh-TW" altLang="en-US" sz="4000" b="1" baseline="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科</a:t>
          </a:r>
        </a:p>
      </dgm:t>
    </dgm:pt>
    <dgm:pt modelId="{374BF042-0CD0-40E2-98C9-B42C9F3A5D89}" type="parTrans" cxnId="{47D7A037-9CBB-4AAA-8C23-325EE3DBDC67}">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6EFA9856-5714-45D0-BB8A-5DE5E53C177A}" type="sibTrans" cxnId="{47D7A037-9CBB-4AAA-8C23-325EE3DBDC67}">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384777C5-2719-4BE8-A320-8DEC2E5F946F}">
      <dgm:prSet phldrT="[文字]" custT="1"/>
      <dgm:spPr/>
      <dgm:t>
        <a:bodyPr/>
        <a:lstStyle/>
        <a:p>
          <a:pPr>
            <a:lnSpc>
              <a:spcPct val="100000"/>
            </a:lnSpc>
            <a:spcAft>
              <a:spcPts val="0"/>
            </a:spcAft>
          </a:pPr>
          <a:r>
            <a:rPr lang="zh-TW" altLang="en-US" sz="2600" b="1" baseline="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報名人數</a:t>
          </a:r>
          <a:endParaRPr lang="en-US" altLang="zh-TW" sz="2600" b="1" baseline="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nSpc>
              <a:spcPct val="100000"/>
            </a:lnSpc>
            <a:spcAft>
              <a:spcPts val="0"/>
            </a:spcAft>
          </a:pPr>
          <a:r>
            <a:rPr lang="zh-TW" altLang="en-US" sz="4000" b="1"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少於</a:t>
          </a:r>
          <a:endParaRPr lang="en-US" altLang="zh-TW" sz="4000" b="1"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nSpc>
              <a:spcPct val="100000"/>
            </a:lnSpc>
            <a:spcAft>
              <a:spcPts val="0"/>
            </a:spcAft>
          </a:pPr>
          <a:r>
            <a:rPr lang="zh-TW" altLang="en-US" sz="2600" b="1" baseline="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招生名額</a:t>
          </a:r>
        </a:p>
      </dgm:t>
    </dgm:pt>
    <dgm:pt modelId="{55A961C3-C9C8-41DB-8202-DEA850E9C7E4}" type="parTrans" cxnId="{0051094F-1330-4D66-83A6-A36B96DFFD8E}">
      <dgm:prSet/>
      <dgm:spPr>
        <a:ln>
          <a:solidFill>
            <a:schemeClr val="tx1"/>
          </a:solidFill>
        </a:ln>
      </dgm:spPr>
      <dgm:t>
        <a:bodyPr/>
        <a:lstStyle/>
        <a:p>
          <a:endParaRPr lang="zh-TW" altLang="en-US" baseline="0">
            <a:latin typeface="Cambria Math" panose="02040503050406030204" pitchFamily="18" charset="0"/>
            <a:ea typeface="全真顏體" panose="02010609000101010101" pitchFamily="49" charset="-120"/>
          </a:endParaRPr>
        </a:p>
      </dgm:t>
    </dgm:pt>
    <dgm:pt modelId="{32A032D3-A87C-4996-B086-918B8E26B3C8}" type="sibTrans" cxnId="{0051094F-1330-4D66-83A6-A36B96DFFD8E}">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2584C150-2198-40CC-BD67-AC1769FF6402}">
      <dgm:prSet phldrT="[文字]" custT="1"/>
      <dgm:spPr>
        <a:solidFill>
          <a:schemeClr val="tx2">
            <a:lumMod val="75000"/>
          </a:schemeClr>
        </a:solidFill>
      </dgm:spPr>
      <dgm:t>
        <a:bodyPr/>
        <a:lstStyle/>
        <a:p>
          <a:r>
            <a:rPr lang="zh-TW" altLang="en-US" sz="3600" b="1"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全額錄取</a:t>
          </a:r>
        </a:p>
      </dgm:t>
    </dgm:pt>
    <dgm:pt modelId="{205A1DF4-0B9A-43DC-B556-A055566624E9}" type="parTrans" cxnId="{8AD780A5-C7E0-48A4-9E43-1AFCC29696CF}">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1CC49FBA-3620-4A48-9389-268F0960E3BE}" type="sibTrans" cxnId="{8AD780A5-C7E0-48A4-9E43-1AFCC29696CF}">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4E72D517-DA5E-4F3B-BDC8-0319D83CEA37}">
      <dgm:prSet phldrT="[文字]" custT="1"/>
      <dgm:spPr>
        <a:solidFill>
          <a:srgbClr val="0000CC"/>
        </a:solidFill>
      </dgm:spPr>
      <dgm:t>
        <a:bodyPr/>
        <a:lstStyle/>
        <a:p>
          <a:pPr>
            <a:lnSpc>
              <a:spcPct val="100000"/>
            </a:lnSpc>
            <a:spcAft>
              <a:spcPts val="0"/>
            </a:spcAft>
          </a:pPr>
          <a:r>
            <a:rPr lang="zh-TW" altLang="en-US" sz="3100" baseline="0" dirty="0">
              <a:latin typeface="標楷體" panose="03000509000000000000" pitchFamily="65" charset="-120"/>
              <a:ea typeface="標楷體" panose="03000509000000000000" pitchFamily="65" charset="-120"/>
            </a:rPr>
            <a:t>報名人數</a:t>
          </a:r>
          <a:endParaRPr lang="en-US" altLang="zh-TW" sz="3100" baseline="0" dirty="0">
            <a:latin typeface="標楷體" panose="03000509000000000000" pitchFamily="65" charset="-120"/>
            <a:ea typeface="標楷體" panose="03000509000000000000" pitchFamily="65" charset="-120"/>
          </a:endParaRPr>
        </a:p>
        <a:p>
          <a:pPr>
            <a:lnSpc>
              <a:spcPct val="100000"/>
            </a:lnSpc>
            <a:spcAft>
              <a:spcPts val="0"/>
            </a:spcAft>
          </a:pPr>
          <a:r>
            <a:rPr lang="zh-TW" altLang="en-US" sz="4000" b="1"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多於</a:t>
          </a:r>
          <a:endParaRPr lang="en-US" altLang="zh-TW" sz="4000" b="1"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nSpc>
              <a:spcPct val="100000"/>
            </a:lnSpc>
            <a:spcAft>
              <a:spcPts val="0"/>
            </a:spcAft>
          </a:pPr>
          <a:r>
            <a:rPr lang="zh-TW" altLang="en-US" sz="3100" baseline="0" dirty="0">
              <a:latin typeface="標楷體" panose="03000509000000000000" pitchFamily="65" charset="-120"/>
              <a:ea typeface="標楷體" panose="03000509000000000000" pitchFamily="65" charset="-120"/>
            </a:rPr>
            <a:t>招生名額</a:t>
          </a:r>
        </a:p>
      </dgm:t>
    </dgm:pt>
    <dgm:pt modelId="{D69FF9FE-37B6-4319-B647-A26A08367685}" type="parTrans" cxnId="{FFEBD333-4CFB-486A-B230-AD763A0368A9}">
      <dgm:prSet/>
      <dgm:spPr>
        <a:ln>
          <a:solidFill>
            <a:schemeClr val="tx1"/>
          </a:solidFill>
        </a:ln>
      </dgm:spPr>
      <dgm:t>
        <a:bodyPr/>
        <a:lstStyle/>
        <a:p>
          <a:endParaRPr lang="zh-TW" altLang="en-US" baseline="0">
            <a:latin typeface="Cambria Math" panose="02040503050406030204" pitchFamily="18" charset="0"/>
            <a:ea typeface="全真顏體" panose="02010609000101010101" pitchFamily="49" charset="-120"/>
          </a:endParaRPr>
        </a:p>
      </dgm:t>
    </dgm:pt>
    <dgm:pt modelId="{06319A2D-89AC-4533-A821-018AB22AD81F}" type="sibTrans" cxnId="{FFEBD333-4CFB-486A-B230-AD763A0368A9}">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23522937-A161-48C9-A0B4-21C71B4A3C53}">
      <dgm:prSet phldrT="[文字]" custT="1"/>
      <dgm:spPr/>
      <dgm:t>
        <a:bodyPr/>
        <a:lstStyle/>
        <a:p>
          <a:r>
            <a:rPr lang="zh-TW" altLang="en-US" sz="3600" b="1" baseline="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進行比序</a:t>
          </a:r>
        </a:p>
      </dgm:t>
    </dgm:pt>
    <dgm:pt modelId="{DCFFD997-E005-491E-A401-10C01E68974A}" type="parTrans" cxnId="{AED91E49-8420-44CC-A5D1-555006259079}">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0EDC0F2A-71FC-4D8E-9C1A-1AD65AC5AED2}" type="sibTrans" cxnId="{AED91E49-8420-44CC-A5D1-555006259079}">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DFEB8B9F-51C1-4794-B797-78118707DC58}" type="pres">
      <dgm:prSet presAssocID="{7E103069-FD04-4623-936F-F0322967FDA3}" presName="diagram" presStyleCnt="0">
        <dgm:presLayoutVars>
          <dgm:chPref val="1"/>
          <dgm:dir/>
          <dgm:animOne val="branch"/>
          <dgm:animLvl val="lvl"/>
          <dgm:resizeHandles val="exact"/>
        </dgm:presLayoutVars>
      </dgm:prSet>
      <dgm:spPr/>
      <dgm:t>
        <a:bodyPr/>
        <a:lstStyle/>
        <a:p>
          <a:endParaRPr lang="zh-TW" altLang="en-US"/>
        </a:p>
      </dgm:t>
    </dgm:pt>
    <dgm:pt modelId="{212E8E3B-982C-49D6-BEE7-ECA6B2F5539D}" type="pres">
      <dgm:prSet presAssocID="{BFCD547A-B6B8-448B-9F4F-C4708F6FA321}" presName="root1" presStyleCnt="0"/>
      <dgm:spPr/>
    </dgm:pt>
    <dgm:pt modelId="{39576E4C-4446-4524-956B-1F32047961D4}" type="pres">
      <dgm:prSet presAssocID="{BFCD547A-B6B8-448B-9F4F-C4708F6FA321}" presName="LevelOneTextNode" presStyleLbl="node0" presStyleIdx="0" presStyleCnt="1" custScaleY="204173">
        <dgm:presLayoutVars>
          <dgm:chPref val="3"/>
        </dgm:presLayoutVars>
      </dgm:prSet>
      <dgm:spPr/>
      <dgm:t>
        <a:bodyPr/>
        <a:lstStyle/>
        <a:p>
          <a:endParaRPr lang="zh-TW" altLang="en-US"/>
        </a:p>
      </dgm:t>
    </dgm:pt>
    <dgm:pt modelId="{F657F8A6-43F6-4FE9-A4C5-BCEDAC3AF0D8}" type="pres">
      <dgm:prSet presAssocID="{BFCD547A-B6B8-448B-9F4F-C4708F6FA321}" presName="level2hierChild" presStyleCnt="0"/>
      <dgm:spPr/>
    </dgm:pt>
    <dgm:pt modelId="{9B656810-6531-4C27-A29E-CA7E339C3EC1}" type="pres">
      <dgm:prSet presAssocID="{55A961C3-C9C8-41DB-8202-DEA850E9C7E4}" presName="conn2-1" presStyleLbl="parChTrans1D2" presStyleIdx="0" presStyleCnt="2"/>
      <dgm:spPr/>
      <dgm:t>
        <a:bodyPr/>
        <a:lstStyle/>
        <a:p>
          <a:endParaRPr lang="zh-TW" altLang="en-US"/>
        </a:p>
      </dgm:t>
    </dgm:pt>
    <dgm:pt modelId="{1E12B408-185C-4283-B9D4-9644593E4EFD}" type="pres">
      <dgm:prSet presAssocID="{55A961C3-C9C8-41DB-8202-DEA850E9C7E4}" presName="connTx" presStyleLbl="parChTrans1D2" presStyleIdx="0" presStyleCnt="2"/>
      <dgm:spPr/>
      <dgm:t>
        <a:bodyPr/>
        <a:lstStyle/>
        <a:p>
          <a:endParaRPr lang="zh-TW" altLang="en-US"/>
        </a:p>
      </dgm:t>
    </dgm:pt>
    <dgm:pt modelId="{0804EC75-09D7-4B20-B8BB-8F0B5D1962BA}" type="pres">
      <dgm:prSet presAssocID="{384777C5-2719-4BE8-A320-8DEC2E5F946F}" presName="root2" presStyleCnt="0"/>
      <dgm:spPr/>
    </dgm:pt>
    <dgm:pt modelId="{9194FD9E-4B58-4A6F-B9A5-75AE542EB0BA}" type="pres">
      <dgm:prSet presAssocID="{384777C5-2719-4BE8-A320-8DEC2E5F946F}" presName="LevelTwoTextNode" presStyleLbl="node2" presStyleIdx="0" presStyleCnt="2" custScaleY="210359">
        <dgm:presLayoutVars>
          <dgm:chPref val="3"/>
        </dgm:presLayoutVars>
      </dgm:prSet>
      <dgm:spPr/>
      <dgm:t>
        <a:bodyPr/>
        <a:lstStyle/>
        <a:p>
          <a:endParaRPr lang="zh-TW" altLang="en-US"/>
        </a:p>
      </dgm:t>
    </dgm:pt>
    <dgm:pt modelId="{663CC129-BE37-406A-9105-50C5129505DC}" type="pres">
      <dgm:prSet presAssocID="{384777C5-2719-4BE8-A320-8DEC2E5F946F}" presName="level3hierChild" presStyleCnt="0"/>
      <dgm:spPr/>
    </dgm:pt>
    <dgm:pt modelId="{381FCDEB-627A-467F-B646-6BF4957A462D}" type="pres">
      <dgm:prSet presAssocID="{205A1DF4-0B9A-43DC-B556-A055566624E9}" presName="conn2-1" presStyleLbl="parChTrans1D3" presStyleIdx="0" presStyleCnt="2"/>
      <dgm:spPr/>
      <dgm:t>
        <a:bodyPr/>
        <a:lstStyle/>
        <a:p>
          <a:endParaRPr lang="zh-TW" altLang="en-US"/>
        </a:p>
      </dgm:t>
    </dgm:pt>
    <dgm:pt modelId="{0EDD3DA1-78D7-4774-92B3-785C26F4E001}" type="pres">
      <dgm:prSet presAssocID="{205A1DF4-0B9A-43DC-B556-A055566624E9}" presName="connTx" presStyleLbl="parChTrans1D3" presStyleIdx="0" presStyleCnt="2"/>
      <dgm:spPr/>
      <dgm:t>
        <a:bodyPr/>
        <a:lstStyle/>
        <a:p>
          <a:endParaRPr lang="zh-TW" altLang="en-US"/>
        </a:p>
      </dgm:t>
    </dgm:pt>
    <dgm:pt modelId="{B520291D-BEB0-4988-AE2B-8D31F119CDD3}" type="pres">
      <dgm:prSet presAssocID="{2584C150-2198-40CC-BD67-AC1769FF6402}" presName="root2" presStyleCnt="0"/>
      <dgm:spPr/>
    </dgm:pt>
    <dgm:pt modelId="{E74ECCD3-C0BA-4C55-9E06-7458DD4320AA}" type="pres">
      <dgm:prSet presAssocID="{2584C150-2198-40CC-BD67-AC1769FF6402}" presName="LevelTwoTextNode" presStyleLbl="node3" presStyleIdx="0" presStyleCnt="2">
        <dgm:presLayoutVars>
          <dgm:chPref val="3"/>
        </dgm:presLayoutVars>
      </dgm:prSet>
      <dgm:spPr/>
      <dgm:t>
        <a:bodyPr/>
        <a:lstStyle/>
        <a:p>
          <a:endParaRPr lang="zh-TW" altLang="en-US"/>
        </a:p>
      </dgm:t>
    </dgm:pt>
    <dgm:pt modelId="{ECBCF419-67A1-4DF3-85E5-E9575FC7157E}" type="pres">
      <dgm:prSet presAssocID="{2584C150-2198-40CC-BD67-AC1769FF6402}" presName="level3hierChild" presStyleCnt="0"/>
      <dgm:spPr/>
    </dgm:pt>
    <dgm:pt modelId="{F06DCB76-FD9E-4762-9BDF-192312774CF9}" type="pres">
      <dgm:prSet presAssocID="{D69FF9FE-37B6-4319-B647-A26A08367685}" presName="conn2-1" presStyleLbl="parChTrans1D2" presStyleIdx="1" presStyleCnt="2"/>
      <dgm:spPr/>
      <dgm:t>
        <a:bodyPr/>
        <a:lstStyle/>
        <a:p>
          <a:endParaRPr lang="zh-TW" altLang="en-US"/>
        </a:p>
      </dgm:t>
    </dgm:pt>
    <dgm:pt modelId="{F1284339-6876-4398-B0F7-E78C0C235E1E}" type="pres">
      <dgm:prSet presAssocID="{D69FF9FE-37B6-4319-B647-A26A08367685}" presName="connTx" presStyleLbl="parChTrans1D2" presStyleIdx="1" presStyleCnt="2"/>
      <dgm:spPr/>
      <dgm:t>
        <a:bodyPr/>
        <a:lstStyle/>
        <a:p>
          <a:endParaRPr lang="zh-TW" altLang="en-US"/>
        </a:p>
      </dgm:t>
    </dgm:pt>
    <dgm:pt modelId="{0194AF0B-5C30-4CC5-8325-723B40F387D5}" type="pres">
      <dgm:prSet presAssocID="{4E72D517-DA5E-4F3B-BDC8-0319D83CEA37}" presName="root2" presStyleCnt="0"/>
      <dgm:spPr/>
    </dgm:pt>
    <dgm:pt modelId="{849EAAB4-47D8-4ACF-B0D7-9DC872B89982}" type="pres">
      <dgm:prSet presAssocID="{4E72D517-DA5E-4F3B-BDC8-0319D83CEA37}" presName="LevelTwoTextNode" presStyleLbl="node2" presStyleIdx="1" presStyleCnt="2" custScaleY="229518">
        <dgm:presLayoutVars>
          <dgm:chPref val="3"/>
        </dgm:presLayoutVars>
      </dgm:prSet>
      <dgm:spPr/>
      <dgm:t>
        <a:bodyPr/>
        <a:lstStyle/>
        <a:p>
          <a:endParaRPr lang="zh-TW" altLang="en-US"/>
        </a:p>
      </dgm:t>
    </dgm:pt>
    <dgm:pt modelId="{782D4D50-DEB5-42AF-A0CD-5DBC60DF5599}" type="pres">
      <dgm:prSet presAssocID="{4E72D517-DA5E-4F3B-BDC8-0319D83CEA37}" presName="level3hierChild" presStyleCnt="0"/>
      <dgm:spPr/>
    </dgm:pt>
    <dgm:pt modelId="{9AD1CC82-376B-4E86-B146-5896157F8FAA}" type="pres">
      <dgm:prSet presAssocID="{DCFFD997-E005-491E-A401-10C01E68974A}" presName="conn2-1" presStyleLbl="parChTrans1D3" presStyleIdx="1" presStyleCnt="2"/>
      <dgm:spPr/>
      <dgm:t>
        <a:bodyPr/>
        <a:lstStyle/>
        <a:p>
          <a:endParaRPr lang="zh-TW" altLang="en-US"/>
        </a:p>
      </dgm:t>
    </dgm:pt>
    <dgm:pt modelId="{6D274116-5E54-4B0C-810C-27F23650AB52}" type="pres">
      <dgm:prSet presAssocID="{DCFFD997-E005-491E-A401-10C01E68974A}" presName="connTx" presStyleLbl="parChTrans1D3" presStyleIdx="1" presStyleCnt="2"/>
      <dgm:spPr/>
      <dgm:t>
        <a:bodyPr/>
        <a:lstStyle/>
        <a:p>
          <a:endParaRPr lang="zh-TW" altLang="en-US"/>
        </a:p>
      </dgm:t>
    </dgm:pt>
    <dgm:pt modelId="{A22B776A-EE5F-42E9-B0C6-0FDD7716D3B2}" type="pres">
      <dgm:prSet presAssocID="{23522937-A161-48C9-A0B4-21C71B4A3C53}" presName="root2" presStyleCnt="0"/>
      <dgm:spPr/>
    </dgm:pt>
    <dgm:pt modelId="{70F42E22-2C21-4D93-B431-D0D90932325E}" type="pres">
      <dgm:prSet presAssocID="{23522937-A161-48C9-A0B4-21C71B4A3C53}" presName="LevelTwoTextNode" presStyleLbl="node3" presStyleIdx="1" presStyleCnt="2">
        <dgm:presLayoutVars>
          <dgm:chPref val="3"/>
        </dgm:presLayoutVars>
      </dgm:prSet>
      <dgm:spPr/>
      <dgm:t>
        <a:bodyPr/>
        <a:lstStyle/>
        <a:p>
          <a:endParaRPr lang="zh-TW" altLang="en-US"/>
        </a:p>
      </dgm:t>
    </dgm:pt>
    <dgm:pt modelId="{F2F06816-C769-4B27-8CD7-01B69B239427}" type="pres">
      <dgm:prSet presAssocID="{23522937-A161-48C9-A0B4-21C71B4A3C53}" presName="level3hierChild" presStyleCnt="0"/>
      <dgm:spPr/>
    </dgm:pt>
  </dgm:ptLst>
  <dgm:cxnLst>
    <dgm:cxn modelId="{3D4494C1-2E8F-4336-A74A-2F83D052FC05}" type="presOf" srcId="{23522937-A161-48C9-A0B4-21C71B4A3C53}" destId="{70F42E22-2C21-4D93-B431-D0D90932325E}" srcOrd="0" destOrd="0" presId="urn:microsoft.com/office/officeart/2005/8/layout/hierarchy2"/>
    <dgm:cxn modelId="{34EB99D6-5237-4223-A6AD-83D403DCECA5}" type="presOf" srcId="{2584C150-2198-40CC-BD67-AC1769FF6402}" destId="{E74ECCD3-C0BA-4C55-9E06-7458DD4320AA}" srcOrd="0" destOrd="0" presId="urn:microsoft.com/office/officeart/2005/8/layout/hierarchy2"/>
    <dgm:cxn modelId="{20C9943A-F156-4689-94E1-7C809DD39EC2}" type="presOf" srcId="{205A1DF4-0B9A-43DC-B556-A055566624E9}" destId="{0EDD3DA1-78D7-4774-92B3-785C26F4E001}" srcOrd="1" destOrd="0" presId="urn:microsoft.com/office/officeart/2005/8/layout/hierarchy2"/>
    <dgm:cxn modelId="{66BCDC2C-45A7-442F-9DAE-EF7CBBD75739}" type="presOf" srcId="{7E103069-FD04-4623-936F-F0322967FDA3}" destId="{DFEB8B9F-51C1-4794-B797-78118707DC58}" srcOrd="0" destOrd="0" presId="urn:microsoft.com/office/officeart/2005/8/layout/hierarchy2"/>
    <dgm:cxn modelId="{C6CBCA71-B579-47F0-9CE5-DC9A34093467}" type="presOf" srcId="{DCFFD997-E005-491E-A401-10C01E68974A}" destId="{6D274116-5E54-4B0C-810C-27F23650AB52}" srcOrd="1" destOrd="0" presId="urn:microsoft.com/office/officeart/2005/8/layout/hierarchy2"/>
    <dgm:cxn modelId="{B85F525B-D04D-4589-B087-A953560E4964}" type="presOf" srcId="{205A1DF4-0B9A-43DC-B556-A055566624E9}" destId="{381FCDEB-627A-467F-B646-6BF4957A462D}" srcOrd="0" destOrd="0" presId="urn:microsoft.com/office/officeart/2005/8/layout/hierarchy2"/>
    <dgm:cxn modelId="{4F9336C9-263B-454D-876A-209A488DA1BD}" type="presOf" srcId="{384777C5-2719-4BE8-A320-8DEC2E5F946F}" destId="{9194FD9E-4B58-4A6F-B9A5-75AE542EB0BA}" srcOrd="0" destOrd="0" presId="urn:microsoft.com/office/officeart/2005/8/layout/hierarchy2"/>
    <dgm:cxn modelId="{3185C327-45A4-4F9C-84AA-EBF38DE84F7F}" type="presOf" srcId="{D69FF9FE-37B6-4319-B647-A26A08367685}" destId="{F06DCB76-FD9E-4762-9BDF-192312774CF9}" srcOrd="0" destOrd="0" presId="urn:microsoft.com/office/officeart/2005/8/layout/hierarchy2"/>
    <dgm:cxn modelId="{DAFE0DC2-99FB-4FA8-B2D3-66C6DDD4F749}" type="presOf" srcId="{D69FF9FE-37B6-4319-B647-A26A08367685}" destId="{F1284339-6876-4398-B0F7-E78C0C235E1E}" srcOrd="1" destOrd="0" presId="urn:microsoft.com/office/officeart/2005/8/layout/hierarchy2"/>
    <dgm:cxn modelId="{AA7CA20F-DB4E-4D38-9D82-E182B3825B6D}" type="presOf" srcId="{BFCD547A-B6B8-448B-9F4F-C4708F6FA321}" destId="{39576E4C-4446-4524-956B-1F32047961D4}" srcOrd="0" destOrd="0" presId="urn:microsoft.com/office/officeart/2005/8/layout/hierarchy2"/>
    <dgm:cxn modelId="{5146E83E-9955-441A-BF25-B6A443341A07}" type="presOf" srcId="{4E72D517-DA5E-4F3B-BDC8-0319D83CEA37}" destId="{849EAAB4-47D8-4ACF-B0D7-9DC872B89982}" srcOrd="0" destOrd="0" presId="urn:microsoft.com/office/officeart/2005/8/layout/hierarchy2"/>
    <dgm:cxn modelId="{AED91E49-8420-44CC-A5D1-555006259079}" srcId="{4E72D517-DA5E-4F3B-BDC8-0319D83CEA37}" destId="{23522937-A161-48C9-A0B4-21C71B4A3C53}" srcOrd="0" destOrd="0" parTransId="{DCFFD997-E005-491E-A401-10C01E68974A}" sibTransId="{0EDC0F2A-71FC-4D8E-9C1A-1AD65AC5AED2}"/>
    <dgm:cxn modelId="{345F7482-456B-4F1E-ACD7-BF8421A4D5AC}" type="presOf" srcId="{55A961C3-C9C8-41DB-8202-DEA850E9C7E4}" destId="{9B656810-6531-4C27-A29E-CA7E339C3EC1}" srcOrd="0" destOrd="0" presId="urn:microsoft.com/office/officeart/2005/8/layout/hierarchy2"/>
    <dgm:cxn modelId="{8AD780A5-C7E0-48A4-9E43-1AFCC29696CF}" srcId="{384777C5-2719-4BE8-A320-8DEC2E5F946F}" destId="{2584C150-2198-40CC-BD67-AC1769FF6402}" srcOrd="0" destOrd="0" parTransId="{205A1DF4-0B9A-43DC-B556-A055566624E9}" sibTransId="{1CC49FBA-3620-4A48-9389-268F0960E3BE}"/>
    <dgm:cxn modelId="{FFEBD333-4CFB-486A-B230-AD763A0368A9}" srcId="{BFCD547A-B6B8-448B-9F4F-C4708F6FA321}" destId="{4E72D517-DA5E-4F3B-BDC8-0319D83CEA37}" srcOrd="1" destOrd="0" parTransId="{D69FF9FE-37B6-4319-B647-A26A08367685}" sibTransId="{06319A2D-89AC-4533-A821-018AB22AD81F}"/>
    <dgm:cxn modelId="{8DF32307-0CBF-4753-94EF-87035B749D52}" type="presOf" srcId="{DCFFD997-E005-491E-A401-10C01E68974A}" destId="{9AD1CC82-376B-4E86-B146-5896157F8FAA}" srcOrd="0" destOrd="0" presId="urn:microsoft.com/office/officeart/2005/8/layout/hierarchy2"/>
    <dgm:cxn modelId="{47D7A037-9CBB-4AAA-8C23-325EE3DBDC67}" srcId="{7E103069-FD04-4623-936F-F0322967FDA3}" destId="{BFCD547A-B6B8-448B-9F4F-C4708F6FA321}" srcOrd="0" destOrd="0" parTransId="{374BF042-0CD0-40E2-98C9-B42C9F3A5D89}" sibTransId="{6EFA9856-5714-45D0-BB8A-5DE5E53C177A}"/>
    <dgm:cxn modelId="{61E0782A-E018-45DA-95B0-CC9886E360C1}" type="presOf" srcId="{55A961C3-C9C8-41DB-8202-DEA850E9C7E4}" destId="{1E12B408-185C-4283-B9D4-9644593E4EFD}" srcOrd="1" destOrd="0" presId="urn:microsoft.com/office/officeart/2005/8/layout/hierarchy2"/>
    <dgm:cxn modelId="{0051094F-1330-4D66-83A6-A36B96DFFD8E}" srcId="{BFCD547A-B6B8-448B-9F4F-C4708F6FA321}" destId="{384777C5-2719-4BE8-A320-8DEC2E5F946F}" srcOrd="0" destOrd="0" parTransId="{55A961C3-C9C8-41DB-8202-DEA850E9C7E4}" sibTransId="{32A032D3-A87C-4996-B086-918B8E26B3C8}"/>
    <dgm:cxn modelId="{F61D47DD-BFD8-4927-84AA-D5BA89072DEE}" type="presParOf" srcId="{DFEB8B9F-51C1-4794-B797-78118707DC58}" destId="{212E8E3B-982C-49D6-BEE7-ECA6B2F5539D}" srcOrd="0" destOrd="0" presId="urn:microsoft.com/office/officeart/2005/8/layout/hierarchy2"/>
    <dgm:cxn modelId="{CE5C0020-3A77-4DB4-B3B8-E8334E5BDA99}" type="presParOf" srcId="{212E8E3B-982C-49D6-BEE7-ECA6B2F5539D}" destId="{39576E4C-4446-4524-956B-1F32047961D4}" srcOrd="0" destOrd="0" presId="urn:microsoft.com/office/officeart/2005/8/layout/hierarchy2"/>
    <dgm:cxn modelId="{8DC32629-686B-43C8-86AF-67512A6D8A0A}" type="presParOf" srcId="{212E8E3B-982C-49D6-BEE7-ECA6B2F5539D}" destId="{F657F8A6-43F6-4FE9-A4C5-BCEDAC3AF0D8}" srcOrd="1" destOrd="0" presId="urn:microsoft.com/office/officeart/2005/8/layout/hierarchy2"/>
    <dgm:cxn modelId="{3F91EE92-CFD7-421C-A729-57D5F2FC4323}" type="presParOf" srcId="{F657F8A6-43F6-4FE9-A4C5-BCEDAC3AF0D8}" destId="{9B656810-6531-4C27-A29E-CA7E339C3EC1}" srcOrd="0" destOrd="0" presId="urn:microsoft.com/office/officeart/2005/8/layout/hierarchy2"/>
    <dgm:cxn modelId="{430A1F65-D83B-4826-8503-63BF842BC9B8}" type="presParOf" srcId="{9B656810-6531-4C27-A29E-CA7E339C3EC1}" destId="{1E12B408-185C-4283-B9D4-9644593E4EFD}" srcOrd="0" destOrd="0" presId="urn:microsoft.com/office/officeart/2005/8/layout/hierarchy2"/>
    <dgm:cxn modelId="{0CEFB292-F049-4D17-85CA-9E77AC3E437E}" type="presParOf" srcId="{F657F8A6-43F6-4FE9-A4C5-BCEDAC3AF0D8}" destId="{0804EC75-09D7-4B20-B8BB-8F0B5D1962BA}" srcOrd="1" destOrd="0" presId="urn:microsoft.com/office/officeart/2005/8/layout/hierarchy2"/>
    <dgm:cxn modelId="{4192B916-B960-4D0F-A55F-F5291937B39A}" type="presParOf" srcId="{0804EC75-09D7-4B20-B8BB-8F0B5D1962BA}" destId="{9194FD9E-4B58-4A6F-B9A5-75AE542EB0BA}" srcOrd="0" destOrd="0" presId="urn:microsoft.com/office/officeart/2005/8/layout/hierarchy2"/>
    <dgm:cxn modelId="{3C23183E-5772-4D19-93D0-1A1D086481E5}" type="presParOf" srcId="{0804EC75-09D7-4B20-B8BB-8F0B5D1962BA}" destId="{663CC129-BE37-406A-9105-50C5129505DC}" srcOrd="1" destOrd="0" presId="urn:microsoft.com/office/officeart/2005/8/layout/hierarchy2"/>
    <dgm:cxn modelId="{9AE66A50-02E0-4E65-A92E-8828EC6A23D0}" type="presParOf" srcId="{663CC129-BE37-406A-9105-50C5129505DC}" destId="{381FCDEB-627A-467F-B646-6BF4957A462D}" srcOrd="0" destOrd="0" presId="urn:microsoft.com/office/officeart/2005/8/layout/hierarchy2"/>
    <dgm:cxn modelId="{4F948350-E837-49E5-9336-7A8740E0EDF8}" type="presParOf" srcId="{381FCDEB-627A-467F-B646-6BF4957A462D}" destId="{0EDD3DA1-78D7-4774-92B3-785C26F4E001}" srcOrd="0" destOrd="0" presId="urn:microsoft.com/office/officeart/2005/8/layout/hierarchy2"/>
    <dgm:cxn modelId="{C16EB891-6ED3-40BA-856E-178711808BC5}" type="presParOf" srcId="{663CC129-BE37-406A-9105-50C5129505DC}" destId="{B520291D-BEB0-4988-AE2B-8D31F119CDD3}" srcOrd="1" destOrd="0" presId="urn:microsoft.com/office/officeart/2005/8/layout/hierarchy2"/>
    <dgm:cxn modelId="{902F1BFD-B90D-4EAD-9338-418F4CC8EFFB}" type="presParOf" srcId="{B520291D-BEB0-4988-AE2B-8D31F119CDD3}" destId="{E74ECCD3-C0BA-4C55-9E06-7458DD4320AA}" srcOrd="0" destOrd="0" presId="urn:microsoft.com/office/officeart/2005/8/layout/hierarchy2"/>
    <dgm:cxn modelId="{2A764391-C239-467A-BCBD-5DFCB516C769}" type="presParOf" srcId="{B520291D-BEB0-4988-AE2B-8D31F119CDD3}" destId="{ECBCF419-67A1-4DF3-85E5-E9575FC7157E}" srcOrd="1" destOrd="0" presId="urn:microsoft.com/office/officeart/2005/8/layout/hierarchy2"/>
    <dgm:cxn modelId="{7EFFE9EE-446C-497A-A2BE-83FC11E31BEE}" type="presParOf" srcId="{F657F8A6-43F6-4FE9-A4C5-BCEDAC3AF0D8}" destId="{F06DCB76-FD9E-4762-9BDF-192312774CF9}" srcOrd="2" destOrd="0" presId="urn:microsoft.com/office/officeart/2005/8/layout/hierarchy2"/>
    <dgm:cxn modelId="{5D7A90BD-C1E0-436F-A9CF-35C4CE3A6358}" type="presParOf" srcId="{F06DCB76-FD9E-4762-9BDF-192312774CF9}" destId="{F1284339-6876-4398-B0F7-E78C0C235E1E}" srcOrd="0" destOrd="0" presId="urn:microsoft.com/office/officeart/2005/8/layout/hierarchy2"/>
    <dgm:cxn modelId="{2BA19208-D751-4A31-B264-7C203649F637}" type="presParOf" srcId="{F657F8A6-43F6-4FE9-A4C5-BCEDAC3AF0D8}" destId="{0194AF0B-5C30-4CC5-8325-723B40F387D5}" srcOrd="3" destOrd="0" presId="urn:microsoft.com/office/officeart/2005/8/layout/hierarchy2"/>
    <dgm:cxn modelId="{A5126521-1C07-461A-A4ED-15389DE77ECA}" type="presParOf" srcId="{0194AF0B-5C30-4CC5-8325-723B40F387D5}" destId="{849EAAB4-47D8-4ACF-B0D7-9DC872B89982}" srcOrd="0" destOrd="0" presId="urn:microsoft.com/office/officeart/2005/8/layout/hierarchy2"/>
    <dgm:cxn modelId="{F4FA154D-7450-4BC0-932C-5E91CDDF8DDD}" type="presParOf" srcId="{0194AF0B-5C30-4CC5-8325-723B40F387D5}" destId="{782D4D50-DEB5-42AF-A0CD-5DBC60DF5599}" srcOrd="1" destOrd="0" presId="urn:microsoft.com/office/officeart/2005/8/layout/hierarchy2"/>
    <dgm:cxn modelId="{7337A743-8D03-40F1-9BC7-400617380541}" type="presParOf" srcId="{782D4D50-DEB5-42AF-A0CD-5DBC60DF5599}" destId="{9AD1CC82-376B-4E86-B146-5896157F8FAA}" srcOrd="0" destOrd="0" presId="urn:microsoft.com/office/officeart/2005/8/layout/hierarchy2"/>
    <dgm:cxn modelId="{92B276F1-0F8B-45C9-A8EC-140812E896A0}" type="presParOf" srcId="{9AD1CC82-376B-4E86-B146-5896157F8FAA}" destId="{6D274116-5E54-4B0C-810C-27F23650AB52}" srcOrd="0" destOrd="0" presId="urn:microsoft.com/office/officeart/2005/8/layout/hierarchy2"/>
    <dgm:cxn modelId="{CA2A3BD2-DDA5-44FC-BE02-72C0E3DD06F9}" type="presParOf" srcId="{782D4D50-DEB5-42AF-A0CD-5DBC60DF5599}" destId="{A22B776A-EE5F-42E9-B0C6-0FDD7716D3B2}" srcOrd="1" destOrd="0" presId="urn:microsoft.com/office/officeart/2005/8/layout/hierarchy2"/>
    <dgm:cxn modelId="{D9A69528-6340-4849-B4DA-1949693F3489}" type="presParOf" srcId="{A22B776A-EE5F-42E9-B0C6-0FDD7716D3B2}" destId="{70F42E22-2C21-4D93-B431-D0D90932325E}" srcOrd="0" destOrd="0" presId="urn:microsoft.com/office/officeart/2005/8/layout/hierarchy2"/>
    <dgm:cxn modelId="{6A104710-877C-4451-96D6-CC1E01C88ED3}" type="presParOf" srcId="{A22B776A-EE5F-42E9-B0C6-0FDD7716D3B2}" destId="{F2F06816-C769-4B27-8CD7-01B69B23942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E103069-FD04-4623-936F-F0322967FDA3}"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zh-TW" altLang="en-US"/>
        </a:p>
      </dgm:t>
    </dgm:pt>
    <dgm:pt modelId="{BFCD547A-B6B8-448B-9F4F-C4708F6FA321}">
      <dgm:prSet phldrT="[文字]" custT="1">
        <dgm:style>
          <a:lnRef idx="2">
            <a:schemeClr val="accent6"/>
          </a:lnRef>
          <a:fillRef idx="1">
            <a:schemeClr val="lt1"/>
          </a:fillRef>
          <a:effectRef idx="0">
            <a:schemeClr val="accent6"/>
          </a:effectRef>
          <a:fontRef idx="minor">
            <a:schemeClr val="dk1"/>
          </a:fontRef>
        </dgm:style>
      </dgm:prSet>
      <dgm:spPr>
        <a:solidFill>
          <a:srgbClr val="CCFFFF"/>
        </a:solidFill>
      </dgm:spPr>
      <dgm:t>
        <a:bodyPr/>
        <a:lstStyle/>
        <a:p>
          <a:pPr>
            <a:lnSpc>
              <a:spcPct val="100000"/>
            </a:lnSpc>
            <a:spcAft>
              <a:spcPts val="0"/>
            </a:spcAft>
          </a:pPr>
          <a:r>
            <a:rPr lang="zh-TW" altLang="en-US" sz="4000" b="1"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報名</a:t>
          </a:r>
          <a:endParaRPr lang="en-US" altLang="zh-TW" sz="4000" b="1"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nSpc>
              <a:spcPct val="100000"/>
            </a:lnSpc>
            <a:spcAft>
              <a:spcPts val="0"/>
            </a:spcAft>
          </a:pPr>
          <a:r>
            <a:rPr lang="en-US" altLang="zh-TW" sz="4000" b="1" baseline="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 </a:t>
          </a:r>
          <a:r>
            <a:rPr lang="zh-TW" altLang="en-US" sz="4000" b="1" baseline="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校</a:t>
          </a:r>
          <a:endParaRPr lang="zh-TW" altLang="en-US" sz="4000" b="1"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374BF042-0CD0-40E2-98C9-B42C9F3A5D89}" type="parTrans" cxnId="{47D7A037-9CBB-4AAA-8C23-325EE3DBDC67}">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6EFA9856-5714-45D0-BB8A-5DE5E53C177A}" type="sibTrans" cxnId="{47D7A037-9CBB-4AAA-8C23-325EE3DBDC67}">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4E72D517-DA5E-4F3B-BDC8-0319D83CEA37}">
      <dgm:prSet phldrT="[文字]" custT="1"/>
      <dgm:spPr>
        <a:solidFill>
          <a:srgbClr val="0000CC"/>
        </a:solidFill>
      </dgm:spPr>
      <dgm:t>
        <a:bodyPr/>
        <a:lstStyle/>
        <a:p>
          <a:r>
            <a:rPr lang="zh-TW" altLang="en-US" sz="3600" b="1" baseline="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進行比序</a:t>
          </a:r>
        </a:p>
      </dgm:t>
    </dgm:pt>
    <dgm:pt modelId="{D69FF9FE-37B6-4319-B647-A26A08367685}" type="parTrans" cxnId="{FFEBD333-4CFB-486A-B230-AD763A0368A9}">
      <dgm:prSet/>
      <dgm:spPr>
        <a:ln>
          <a:solidFill>
            <a:schemeClr val="tx1"/>
          </a:solidFill>
        </a:ln>
      </dgm:spPr>
      <dgm:t>
        <a:bodyPr/>
        <a:lstStyle/>
        <a:p>
          <a:endParaRPr lang="zh-TW" altLang="en-US" baseline="0">
            <a:latin typeface="Cambria Math" panose="02040503050406030204" pitchFamily="18" charset="0"/>
            <a:ea typeface="全真顏體" panose="02010609000101010101" pitchFamily="49" charset="-120"/>
          </a:endParaRPr>
        </a:p>
      </dgm:t>
    </dgm:pt>
    <dgm:pt modelId="{06319A2D-89AC-4533-A821-018AB22AD81F}" type="sibTrans" cxnId="{FFEBD333-4CFB-486A-B230-AD763A0368A9}">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23522937-A161-48C9-A0B4-21C71B4A3C53}">
      <dgm:prSet phldrT="[文字]" custT="1"/>
      <dgm:spPr/>
      <dgm:t>
        <a:bodyPr/>
        <a:lstStyle/>
        <a:p>
          <a:pPr>
            <a:lnSpc>
              <a:spcPct val="100000"/>
            </a:lnSpc>
            <a:spcAft>
              <a:spcPts val="0"/>
            </a:spcAft>
          </a:pPr>
          <a:r>
            <a:rPr lang="zh-TW" altLang="en-US" sz="3600" b="1" baseline="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現場撕榜</a:t>
          </a:r>
          <a:endParaRPr lang="en-US" altLang="zh-TW" sz="3600" b="1" baseline="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nSpc>
              <a:spcPct val="100000"/>
            </a:lnSpc>
            <a:spcAft>
              <a:spcPts val="0"/>
            </a:spcAft>
          </a:pPr>
          <a:r>
            <a:rPr lang="zh-TW" altLang="en-US" sz="3600" b="1" baseline="0" dirty="0" smtClean="0">
              <a:solidFill>
                <a:srgbClr val="FF00FF"/>
              </a:solidFill>
              <a:effectLst>
                <a:outerShdw blurRad="38100" dist="38100" dir="2700000" algn="tl">
                  <a:srgbClr val="000000">
                    <a:alpha val="43137"/>
                  </a:srgbClr>
                </a:outerShdw>
              </a:effectLst>
              <a:latin typeface="標楷體"/>
              <a:ea typeface="標楷體"/>
            </a:rPr>
            <a:t>（</a:t>
          </a:r>
          <a:r>
            <a:rPr lang="zh-TW" altLang="en-US" sz="3600" b="1" baseline="0" dirty="0" smtClean="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選科</a:t>
          </a:r>
          <a:r>
            <a:rPr lang="zh-TW" altLang="en-US" sz="3600" b="1" baseline="0" dirty="0" smtClean="0">
              <a:solidFill>
                <a:srgbClr val="FF00FF"/>
              </a:solidFill>
              <a:effectLst>
                <a:outerShdw blurRad="38100" dist="38100" dir="2700000" algn="tl">
                  <a:srgbClr val="000000">
                    <a:alpha val="43137"/>
                  </a:srgbClr>
                </a:outerShdw>
              </a:effectLst>
              <a:latin typeface="標楷體"/>
              <a:ea typeface="標楷體"/>
            </a:rPr>
            <a:t>）</a:t>
          </a:r>
          <a:endParaRPr lang="zh-TW" altLang="en-US" sz="3600" b="1"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DCFFD997-E005-491E-A401-10C01E68974A}" type="parTrans" cxnId="{AED91E49-8420-44CC-A5D1-555006259079}">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0EDC0F2A-71FC-4D8E-9C1A-1AD65AC5AED2}" type="sibTrans" cxnId="{AED91E49-8420-44CC-A5D1-555006259079}">
      <dgm:prSet/>
      <dgm:spPr/>
      <dgm:t>
        <a:bodyPr/>
        <a:lstStyle/>
        <a:p>
          <a:endParaRPr lang="zh-TW" altLang="en-US" baseline="0">
            <a:latin typeface="Cambria Math" panose="02040503050406030204" pitchFamily="18" charset="0"/>
            <a:ea typeface="全真顏體" panose="02010609000101010101" pitchFamily="49" charset="-120"/>
          </a:endParaRPr>
        </a:p>
      </dgm:t>
    </dgm:pt>
    <dgm:pt modelId="{DFEB8B9F-51C1-4794-B797-78118707DC58}" type="pres">
      <dgm:prSet presAssocID="{7E103069-FD04-4623-936F-F0322967FDA3}" presName="diagram" presStyleCnt="0">
        <dgm:presLayoutVars>
          <dgm:chPref val="1"/>
          <dgm:dir/>
          <dgm:animOne val="branch"/>
          <dgm:animLvl val="lvl"/>
          <dgm:resizeHandles val="exact"/>
        </dgm:presLayoutVars>
      </dgm:prSet>
      <dgm:spPr/>
      <dgm:t>
        <a:bodyPr/>
        <a:lstStyle/>
        <a:p>
          <a:endParaRPr lang="zh-TW" altLang="en-US"/>
        </a:p>
      </dgm:t>
    </dgm:pt>
    <dgm:pt modelId="{212E8E3B-982C-49D6-BEE7-ECA6B2F5539D}" type="pres">
      <dgm:prSet presAssocID="{BFCD547A-B6B8-448B-9F4F-C4708F6FA321}" presName="root1" presStyleCnt="0"/>
      <dgm:spPr/>
    </dgm:pt>
    <dgm:pt modelId="{39576E4C-4446-4524-956B-1F32047961D4}" type="pres">
      <dgm:prSet presAssocID="{BFCD547A-B6B8-448B-9F4F-C4708F6FA321}" presName="LevelOneTextNode" presStyleLbl="node0" presStyleIdx="0" presStyleCnt="1" custScaleY="204173" custLinFactNeighborX="-190" custLinFactNeighborY="6138">
        <dgm:presLayoutVars>
          <dgm:chPref val="3"/>
        </dgm:presLayoutVars>
      </dgm:prSet>
      <dgm:spPr/>
      <dgm:t>
        <a:bodyPr/>
        <a:lstStyle/>
        <a:p>
          <a:endParaRPr lang="zh-TW" altLang="en-US"/>
        </a:p>
      </dgm:t>
    </dgm:pt>
    <dgm:pt modelId="{F657F8A6-43F6-4FE9-A4C5-BCEDAC3AF0D8}" type="pres">
      <dgm:prSet presAssocID="{BFCD547A-B6B8-448B-9F4F-C4708F6FA321}" presName="level2hierChild" presStyleCnt="0"/>
      <dgm:spPr/>
    </dgm:pt>
    <dgm:pt modelId="{F06DCB76-FD9E-4762-9BDF-192312774CF9}" type="pres">
      <dgm:prSet presAssocID="{D69FF9FE-37B6-4319-B647-A26A08367685}" presName="conn2-1" presStyleLbl="parChTrans1D2" presStyleIdx="0" presStyleCnt="1"/>
      <dgm:spPr/>
      <dgm:t>
        <a:bodyPr/>
        <a:lstStyle/>
        <a:p>
          <a:endParaRPr lang="zh-TW" altLang="en-US"/>
        </a:p>
      </dgm:t>
    </dgm:pt>
    <dgm:pt modelId="{F1284339-6876-4398-B0F7-E78C0C235E1E}" type="pres">
      <dgm:prSet presAssocID="{D69FF9FE-37B6-4319-B647-A26A08367685}" presName="connTx" presStyleLbl="parChTrans1D2" presStyleIdx="0" presStyleCnt="1"/>
      <dgm:spPr/>
      <dgm:t>
        <a:bodyPr/>
        <a:lstStyle/>
        <a:p>
          <a:endParaRPr lang="zh-TW" altLang="en-US"/>
        </a:p>
      </dgm:t>
    </dgm:pt>
    <dgm:pt modelId="{0194AF0B-5C30-4CC5-8325-723B40F387D5}" type="pres">
      <dgm:prSet presAssocID="{4E72D517-DA5E-4F3B-BDC8-0319D83CEA37}" presName="root2" presStyleCnt="0"/>
      <dgm:spPr/>
    </dgm:pt>
    <dgm:pt modelId="{849EAAB4-47D8-4ACF-B0D7-9DC872B89982}" type="pres">
      <dgm:prSet presAssocID="{4E72D517-DA5E-4F3B-BDC8-0319D83CEA37}" presName="LevelTwoTextNode" presStyleLbl="node2" presStyleIdx="0" presStyleCnt="1" custScaleY="90462">
        <dgm:presLayoutVars>
          <dgm:chPref val="3"/>
        </dgm:presLayoutVars>
      </dgm:prSet>
      <dgm:spPr/>
      <dgm:t>
        <a:bodyPr/>
        <a:lstStyle/>
        <a:p>
          <a:endParaRPr lang="zh-TW" altLang="en-US"/>
        </a:p>
      </dgm:t>
    </dgm:pt>
    <dgm:pt modelId="{782D4D50-DEB5-42AF-A0CD-5DBC60DF5599}" type="pres">
      <dgm:prSet presAssocID="{4E72D517-DA5E-4F3B-BDC8-0319D83CEA37}" presName="level3hierChild" presStyleCnt="0"/>
      <dgm:spPr/>
    </dgm:pt>
    <dgm:pt modelId="{9AD1CC82-376B-4E86-B146-5896157F8FAA}" type="pres">
      <dgm:prSet presAssocID="{DCFFD997-E005-491E-A401-10C01E68974A}" presName="conn2-1" presStyleLbl="parChTrans1D3" presStyleIdx="0" presStyleCnt="1"/>
      <dgm:spPr/>
      <dgm:t>
        <a:bodyPr/>
        <a:lstStyle/>
        <a:p>
          <a:endParaRPr lang="zh-TW" altLang="en-US"/>
        </a:p>
      </dgm:t>
    </dgm:pt>
    <dgm:pt modelId="{6D274116-5E54-4B0C-810C-27F23650AB52}" type="pres">
      <dgm:prSet presAssocID="{DCFFD997-E005-491E-A401-10C01E68974A}" presName="connTx" presStyleLbl="parChTrans1D3" presStyleIdx="0" presStyleCnt="1"/>
      <dgm:spPr/>
      <dgm:t>
        <a:bodyPr/>
        <a:lstStyle/>
        <a:p>
          <a:endParaRPr lang="zh-TW" altLang="en-US"/>
        </a:p>
      </dgm:t>
    </dgm:pt>
    <dgm:pt modelId="{A22B776A-EE5F-42E9-B0C6-0FDD7716D3B2}" type="pres">
      <dgm:prSet presAssocID="{23522937-A161-48C9-A0B4-21C71B4A3C53}" presName="root2" presStyleCnt="0"/>
      <dgm:spPr/>
    </dgm:pt>
    <dgm:pt modelId="{70F42E22-2C21-4D93-B431-D0D90932325E}" type="pres">
      <dgm:prSet presAssocID="{23522937-A161-48C9-A0B4-21C71B4A3C53}" presName="LevelTwoTextNode" presStyleLbl="node3" presStyleIdx="0" presStyleCnt="1" custScaleY="153859">
        <dgm:presLayoutVars>
          <dgm:chPref val="3"/>
        </dgm:presLayoutVars>
      </dgm:prSet>
      <dgm:spPr/>
      <dgm:t>
        <a:bodyPr/>
        <a:lstStyle/>
        <a:p>
          <a:endParaRPr lang="zh-TW" altLang="en-US"/>
        </a:p>
      </dgm:t>
    </dgm:pt>
    <dgm:pt modelId="{F2F06816-C769-4B27-8CD7-01B69B239427}" type="pres">
      <dgm:prSet presAssocID="{23522937-A161-48C9-A0B4-21C71B4A3C53}" presName="level3hierChild" presStyleCnt="0"/>
      <dgm:spPr/>
    </dgm:pt>
  </dgm:ptLst>
  <dgm:cxnLst>
    <dgm:cxn modelId="{3C7B33DF-59D5-4B3E-9670-5E652B686683}" type="presOf" srcId="{DCFFD997-E005-491E-A401-10C01E68974A}" destId="{6D274116-5E54-4B0C-810C-27F23650AB52}" srcOrd="1" destOrd="0" presId="urn:microsoft.com/office/officeart/2005/8/layout/hierarchy2"/>
    <dgm:cxn modelId="{965CF855-B084-4581-B9C4-3B3D882710B6}" type="presOf" srcId="{D69FF9FE-37B6-4319-B647-A26A08367685}" destId="{F1284339-6876-4398-B0F7-E78C0C235E1E}" srcOrd="1" destOrd="0" presId="urn:microsoft.com/office/officeart/2005/8/layout/hierarchy2"/>
    <dgm:cxn modelId="{AED91E49-8420-44CC-A5D1-555006259079}" srcId="{4E72D517-DA5E-4F3B-BDC8-0319D83CEA37}" destId="{23522937-A161-48C9-A0B4-21C71B4A3C53}" srcOrd="0" destOrd="0" parTransId="{DCFFD997-E005-491E-A401-10C01E68974A}" sibTransId="{0EDC0F2A-71FC-4D8E-9C1A-1AD65AC5AED2}"/>
    <dgm:cxn modelId="{F58DA8ED-3EF5-4C4F-88CC-7DE8D602EF4B}" type="presOf" srcId="{D69FF9FE-37B6-4319-B647-A26A08367685}" destId="{F06DCB76-FD9E-4762-9BDF-192312774CF9}" srcOrd="0" destOrd="0" presId="urn:microsoft.com/office/officeart/2005/8/layout/hierarchy2"/>
    <dgm:cxn modelId="{C5F276FC-2DD0-447E-8AD7-33EDF81A10DD}" type="presOf" srcId="{DCFFD997-E005-491E-A401-10C01E68974A}" destId="{9AD1CC82-376B-4E86-B146-5896157F8FAA}" srcOrd="0" destOrd="0" presId="urn:microsoft.com/office/officeart/2005/8/layout/hierarchy2"/>
    <dgm:cxn modelId="{47D7A037-9CBB-4AAA-8C23-325EE3DBDC67}" srcId="{7E103069-FD04-4623-936F-F0322967FDA3}" destId="{BFCD547A-B6B8-448B-9F4F-C4708F6FA321}" srcOrd="0" destOrd="0" parTransId="{374BF042-0CD0-40E2-98C9-B42C9F3A5D89}" sibTransId="{6EFA9856-5714-45D0-BB8A-5DE5E53C177A}"/>
    <dgm:cxn modelId="{1C033B90-D17B-4D3E-83C1-CAE3EB20567D}" type="presOf" srcId="{23522937-A161-48C9-A0B4-21C71B4A3C53}" destId="{70F42E22-2C21-4D93-B431-D0D90932325E}" srcOrd="0" destOrd="0" presId="urn:microsoft.com/office/officeart/2005/8/layout/hierarchy2"/>
    <dgm:cxn modelId="{C9673124-463D-487E-8DA1-CE2B6924174E}" type="presOf" srcId="{7E103069-FD04-4623-936F-F0322967FDA3}" destId="{DFEB8B9F-51C1-4794-B797-78118707DC58}" srcOrd="0" destOrd="0" presId="urn:microsoft.com/office/officeart/2005/8/layout/hierarchy2"/>
    <dgm:cxn modelId="{FFEBD333-4CFB-486A-B230-AD763A0368A9}" srcId="{BFCD547A-B6B8-448B-9F4F-C4708F6FA321}" destId="{4E72D517-DA5E-4F3B-BDC8-0319D83CEA37}" srcOrd="0" destOrd="0" parTransId="{D69FF9FE-37B6-4319-B647-A26A08367685}" sibTransId="{06319A2D-89AC-4533-A821-018AB22AD81F}"/>
    <dgm:cxn modelId="{D60633C0-4257-4147-B4BB-AE62D4E0C4DF}" type="presOf" srcId="{BFCD547A-B6B8-448B-9F4F-C4708F6FA321}" destId="{39576E4C-4446-4524-956B-1F32047961D4}" srcOrd="0" destOrd="0" presId="urn:microsoft.com/office/officeart/2005/8/layout/hierarchy2"/>
    <dgm:cxn modelId="{B5D42194-73C0-4DC6-8AF4-ADD3DEC85BB6}" type="presOf" srcId="{4E72D517-DA5E-4F3B-BDC8-0319D83CEA37}" destId="{849EAAB4-47D8-4ACF-B0D7-9DC872B89982}" srcOrd="0" destOrd="0" presId="urn:microsoft.com/office/officeart/2005/8/layout/hierarchy2"/>
    <dgm:cxn modelId="{46E27C60-E441-4151-994A-8F401F2E94E7}" type="presParOf" srcId="{DFEB8B9F-51C1-4794-B797-78118707DC58}" destId="{212E8E3B-982C-49D6-BEE7-ECA6B2F5539D}" srcOrd="0" destOrd="0" presId="urn:microsoft.com/office/officeart/2005/8/layout/hierarchy2"/>
    <dgm:cxn modelId="{605EAC24-A07E-4020-967F-2EFB08C67821}" type="presParOf" srcId="{212E8E3B-982C-49D6-BEE7-ECA6B2F5539D}" destId="{39576E4C-4446-4524-956B-1F32047961D4}" srcOrd="0" destOrd="0" presId="urn:microsoft.com/office/officeart/2005/8/layout/hierarchy2"/>
    <dgm:cxn modelId="{7B29E0E7-4313-4DCF-A021-A5DC1A2D3FF8}" type="presParOf" srcId="{212E8E3B-982C-49D6-BEE7-ECA6B2F5539D}" destId="{F657F8A6-43F6-4FE9-A4C5-BCEDAC3AF0D8}" srcOrd="1" destOrd="0" presId="urn:microsoft.com/office/officeart/2005/8/layout/hierarchy2"/>
    <dgm:cxn modelId="{2E6B7EDC-D259-47C0-9193-6390F87C1AE1}" type="presParOf" srcId="{F657F8A6-43F6-4FE9-A4C5-BCEDAC3AF0D8}" destId="{F06DCB76-FD9E-4762-9BDF-192312774CF9}" srcOrd="0" destOrd="0" presId="urn:microsoft.com/office/officeart/2005/8/layout/hierarchy2"/>
    <dgm:cxn modelId="{A0011DA9-6BD4-4E1A-93B4-BC1537BCF12A}" type="presParOf" srcId="{F06DCB76-FD9E-4762-9BDF-192312774CF9}" destId="{F1284339-6876-4398-B0F7-E78C0C235E1E}" srcOrd="0" destOrd="0" presId="urn:microsoft.com/office/officeart/2005/8/layout/hierarchy2"/>
    <dgm:cxn modelId="{26EB3A2E-8071-48BF-AD13-9FB97AAA37C3}" type="presParOf" srcId="{F657F8A6-43F6-4FE9-A4C5-BCEDAC3AF0D8}" destId="{0194AF0B-5C30-4CC5-8325-723B40F387D5}" srcOrd="1" destOrd="0" presId="urn:microsoft.com/office/officeart/2005/8/layout/hierarchy2"/>
    <dgm:cxn modelId="{44358D2B-430F-4EFF-9438-6734F98A2C37}" type="presParOf" srcId="{0194AF0B-5C30-4CC5-8325-723B40F387D5}" destId="{849EAAB4-47D8-4ACF-B0D7-9DC872B89982}" srcOrd="0" destOrd="0" presId="urn:microsoft.com/office/officeart/2005/8/layout/hierarchy2"/>
    <dgm:cxn modelId="{41A62EEC-0694-4C35-A485-AC169C7136D8}" type="presParOf" srcId="{0194AF0B-5C30-4CC5-8325-723B40F387D5}" destId="{782D4D50-DEB5-42AF-A0CD-5DBC60DF5599}" srcOrd="1" destOrd="0" presId="urn:microsoft.com/office/officeart/2005/8/layout/hierarchy2"/>
    <dgm:cxn modelId="{12A1FC55-DB14-45DD-94A4-7A974F1E6787}" type="presParOf" srcId="{782D4D50-DEB5-42AF-A0CD-5DBC60DF5599}" destId="{9AD1CC82-376B-4E86-B146-5896157F8FAA}" srcOrd="0" destOrd="0" presId="urn:microsoft.com/office/officeart/2005/8/layout/hierarchy2"/>
    <dgm:cxn modelId="{1C2B35ED-B168-4F01-BCDE-4A211DC26000}" type="presParOf" srcId="{9AD1CC82-376B-4E86-B146-5896157F8FAA}" destId="{6D274116-5E54-4B0C-810C-27F23650AB52}" srcOrd="0" destOrd="0" presId="urn:microsoft.com/office/officeart/2005/8/layout/hierarchy2"/>
    <dgm:cxn modelId="{1FB1ABEB-0E2E-4204-9E7E-FCB5A03B3740}" type="presParOf" srcId="{782D4D50-DEB5-42AF-A0CD-5DBC60DF5599}" destId="{A22B776A-EE5F-42E9-B0C6-0FDD7716D3B2}" srcOrd="1" destOrd="0" presId="urn:microsoft.com/office/officeart/2005/8/layout/hierarchy2"/>
    <dgm:cxn modelId="{05D0A417-4C6C-4B4B-9F32-DF2F68E70A14}" type="presParOf" srcId="{A22B776A-EE5F-42E9-B0C6-0FDD7716D3B2}" destId="{70F42E22-2C21-4D93-B431-D0D90932325E}" srcOrd="0" destOrd="0" presId="urn:microsoft.com/office/officeart/2005/8/layout/hierarchy2"/>
    <dgm:cxn modelId="{F505E68C-6DF0-4D15-8821-681A875752E7}" type="presParOf" srcId="{A22B776A-EE5F-42E9-B0C6-0FDD7716D3B2}" destId="{F2F06816-C769-4B27-8CD7-01B69B23942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3C36CE1-8218-45C0-A237-9ABAD8B0CF51}" type="doc">
      <dgm:prSet loTypeId="urn:microsoft.com/office/officeart/2005/8/layout/bProcess2" loCatId="process" qsTypeId="urn:microsoft.com/office/officeart/2005/8/quickstyle/simple5" qsCatId="simple" csTypeId="urn:microsoft.com/office/officeart/2005/8/colors/colorful2" csCatId="colorful" phldr="1"/>
      <dgm:spPr/>
    </dgm:pt>
    <dgm:pt modelId="{EB896CF6-D344-4CB2-B4AA-A10F86BC5B7D}">
      <dgm:prSet phldrT="[文字]"/>
      <dgm:spPr/>
      <dgm:t>
        <a:bodyPr/>
        <a:lstStyle/>
        <a:p>
          <a:pPr>
            <a:lnSpc>
              <a:spcPct val="100000"/>
            </a:lnSpc>
            <a:spcAft>
              <a:spcPts val="0"/>
            </a:spcAft>
          </a:pPr>
          <a:r>
            <a:rPr lang="zh-TW" altLang="en-US" b="1" dirty="0">
              <a:effectLst>
                <a:outerShdw blurRad="38100" dist="38100" dir="2700000" algn="tl">
                  <a:srgbClr val="000000">
                    <a:alpha val="43137"/>
                  </a:srgbClr>
                </a:outerShdw>
              </a:effectLst>
              <a:latin typeface="標楷體" pitchFamily="65" charset="-120"/>
              <a:ea typeface="標楷體" panose="03000509000000000000" pitchFamily="65" charset="-120"/>
            </a:rPr>
            <a:t>基隆市</a:t>
          </a:r>
          <a:endParaRPr lang="en-US" altLang="zh-TW" b="1" dirty="0">
            <a:effectLst>
              <a:outerShdw blurRad="38100" dist="38100" dir="2700000" algn="tl">
                <a:srgbClr val="000000">
                  <a:alpha val="43137"/>
                </a:srgbClr>
              </a:outerShdw>
            </a:effectLst>
            <a:latin typeface="標楷體" pitchFamily="65" charset="-120"/>
            <a:ea typeface="標楷體" panose="03000509000000000000" pitchFamily="65" charset="-120"/>
          </a:endParaRPr>
        </a:p>
        <a:p>
          <a:pPr>
            <a:lnSpc>
              <a:spcPct val="100000"/>
            </a:lnSpc>
            <a:spcAft>
              <a:spcPts val="0"/>
            </a:spcAft>
          </a:pPr>
          <a:r>
            <a:rPr lang="zh-TW" altLang="en-US" b="1" dirty="0">
              <a:effectLst>
                <a:outerShdw blurRad="38100" dist="38100" dir="2700000" algn="tl">
                  <a:srgbClr val="000000">
                    <a:alpha val="43137"/>
                  </a:srgbClr>
                </a:outerShdw>
              </a:effectLst>
              <a:latin typeface="標楷體" pitchFamily="65" charset="-120"/>
              <a:ea typeface="標楷體" panose="03000509000000000000" pitchFamily="65" charset="-120"/>
            </a:rPr>
            <a:t>優先免試</a:t>
          </a:r>
          <a:endParaRPr lang="en-US" altLang="zh-TW" b="1" dirty="0">
            <a:effectLst>
              <a:outerShdw blurRad="38100" dist="38100" dir="2700000" algn="tl">
                <a:srgbClr val="000000">
                  <a:alpha val="43137"/>
                </a:srgbClr>
              </a:outerShdw>
            </a:effectLst>
            <a:latin typeface="標楷體" pitchFamily="65" charset="-120"/>
            <a:ea typeface="標楷體" panose="03000509000000000000" pitchFamily="65" charset="-120"/>
          </a:endParaRPr>
        </a:p>
        <a:p>
          <a:pPr>
            <a:lnSpc>
              <a:spcPct val="100000"/>
            </a:lnSpc>
            <a:spcAft>
              <a:spcPts val="0"/>
            </a:spcAft>
          </a:pPr>
          <a:r>
            <a:rPr lang="zh-TW" altLang="en-US" b="1" dirty="0">
              <a:effectLst>
                <a:outerShdw blurRad="38100" dist="38100" dir="2700000" algn="tl">
                  <a:srgbClr val="000000">
                    <a:alpha val="43137"/>
                  </a:srgbClr>
                </a:outerShdw>
              </a:effectLst>
              <a:latin typeface="標楷體" pitchFamily="65" charset="-120"/>
              <a:ea typeface="標楷體" panose="03000509000000000000" pitchFamily="65" charset="-120"/>
            </a:rPr>
            <a:t>入學</a:t>
          </a:r>
        </a:p>
      </dgm:t>
    </dgm:pt>
    <dgm:pt modelId="{89D372F4-CF1E-4431-A166-06EE1045D31A}" type="parTrans" cxnId="{CC71DE3C-5B96-4605-B124-DBBF41D24FD2}">
      <dgm:prSet/>
      <dgm:spPr/>
      <dgm:t>
        <a:bodyPr/>
        <a:lstStyle/>
        <a:p>
          <a:endParaRPr lang="zh-TW" altLang="en-US"/>
        </a:p>
      </dgm:t>
    </dgm:pt>
    <dgm:pt modelId="{7E3CF719-9840-44BC-97C8-1CDD6129D3E5}" type="sibTrans" cxnId="{CC71DE3C-5B96-4605-B124-DBBF41D24FD2}">
      <dgm:prSet/>
      <dgm:spPr/>
      <dgm:t>
        <a:bodyPr/>
        <a:lstStyle/>
        <a:p>
          <a:endParaRPr lang="zh-TW" altLang="en-US"/>
        </a:p>
      </dgm:t>
    </dgm:pt>
    <dgm:pt modelId="{3AC1E35C-2122-45E6-8D21-7F911B19D586}">
      <dgm:prSet phldrT="[文字]" custT="1"/>
      <dgm:spPr/>
      <dgm:t>
        <a:bodyPr/>
        <a:lstStyle/>
        <a:p>
          <a:pPr algn="ctr">
            <a:lnSpc>
              <a:spcPct val="100000"/>
            </a:lnSpc>
            <a:spcAft>
              <a:spcPts val="0"/>
            </a:spcAft>
          </a:pPr>
          <a:r>
            <a:rPr lang="zh-TW" altLang="en-US" sz="3200" b="1" dirty="0">
              <a:solidFill>
                <a:srgbClr val="000099"/>
              </a:solidFill>
              <a:effectLst>
                <a:outerShdw blurRad="38100" dist="38100" dir="2700000" algn="tl">
                  <a:srgbClr val="000000">
                    <a:alpha val="43137"/>
                  </a:srgbClr>
                </a:outerShdw>
              </a:effectLst>
              <a:latin typeface="標楷體" pitchFamily="65" charset="-120"/>
              <a:ea typeface="標楷體" panose="03000509000000000000" pitchFamily="65" charset="-120"/>
            </a:rPr>
            <a:t>基北區</a:t>
          </a:r>
          <a:endParaRPr lang="en-US" altLang="zh-TW" sz="3200" b="1" dirty="0">
            <a:solidFill>
              <a:srgbClr val="000099"/>
            </a:solidFill>
            <a:effectLst>
              <a:outerShdw blurRad="38100" dist="38100" dir="2700000" algn="tl">
                <a:srgbClr val="000000">
                  <a:alpha val="43137"/>
                </a:srgbClr>
              </a:outerShdw>
            </a:effectLst>
            <a:latin typeface="標楷體" pitchFamily="65" charset="-120"/>
            <a:ea typeface="標楷體" panose="03000509000000000000" pitchFamily="65" charset="-120"/>
          </a:endParaRPr>
        </a:p>
        <a:p>
          <a:pPr algn="ctr">
            <a:lnSpc>
              <a:spcPct val="100000"/>
            </a:lnSpc>
            <a:spcAft>
              <a:spcPts val="0"/>
            </a:spcAft>
          </a:pPr>
          <a:r>
            <a:rPr lang="zh-TW" altLang="en-US" sz="3200" b="1" dirty="0">
              <a:solidFill>
                <a:srgbClr val="000099"/>
              </a:solidFill>
              <a:effectLst>
                <a:outerShdw blurRad="38100" dist="38100" dir="2700000" algn="tl">
                  <a:srgbClr val="000000">
                    <a:alpha val="43137"/>
                  </a:srgbClr>
                </a:outerShdw>
              </a:effectLst>
              <a:latin typeface="標楷體" pitchFamily="65" charset="-120"/>
              <a:ea typeface="標楷體" panose="03000509000000000000" pitchFamily="65" charset="-120"/>
            </a:rPr>
            <a:t>免試入學</a:t>
          </a:r>
        </a:p>
      </dgm:t>
    </dgm:pt>
    <dgm:pt modelId="{880F10AD-007F-45AD-8203-F7457BB0634D}" type="parTrans" cxnId="{9FE43D0E-73F4-440C-B56D-73BC963A9A44}">
      <dgm:prSet/>
      <dgm:spPr/>
      <dgm:t>
        <a:bodyPr/>
        <a:lstStyle/>
        <a:p>
          <a:endParaRPr lang="zh-TW" altLang="en-US"/>
        </a:p>
      </dgm:t>
    </dgm:pt>
    <dgm:pt modelId="{341B2EA8-03C3-4868-8285-3A8796CF43FD}" type="sibTrans" cxnId="{9FE43D0E-73F4-440C-B56D-73BC963A9A44}">
      <dgm:prSet/>
      <dgm:spPr/>
      <dgm:t>
        <a:bodyPr/>
        <a:lstStyle/>
        <a:p>
          <a:endParaRPr lang="zh-TW" altLang="en-US"/>
        </a:p>
      </dgm:t>
    </dgm:pt>
    <dgm:pt modelId="{419C2230-9357-41D7-A046-9C4A64786A2B}" type="pres">
      <dgm:prSet presAssocID="{33C36CE1-8218-45C0-A237-9ABAD8B0CF51}" presName="diagram" presStyleCnt="0">
        <dgm:presLayoutVars>
          <dgm:dir/>
          <dgm:resizeHandles/>
        </dgm:presLayoutVars>
      </dgm:prSet>
      <dgm:spPr/>
    </dgm:pt>
    <dgm:pt modelId="{0379C580-2815-48E4-A7BD-383ACEDC0AEC}" type="pres">
      <dgm:prSet presAssocID="{EB896CF6-D344-4CB2-B4AA-A10F86BC5B7D}" presName="firstNode" presStyleLbl="node1" presStyleIdx="0" presStyleCnt="2">
        <dgm:presLayoutVars>
          <dgm:bulletEnabled val="1"/>
        </dgm:presLayoutVars>
      </dgm:prSet>
      <dgm:spPr/>
      <dgm:t>
        <a:bodyPr/>
        <a:lstStyle/>
        <a:p>
          <a:endParaRPr lang="zh-TW" altLang="en-US"/>
        </a:p>
      </dgm:t>
    </dgm:pt>
    <dgm:pt modelId="{737E72C8-F2AC-4051-8E69-A1957A60B204}" type="pres">
      <dgm:prSet presAssocID="{7E3CF719-9840-44BC-97C8-1CDD6129D3E5}" presName="sibTrans" presStyleLbl="sibTrans2D1" presStyleIdx="0" presStyleCnt="1"/>
      <dgm:spPr/>
      <dgm:t>
        <a:bodyPr/>
        <a:lstStyle/>
        <a:p>
          <a:endParaRPr lang="zh-TW" altLang="en-US"/>
        </a:p>
      </dgm:t>
    </dgm:pt>
    <dgm:pt modelId="{814B612A-54E4-48A0-8582-03C2059047AD}" type="pres">
      <dgm:prSet presAssocID="{3AC1E35C-2122-45E6-8D21-7F911B19D586}" presName="lastNode" presStyleLbl="node1" presStyleIdx="1" presStyleCnt="2" custScaleX="119076" custLinFactY="-1004" custLinFactNeighborX="65398" custLinFactNeighborY="-100000">
        <dgm:presLayoutVars>
          <dgm:bulletEnabled val="1"/>
        </dgm:presLayoutVars>
      </dgm:prSet>
      <dgm:spPr/>
      <dgm:t>
        <a:bodyPr/>
        <a:lstStyle/>
        <a:p>
          <a:endParaRPr lang="zh-TW" altLang="en-US"/>
        </a:p>
      </dgm:t>
    </dgm:pt>
  </dgm:ptLst>
  <dgm:cxnLst>
    <dgm:cxn modelId="{647B0642-B7FE-41E0-8319-36866F0A509B}" type="presOf" srcId="{33C36CE1-8218-45C0-A237-9ABAD8B0CF51}" destId="{419C2230-9357-41D7-A046-9C4A64786A2B}" srcOrd="0" destOrd="0" presId="urn:microsoft.com/office/officeart/2005/8/layout/bProcess2"/>
    <dgm:cxn modelId="{AC9944B9-9E50-4B33-A881-BAD3B7F268E5}" type="presOf" srcId="{3AC1E35C-2122-45E6-8D21-7F911B19D586}" destId="{814B612A-54E4-48A0-8582-03C2059047AD}" srcOrd="0" destOrd="0" presId="urn:microsoft.com/office/officeart/2005/8/layout/bProcess2"/>
    <dgm:cxn modelId="{9FE43D0E-73F4-440C-B56D-73BC963A9A44}" srcId="{33C36CE1-8218-45C0-A237-9ABAD8B0CF51}" destId="{3AC1E35C-2122-45E6-8D21-7F911B19D586}" srcOrd="1" destOrd="0" parTransId="{880F10AD-007F-45AD-8203-F7457BB0634D}" sibTransId="{341B2EA8-03C3-4868-8285-3A8796CF43FD}"/>
    <dgm:cxn modelId="{DC651064-1E6C-4251-87D3-11759762194A}" type="presOf" srcId="{EB896CF6-D344-4CB2-B4AA-A10F86BC5B7D}" destId="{0379C580-2815-48E4-A7BD-383ACEDC0AEC}" srcOrd="0" destOrd="0" presId="urn:microsoft.com/office/officeart/2005/8/layout/bProcess2"/>
    <dgm:cxn modelId="{1D57E13A-E13B-4FD9-A7F9-3145B2384FB6}" type="presOf" srcId="{7E3CF719-9840-44BC-97C8-1CDD6129D3E5}" destId="{737E72C8-F2AC-4051-8E69-A1957A60B204}" srcOrd="0" destOrd="0" presId="urn:microsoft.com/office/officeart/2005/8/layout/bProcess2"/>
    <dgm:cxn modelId="{CC71DE3C-5B96-4605-B124-DBBF41D24FD2}" srcId="{33C36CE1-8218-45C0-A237-9ABAD8B0CF51}" destId="{EB896CF6-D344-4CB2-B4AA-A10F86BC5B7D}" srcOrd="0" destOrd="0" parTransId="{89D372F4-CF1E-4431-A166-06EE1045D31A}" sibTransId="{7E3CF719-9840-44BC-97C8-1CDD6129D3E5}"/>
    <dgm:cxn modelId="{75F7516B-45F8-4B0A-A292-58733EF1D735}" type="presParOf" srcId="{419C2230-9357-41D7-A046-9C4A64786A2B}" destId="{0379C580-2815-48E4-A7BD-383ACEDC0AEC}" srcOrd="0" destOrd="0" presId="urn:microsoft.com/office/officeart/2005/8/layout/bProcess2"/>
    <dgm:cxn modelId="{02A8D9A8-C545-4965-90B9-CE9F32136928}" type="presParOf" srcId="{419C2230-9357-41D7-A046-9C4A64786A2B}" destId="{737E72C8-F2AC-4051-8E69-A1957A60B204}" srcOrd="1" destOrd="0" presId="urn:microsoft.com/office/officeart/2005/8/layout/bProcess2"/>
    <dgm:cxn modelId="{EAA72EC9-F54D-4575-AF1F-35C6053470A9}" type="presParOf" srcId="{419C2230-9357-41D7-A046-9C4A64786A2B}" destId="{814B612A-54E4-48A0-8582-03C2059047AD}" srcOrd="2" destOrd="0" presId="urn:microsoft.com/office/officeart/2005/8/layout/b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9C580-2815-48E4-A7BD-383ACEDC0AEC}">
      <dsp:nvSpPr>
        <dsp:cNvPr id="0" name=""/>
        <dsp:cNvSpPr/>
      </dsp:nvSpPr>
      <dsp:spPr>
        <a:xfrm>
          <a:off x="451" y="607815"/>
          <a:ext cx="2070516" cy="207051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100000"/>
            </a:lnSpc>
            <a:spcBef>
              <a:spcPct val="0"/>
            </a:spcBef>
            <a:spcAft>
              <a:spcPts val="0"/>
            </a:spcAft>
          </a:pPr>
          <a:r>
            <a:rPr lang="zh-TW" altLang="en-US" sz="2700" b="1" kern="1200" dirty="0">
              <a:effectLst>
                <a:outerShdw blurRad="38100" dist="38100" dir="2700000" algn="tl">
                  <a:srgbClr val="000000">
                    <a:alpha val="43137"/>
                  </a:srgbClr>
                </a:outerShdw>
              </a:effectLst>
              <a:latin typeface="標楷體" pitchFamily="65" charset="-120"/>
              <a:ea typeface="標楷體" panose="03000509000000000000" pitchFamily="65" charset="-120"/>
            </a:rPr>
            <a:t>基隆</a:t>
          </a:r>
          <a:r>
            <a:rPr lang="zh-TW" altLang="en-US" sz="2700" b="1" kern="1200" dirty="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rPr>
            <a:t>市</a:t>
          </a:r>
          <a:endParaRPr lang="en-US" altLang="zh-TW" sz="2700" b="1" kern="1200" dirty="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endParaRPr>
        </a:p>
        <a:p>
          <a:pPr lvl="0" algn="ctr" defTabSz="1200150">
            <a:lnSpc>
              <a:spcPct val="100000"/>
            </a:lnSpc>
            <a:spcBef>
              <a:spcPct val="0"/>
            </a:spcBef>
            <a:spcAft>
              <a:spcPts val="0"/>
            </a:spcAft>
          </a:pPr>
          <a:r>
            <a:rPr lang="zh-TW" altLang="en-US" sz="2700" b="1" kern="1200" dirty="0">
              <a:solidFill>
                <a:srgbClr val="FF00FF"/>
              </a:solidFill>
              <a:effectLst>
                <a:outerShdw blurRad="38100" dist="38100" dir="2700000" algn="tl">
                  <a:srgbClr val="000000">
                    <a:alpha val="43137"/>
                  </a:srgbClr>
                </a:outerShdw>
              </a:effectLst>
              <a:latin typeface="標楷體" pitchFamily="65" charset="-120"/>
              <a:ea typeface="標楷體" panose="03000509000000000000" pitchFamily="65" charset="-120"/>
            </a:rPr>
            <a:t>優先</a:t>
          </a:r>
          <a:r>
            <a:rPr lang="zh-TW" altLang="en-US" sz="2700" b="1" kern="1200" dirty="0">
              <a:effectLst>
                <a:outerShdw blurRad="38100" dist="38100" dir="2700000" algn="tl">
                  <a:srgbClr val="000000">
                    <a:alpha val="43137"/>
                  </a:srgbClr>
                </a:outerShdw>
              </a:effectLst>
              <a:latin typeface="標楷體" pitchFamily="65" charset="-120"/>
              <a:ea typeface="標楷體" panose="03000509000000000000" pitchFamily="65" charset="-120"/>
            </a:rPr>
            <a:t>免試</a:t>
          </a:r>
          <a:endParaRPr lang="en-US" altLang="zh-TW" sz="2700" b="1" kern="1200" dirty="0">
            <a:effectLst>
              <a:outerShdw blurRad="38100" dist="38100" dir="2700000" algn="tl">
                <a:srgbClr val="000000">
                  <a:alpha val="43137"/>
                </a:srgbClr>
              </a:outerShdw>
            </a:effectLst>
            <a:latin typeface="標楷體" pitchFamily="65" charset="-120"/>
            <a:ea typeface="標楷體" panose="03000509000000000000" pitchFamily="65" charset="-120"/>
          </a:endParaRPr>
        </a:p>
        <a:p>
          <a:pPr lvl="0" algn="ctr" defTabSz="1200150">
            <a:lnSpc>
              <a:spcPct val="100000"/>
            </a:lnSpc>
            <a:spcBef>
              <a:spcPct val="0"/>
            </a:spcBef>
            <a:spcAft>
              <a:spcPts val="0"/>
            </a:spcAft>
          </a:pPr>
          <a:r>
            <a:rPr lang="zh-TW" altLang="en-US" sz="2700" b="1" kern="1200" dirty="0">
              <a:effectLst>
                <a:outerShdw blurRad="38100" dist="38100" dir="2700000" algn="tl">
                  <a:srgbClr val="000000">
                    <a:alpha val="43137"/>
                  </a:srgbClr>
                </a:outerShdw>
              </a:effectLst>
              <a:latin typeface="標楷體" pitchFamily="65" charset="-120"/>
              <a:ea typeface="標楷體" panose="03000509000000000000" pitchFamily="65" charset="-120"/>
            </a:rPr>
            <a:t>入學</a:t>
          </a:r>
        </a:p>
      </dsp:txBody>
      <dsp:txXfrm>
        <a:off x="303671" y="911035"/>
        <a:ext cx="1464076" cy="1464076"/>
      </dsp:txXfrm>
    </dsp:sp>
    <dsp:sp modelId="{737E72C8-F2AC-4051-8E69-A1957A60B204}">
      <dsp:nvSpPr>
        <dsp:cNvPr id="0" name=""/>
        <dsp:cNvSpPr/>
      </dsp:nvSpPr>
      <dsp:spPr>
        <a:xfrm rot="4774519">
          <a:off x="2248436" y="1061924"/>
          <a:ext cx="724680" cy="582737"/>
        </a:xfrm>
        <a:prstGeom prst="triangl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14B612A-54E4-48A0-8582-03C2059047AD}">
      <dsp:nvSpPr>
        <dsp:cNvPr id="0" name=""/>
        <dsp:cNvSpPr/>
      </dsp:nvSpPr>
      <dsp:spPr>
        <a:xfrm>
          <a:off x="3106676" y="0"/>
          <a:ext cx="2465487" cy="2070516"/>
        </a:xfrm>
        <a:prstGeom prst="ellipse">
          <a:avLst/>
        </a:prstGeom>
        <a:gradFill rotWithShape="0">
          <a:gsLst>
            <a:gs pos="0">
              <a:schemeClr val="accent2">
                <a:hueOff val="-14400000"/>
                <a:satOff val="-50003"/>
                <a:lumOff val="60001"/>
                <a:alphaOff val="0"/>
                <a:shade val="51000"/>
                <a:satMod val="130000"/>
              </a:schemeClr>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TW" altLang="en-US" sz="3200" b="1" kern="1200" dirty="0">
              <a:solidFill>
                <a:srgbClr val="000099"/>
              </a:solidFill>
              <a:effectLst>
                <a:outerShdw blurRad="38100" dist="38100" dir="2700000" algn="tl">
                  <a:srgbClr val="000000">
                    <a:alpha val="43137"/>
                  </a:srgbClr>
                </a:outerShdw>
              </a:effectLst>
              <a:latin typeface="標楷體" pitchFamily="65" charset="-120"/>
              <a:ea typeface="標楷體" panose="03000509000000000000" pitchFamily="65" charset="-120"/>
            </a:rPr>
            <a:t>基北</a:t>
          </a:r>
          <a:r>
            <a:rPr lang="zh-TW" altLang="en-US" sz="3200" b="1" kern="1200" dirty="0">
              <a:solidFill>
                <a:srgbClr val="FF00FF"/>
              </a:solidFill>
              <a:effectLst>
                <a:outerShdw blurRad="38100" dist="38100" dir="2700000" algn="tl">
                  <a:srgbClr val="000000">
                    <a:alpha val="43137"/>
                  </a:srgbClr>
                </a:outerShdw>
              </a:effectLst>
              <a:latin typeface="標楷體" pitchFamily="65" charset="-120"/>
              <a:ea typeface="標楷體" panose="03000509000000000000" pitchFamily="65" charset="-120"/>
            </a:rPr>
            <a:t>區</a:t>
          </a:r>
          <a:endParaRPr lang="en-US" altLang="zh-TW" sz="3200" b="1" kern="1200" dirty="0">
            <a:solidFill>
              <a:srgbClr val="FF00FF"/>
            </a:solidFill>
            <a:effectLst>
              <a:outerShdw blurRad="38100" dist="38100" dir="2700000" algn="tl">
                <a:srgbClr val="000000">
                  <a:alpha val="43137"/>
                </a:srgbClr>
              </a:outerShdw>
            </a:effectLst>
            <a:latin typeface="標楷體" pitchFamily="65" charset="-120"/>
            <a:ea typeface="標楷體" panose="03000509000000000000" pitchFamily="65" charset="-120"/>
          </a:endParaRPr>
        </a:p>
        <a:p>
          <a:pPr lvl="0" algn="ctr" defTabSz="1422400">
            <a:lnSpc>
              <a:spcPct val="90000"/>
            </a:lnSpc>
            <a:spcBef>
              <a:spcPct val="0"/>
            </a:spcBef>
            <a:spcAft>
              <a:spcPct val="35000"/>
            </a:spcAft>
          </a:pPr>
          <a:r>
            <a:rPr lang="zh-TW" altLang="en-US" sz="3200" b="1" kern="1200" dirty="0">
              <a:solidFill>
                <a:srgbClr val="000099"/>
              </a:solidFill>
              <a:effectLst>
                <a:outerShdw blurRad="38100" dist="38100" dir="2700000" algn="tl">
                  <a:srgbClr val="000000">
                    <a:alpha val="43137"/>
                  </a:srgbClr>
                </a:outerShdw>
              </a:effectLst>
              <a:latin typeface="標楷體" pitchFamily="65" charset="-120"/>
              <a:ea typeface="標楷體" panose="03000509000000000000" pitchFamily="65" charset="-120"/>
            </a:rPr>
            <a:t>免試入學</a:t>
          </a:r>
        </a:p>
      </dsp:txBody>
      <dsp:txXfrm>
        <a:off x="3467738" y="303220"/>
        <a:ext cx="1743363" cy="146407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82B04-A74F-4475-BD78-F58F0ACED62D}">
      <dsp:nvSpPr>
        <dsp:cNvPr id="0" name=""/>
        <dsp:cNvSpPr/>
      </dsp:nvSpPr>
      <dsp:spPr>
        <a:xfrm>
          <a:off x="561506" y="848"/>
          <a:ext cx="1809196" cy="90459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lvl="0" algn="ctr" defTabSz="2133600">
            <a:lnSpc>
              <a:spcPct val="90000"/>
            </a:lnSpc>
            <a:spcBef>
              <a:spcPct val="0"/>
            </a:spcBef>
            <a:spcAft>
              <a:spcPct val="35000"/>
            </a:spcAft>
          </a:pPr>
          <a:r>
            <a:rPr lang="zh-TW" altLang="en-US" sz="4800" kern="1200" dirty="0">
              <a:latin typeface="標楷體" panose="03000509000000000000" pitchFamily="65" charset="-120"/>
              <a:ea typeface="標楷體" panose="03000509000000000000" pitchFamily="65" charset="-120"/>
            </a:rPr>
            <a:t>市立</a:t>
          </a:r>
        </a:p>
      </dsp:txBody>
      <dsp:txXfrm>
        <a:off x="588001" y="27343"/>
        <a:ext cx="1756206" cy="851608"/>
      </dsp:txXfrm>
    </dsp:sp>
    <dsp:sp modelId="{92F16BAE-7777-459D-9EBE-5E719DEBAE1A}">
      <dsp:nvSpPr>
        <dsp:cNvPr id="0" name=""/>
        <dsp:cNvSpPr/>
      </dsp:nvSpPr>
      <dsp:spPr>
        <a:xfrm>
          <a:off x="742425" y="905447"/>
          <a:ext cx="180919" cy="678448"/>
        </a:xfrm>
        <a:custGeom>
          <a:avLst/>
          <a:gdLst/>
          <a:ahLst/>
          <a:cxnLst/>
          <a:rect l="0" t="0" r="0" b="0"/>
          <a:pathLst>
            <a:path>
              <a:moveTo>
                <a:pt x="0" y="0"/>
              </a:moveTo>
              <a:lnTo>
                <a:pt x="0" y="678448"/>
              </a:lnTo>
              <a:lnTo>
                <a:pt x="180919" y="67844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425778-BAEC-419B-B764-1ACF3ECF3986}">
      <dsp:nvSpPr>
        <dsp:cNvPr id="0" name=""/>
        <dsp:cNvSpPr/>
      </dsp:nvSpPr>
      <dsp:spPr>
        <a:xfrm>
          <a:off x="923345" y="1131596"/>
          <a:ext cx="1447357" cy="90459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zh-TW" altLang="en-US" sz="4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安樂</a:t>
          </a:r>
        </a:p>
      </dsp:txBody>
      <dsp:txXfrm>
        <a:off x="949840" y="1158091"/>
        <a:ext cx="1394367" cy="851608"/>
      </dsp:txXfrm>
    </dsp:sp>
    <dsp:sp modelId="{B70CD24C-3CF9-4784-964F-FDC08DFD8D80}">
      <dsp:nvSpPr>
        <dsp:cNvPr id="0" name=""/>
        <dsp:cNvSpPr/>
      </dsp:nvSpPr>
      <dsp:spPr>
        <a:xfrm>
          <a:off x="742425" y="905447"/>
          <a:ext cx="180919" cy="1809196"/>
        </a:xfrm>
        <a:custGeom>
          <a:avLst/>
          <a:gdLst/>
          <a:ahLst/>
          <a:cxnLst/>
          <a:rect l="0" t="0" r="0" b="0"/>
          <a:pathLst>
            <a:path>
              <a:moveTo>
                <a:pt x="0" y="0"/>
              </a:moveTo>
              <a:lnTo>
                <a:pt x="0" y="1809196"/>
              </a:lnTo>
              <a:lnTo>
                <a:pt x="180919" y="180919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4796E7-0556-4D3E-870F-3D4246B36E85}">
      <dsp:nvSpPr>
        <dsp:cNvPr id="0" name=""/>
        <dsp:cNvSpPr/>
      </dsp:nvSpPr>
      <dsp:spPr>
        <a:xfrm>
          <a:off x="923345" y="2262344"/>
          <a:ext cx="1447357" cy="90459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1012998"/>
              <a:satOff val="3602"/>
              <a:lumOff val="81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中山</a:t>
          </a:r>
        </a:p>
      </dsp:txBody>
      <dsp:txXfrm>
        <a:off x="949840" y="2288839"/>
        <a:ext cx="1394367" cy="851608"/>
      </dsp:txXfrm>
    </dsp:sp>
    <dsp:sp modelId="{07477450-10EB-460F-B19B-2E1A70E80BB3}">
      <dsp:nvSpPr>
        <dsp:cNvPr id="0" name=""/>
        <dsp:cNvSpPr/>
      </dsp:nvSpPr>
      <dsp:spPr>
        <a:xfrm>
          <a:off x="742425" y="905447"/>
          <a:ext cx="180919" cy="2939945"/>
        </a:xfrm>
        <a:custGeom>
          <a:avLst/>
          <a:gdLst/>
          <a:ahLst/>
          <a:cxnLst/>
          <a:rect l="0" t="0" r="0" b="0"/>
          <a:pathLst>
            <a:path>
              <a:moveTo>
                <a:pt x="0" y="0"/>
              </a:moveTo>
              <a:lnTo>
                <a:pt x="0" y="2939945"/>
              </a:lnTo>
              <a:lnTo>
                <a:pt x="180919" y="293994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BCB35B-F6C1-41C3-BA99-E0CF5C4E6F79}">
      <dsp:nvSpPr>
        <dsp:cNvPr id="0" name=""/>
        <dsp:cNvSpPr/>
      </dsp:nvSpPr>
      <dsp:spPr>
        <a:xfrm>
          <a:off x="923345" y="3393092"/>
          <a:ext cx="1447357" cy="90459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2025996"/>
              <a:satOff val="7204"/>
              <a:lumOff val="162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暖暖</a:t>
          </a:r>
        </a:p>
      </dsp:txBody>
      <dsp:txXfrm>
        <a:off x="949840" y="3419587"/>
        <a:ext cx="1394367" cy="851608"/>
      </dsp:txXfrm>
    </dsp:sp>
    <dsp:sp modelId="{F0EBED71-2231-4E1D-A693-EFA5361C183C}">
      <dsp:nvSpPr>
        <dsp:cNvPr id="0" name=""/>
        <dsp:cNvSpPr/>
      </dsp:nvSpPr>
      <dsp:spPr>
        <a:xfrm>
          <a:off x="742425" y="905447"/>
          <a:ext cx="180919" cy="4070693"/>
        </a:xfrm>
        <a:custGeom>
          <a:avLst/>
          <a:gdLst/>
          <a:ahLst/>
          <a:cxnLst/>
          <a:rect l="0" t="0" r="0" b="0"/>
          <a:pathLst>
            <a:path>
              <a:moveTo>
                <a:pt x="0" y="0"/>
              </a:moveTo>
              <a:lnTo>
                <a:pt x="0" y="4070693"/>
              </a:lnTo>
              <a:lnTo>
                <a:pt x="180919" y="407069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E9D6E1-B6E9-4EEF-8A3E-E865CB95D658}">
      <dsp:nvSpPr>
        <dsp:cNvPr id="0" name=""/>
        <dsp:cNvSpPr/>
      </dsp:nvSpPr>
      <dsp:spPr>
        <a:xfrm>
          <a:off x="923345" y="4523840"/>
          <a:ext cx="1447357" cy="90459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3038993"/>
              <a:satOff val="10807"/>
              <a:lumOff val="24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八斗</a:t>
          </a:r>
          <a:endParaRPr lang="en-US" altLang="zh-TW"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dsp:txBody>
      <dsp:txXfrm>
        <a:off x="949840" y="4550335"/>
        <a:ext cx="1394367" cy="851608"/>
      </dsp:txXfrm>
    </dsp:sp>
    <dsp:sp modelId="{C826DDDE-337B-4C83-9617-40879F4AFAB5}">
      <dsp:nvSpPr>
        <dsp:cNvPr id="0" name=""/>
        <dsp:cNvSpPr/>
      </dsp:nvSpPr>
      <dsp:spPr>
        <a:xfrm>
          <a:off x="2823002" y="848"/>
          <a:ext cx="1809196" cy="904598"/>
        </a:xfrm>
        <a:prstGeom prst="roundRect">
          <a:avLst>
            <a:gd name="adj" fmla="val 10000"/>
          </a:avLst>
        </a:prstGeom>
        <a:solidFill>
          <a:schemeClr val="accent4">
            <a:hueOff val="5571488"/>
            <a:satOff val="19812"/>
            <a:lumOff val="4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lvl="0" algn="ctr" defTabSz="2133600">
            <a:lnSpc>
              <a:spcPct val="90000"/>
            </a:lnSpc>
            <a:spcBef>
              <a:spcPct val="0"/>
            </a:spcBef>
            <a:spcAft>
              <a:spcPct val="35000"/>
            </a:spcAft>
          </a:pPr>
          <a:r>
            <a:rPr lang="zh-TW" altLang="en-US" sz="4800" kern="1200" dirty="0">
              <a:latin typeface="標楷體" panose="03000509000000000000" pitchFamily="65" charset="-120"/>
              <a:ea typeface="標楷體" panose="03000509000000000000" pitchFamily="65" charset="-120"/>
            </a:rPr>
            <a:t>國立</a:t>
          </a:r>
        </a:p>
      </dsp:txBody>
      <dsp:txXfrm>
        <a:off x="2849497" y="27343"/>
        <a:ext cx="1756206" cy="851608"/>
      </dsp:txXfrm>
    </dsp:sp>
    <dsp:sp modelId="{F81BB4E1-71D4-4A3E-9868-151359D40DEC}">
      <dsp:nvSpPr>
        <dsp:cNvPr id="0" name=""/>
        <dsp:cNvSpPr/>
      </dsp:nvSpPr>
      <dsp:spPr>
        <a:xfrm>
          <a:off x="3003922" y="905447"/>
          <a:ext cx="180919" cy="678448"/>
        </a:xfrm>
        <a:custGeom>
          <a:avLst/>
          <a:gdLst/>
          <a:ahLst/>
          <a:cxnLst/>
          <a:rect l="0" t="0" r="0" b="0"/>
          <a:pathLst>
            <a:path>
              <a:moveTo>
                <a:pt x="0" y="0"/>
              </a:moveTo>
              <a:lnTo>
                <a:pt x="0" y="678448"/>
              </a:lnTo>
              <a:lnTo>
                <a:pt x="180919" y="67844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D38A22-8364-462E-9F38-076CD78D29F1}">
      <dsp:nvSpPr>
        <dsp:cNvPr id="0" name=""/>
        <dsp:cNvSpPr/>
      </dsp:nvSpPr>
      <dsp:spPr>
        <a:xfrm>
          <a:off x="3184841" y="1131596"/>
          <a:ext cx="1447357" cy="90459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4051991"/>
              <a:satOff val="14409"/>
              <a:lumOff val="325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535" tIns="59690" rIns="89535" bIns="59690" numCol="1" spcCol="1270" anchor="ctr" anchorCtr="0">
          <a:noAutofit/>
        </a:bodyPr>
        <a:lstStyle/>
        <a:p>
          <a:pPr lvl="0" algn="ctr" defTabSz="2089150">
            <a:lnSpc>
              <a:spcPct val="90000"/>
            </a:lnSpc>
            <a:spcBef>
              <a:spcPct val="0"/>
            </a:spcBef>
            <a:spcAft>
              <a:spcPct val="35000"/>
            </a:spcAft>
          </a:pPr>
          <a:r>
            <a:rPr lang="zh-TW" altLang="en-US" sz="4700" kern="1200" dirty="0">
              <a:solidFill>
                <a:schemeClr val="bg1">
                  <a:lumMod val="85000"/>
                </a:schemeClr>
              </a:solidFill>
              <a:latin typeface="標楷體" panose="03000509000000000000" pitchFamily="65" charset="-120"/>
              <a:ea typeface="標楷體" panose="03000509000000000000" pitchFamily="65" charset="-120"/>
            </a:rPr>
            <a:t>基中</a:t>
          </a:r>
        </a:p>
      </dsp:txBody>
      <dsp:txXfrm>
        <a:off x="3211336" y="1158091"/>
        <a:ext cx="1394367" cy="851608"/>
      </dsp:txXfrm>
    </dsp:sp>
    <dsp:sp modelId="{A8D5D995-DB0A-4963-8FAA-BF944D35CD18}">
      <dsp:nvSpPr>
        <dsp:cNvPr id="0" name=""/>
        <dsp:cNvSpPr/>
      </dsp:nvSpPr>
      <dsp:spPr>
        <a:xfrm>
          <a:off x="3003922" y="905447"/>
          <a:ext cx="180919" cy="1809196"/>
        </a:xfrm>
        <a:custGeom>
          <a:avLst/>
          <a:gdLst/>
          <a:ahLst/>
          <a:cxnLst/>
          <a:rect l="0" t="0" r="0" b="0"/>
          <a:pathLst>
            <a:path>
              <a:moveTo>
                <a:pt x="0" y="0"/>
              </a:moveTo>
              <a:lnTo>
                <a:pt x="0" y="1809196"/>
              </a:lnTo>
              <a:lnTo>
                <a:pt x="180919" y="180919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B33DE5-F5CC-4A3B-A656-1B7DAC779211}">
      <dsp:nvSpPr>
        <dsp:cNvPr id="0" name=""/>
        <dsp:cNvSpPr/>
      </dsp:nvSpPr>
      <dsp:spPr>
        <a:xfrm>
          <a:off x="3184841" y="2262344"/>
          <a:ext cx="1447357" cy="90459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5064989"/>
              <a:satOff val="18011"/>
              <a:lumOff val="4073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535" tIns="59690" rIns="89535" bIns="59690" numCol="1" spcCol="1270" anchor="ctr" anchorCtr="0">
          <a:noAutofit/>
        </a:bodyPr>
        <a:lstStyle/>
        <a:p>
          <a:pPr lvl="0" algn="ctr" defTabSz="2089150">
            <a:lnSpc>
              <a:spcPct val="90000"/>
            </a:lnSpc>
            <a:spcBef>
              <a:spcPct val="0"/>
            </a:spcBef>
            <a:spcAft>
              <a:spcPct val="35000"/>
            </a:spcAft>
          </a:pPr>
          <a:r>
            <a:rPr lang="zh-TW" altLang="en-US" sz="4700" kern="1200" dirty="0">
              <a:solidFill>
                <a:schemeClr val="bg1">
                  <a:lumMod val="85000"/>
                </a:schemeClr>
              </a:solidFill>
              <a:latin typeface="標楷體" panose="03000509000000000000" pitchFamily="65" charset="-120"/>
              <a:ea typeface="標楷體" panose="03000509000000000000" pitchFamily="65" charset="-120"/>
            </a:rPr>
            <a:t>基女</a:t>
          </a:r>
        </a:p>
      </dsp:txBody>
      <dsp:txXfrm>
        <a:off x="3211336" y="2288839"/>
        <a:ext cx="1394367" cy="851608"/>
      </dsp:txXfrm>
    </dsp:sp>
    <dsp:sp modelId="{8367E015-005C-4857-AF32-FC81449A7184}">
      <dsp:nvSpPr>
        <dsp:cNvPr id="0" name=""/>
        <dsp:cNvSpPr/>
      </dsp:nvSpPr>
      <dsp:spPr>
        <a:xfrm>
          <a:off x="3003922" y="905447"/>
          <a:ext cx="183901" cy="2895511"/>
        </a:xfrm>
        <a:custGeom>
          <a:avLst/>
          <a:gdLst/>
          <a:ahLst/>
          <a:cxnLst/>
          <a:rect l="0" t="0" r="0" b="0"/>
          <a:pathLst>
            <a:path>
              <a:moveTo>
                <a:pt x="0" y="0"/>
              </a:moveTo>
              <a:lnTo>
                <a:pt x="0" y="2895511"/>
              </a:lnTo>
              <a:lnTo>
                <a:pt x="183901" y="289551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DB7E19-A974-407D-8FAE-3E9C9128AAC7}">
      <dsp:nvSpPr>
        <dsp:cNvPr id="0" name=""/>
        <dsp:cNvSpPr/>
      </dsp:nvSpPr>
      <dsp:spPr>
        <a:xfrm>
          <a:off x="3187823" y="3348658"/>
          <a:ext cx="1447357" cy="90459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6077987"/>
              <a:satOff val="21613"/>
              <a:lumOff val="488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535" tIns="59690" rIns="89535" bIns="59690" numCol="1" spcCol="1270" anchor="ctr" anchorCtr="0">
          <a:noAutofit/>
        </a:bodyPr>
        <a:lstStyle/>
        <a:p>
          <a:pPr lvl="0" algn="ctr" defTabSz="2089150">
            <a:lnSpc>
              <a:spcPct val="90000"/>
            </a:lnSpc>
            <a:spcBef>
              <a:spcPct val="0"/>
            </a:spcBef>
            <a:spcAft>
              <a:spcPct val="35000"/>
            </a:spcAft>
          </a:pPr>
          <a:r>
            <a:rPr lang="zh-TW" altLang="en-US" sz="4700" kern="1200" dirty="0">
              <a:solidFill>
                <a:schemeClr val="bg1">
                  <a:lumMod val="85000"/>
                </a:schemeClr>
              </a:solidFill>
              <a:latin typeface="標楷體" panose="03000509000000000000" pitchFamily="65" charset="-120"/>
              <a:ea typeface="標楷體" panose="03000509000000000000" pitchFamily="65" charset="-120"/>
            </a:rPr>
            <a:t>基商</a:t>
          </a:r>
        </a:p>
      </dsp:txBody>
      <dsp:txXfrm>
        <a:off x="3214318" y="3375153"/>
        <a:ext cx="1394367" cy="851608"/>
      </dsp:txXfrm>
    </dsp:sp>
    <dsp:sp modelId="{04DD0759-BC7E-44EE-B439-009A2226EB43}">
      <dsp:nvSpPr>
        <dsp:cNvPr id="0" name=""/>
        <dsp:cNvSpPr/>
      </dsp:nvSpPr>
      <dsp:spPr>
        <a:xfrm>
          <a:off x="3003922" y="905447"/>
          <a:ext cx="180919" cy="4070693"/>
        </a:xfrm>
        <a:custGeom>
          <a:avLst/>
          <a:gdLst/>
          <a:ahLst/>
          <a:cxnLst/>
          <a:rect l="0" t="0" r="0" b="0"/>
          <a:pathLst>
            <a:path>
              <a:moveTo>
                <a:pt x="0" y="0"/>
              </a:moveTo>
              <a:lnTo>
                <a:pt x="0" y="4070693"/>
              </a:lnTo>
              <a:lnTo>
                <a:pt x="180919" y="407069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BDB875-A036-47F6-8C29-1FEF94829933}">
      <dsp:nvSpPr>
        <dsp:cNvPr id="0" name=""/>
        <dsp:cNvSpPr/>
      </dsp:nvSpPr>
      <dsp:spPr>
        <a:xfrm>
          <a:off x="3184841" y="4523840"/>
          <a:ext cx="1447357" cy="90459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7090984"/>
              <a:satOff val="25215"/>
              <a:lumOff val="570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solidFill>
                <a:schemeClr val="bg1">
                  <a:lumMod val="85000"/>
                </a:schemeClr>
              </a:solidFill>
              <a:latin typeface="標楷體" panose="03000509000000000000" pitchFamily="65" charset="-120"/>
              <a:ea typeface="標楷體" panose="03000509000000000000" pitchFamily="65" charset="-120"/>
            </a:rPr>
            <a:t>海</a:t>
          </a:r>
          <a:r>
            <a:rPr lang="zh-TW" altLang="en-US" sz="2400" kern="1200" dirty="0" smtClean="0">
              <a:solidFill>
                <a:schemeClr val="bg1">
                  <a:lumMod val="85000"/>
                </a:schemeClr>
              </a:solidFill>
              <a:latin typeface="標楷體" panose="03000509000000000000" pitchFamily="65" charset="-120"/>
              <a:ea typeface="標楷體" panose="03000509000000000000" pitchFamily="65" charset="-120"/>
            </a:rPr>
            <a:t>大</a:t>
          </a:r>
          <a:endParaRPr lang="en-US" altLang="zh-TW" sz="2400" kern="1200" dirty="0" smtClean="0">
            <a:solidFill>
              <a:schemeClr val="bg1">
                <a:lumMod val="85000"/>
              </a:schemeClr>
            </a:solidFill>
            <a:latin typeface="標楷體" panose="03000509000000000000" pitchFamily="65" charset="-120"/>
            <a:ea typeface="標楷體" panose="03000509000000000000" pitchFamily="65" charset="-120"/>
          </a:endParaRPr>
        </a:p>
        <a:p>
          <a:pPr lvl="0" algn="ctr" defTabSz="1066800">
            <a:lnSpc>
              <a:spcPct val="90000"/>
            </a:lnSpc>
            <a:spcBef>
              <a:spcPct val="0"/>
            </a:spcBef>
            <a:spcAft>
              <a:spcPct val="35000"/>
            </a:spcAft>
          </a:pPr>
          <a:r>
            <a:rPr lang="zh-TW" altLang="en-US" sz="2400" kern="1200" dirty="0" smtClean="0">
              <a:solidFill>
                <a:schemeClr val="bg1">
                  <a:lumMod val="85000"/>
                </a:schemeClr>
              </a:solidFill>
              <a:latin typeface="標楷體" panose="03000509000000000000" pitchFamily="65" charset="-120"/>
              <a:ea typeface="標楷體" panose="03000509000000000000" pitchFamily="65" charset="-120"/>
            </a:rPr>
            <a:t>附中</a:t>
          </a:r>
          <a:endParaRPr lang="zh-TW" altLang="en-US" sz="2400" kern="1200" dirty="0">
            <a:solidFill>
              <a:schemeClr val="bg1">
                <a:lumMod val="85000"/>
              </a:schemeClr>
            </a:solidFill>
            <a:latin typeface="標楷體" panose="03000509000000000000" pitchFamily="65" charset="-120"/>
            <a:ea typeface="標楷體" panose="03000509000000000000" pitchFamily="65" charset="-120"/>
          </a:endParaRPr>
        </a:p>
      </dsp:txBody>
      <dsp:txXfrm>
        <a:off x="3211336" y="4550335"/>
        <a:ext cx="1394367" cy="851608"/>
      </dsp:txXfrm>
    </dsp:sp>
    <dsp:sp modelId="{6807BFD2-A5C2-4D68-BF29-DF9357093A18}">
      <dsp:nvSpPr>
        <dsp:cNvPr id="0" name=""/>
        <dsp:cNvSpPr/>
      </dsp:nvSpPr>
      <dsp:spPr>
        <a:xfrm>
          <a:off x="5115598" y="32907"/>
          <a:ext cx="1809196" cy="904598"/>
        </a:xfrm>
        <a:prstGeom prst="roundRect">
          <a:avLst>
            <a:gd name="adj" fmla="val 10000"/>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lvl="0" algn="ctr" defTabSz="2133600">
            <a:lnSpc>
              <a:spcPct val="90000"/>
            </a:lnSpc>
            <a:spcBef>
              <a:spcPct val="0"/>
            </a:spcBef>
            <a:spcAft>
              <a:spcPct val="35000"/>
            </a:spcAft>
          </a:pPr>
          <a:r>
            <a:rPr lang="zh-TW" altLang="en-US" sz="4800" kern="1200" dirty="0">
              <a:latin typeface="標楷體" panose="03000509000000000000" pitchFamily="65" charset="-120"/>
              <a:ea typeface="標楷體" panose="03000509000000000000" pitchFamily="65" charset="-120"/>
            </a:rPr>
            <a:t>私立</a:t>
          </a:r>
        </a:p>
      </dsp:txBody>
      <dsp:txXfrm>
        <a:off x="5142093" y="59402"/>
        <a:ext cx="1756206" cy="851608"/>
      </dsp:txXfrm>
    </dsp:sp>
    <dsp:sp modelId="{4D11BC61-266B-40FB-9983-9D32AC003A91}">
      <dsp:nvSpPr>
        <dsp:cNvPr id="0" name=""/>
        <dsp:cNvSpPr/>
      </dsp:nvSpPr>
      <dsp:spPr>
        <a:xfrm>
          <a:off x="5296518" y="937506"/>
          <a:ext cx="127515" cy="627248"/>
        </a:xfrm>
        <a:custGeom>
          <a:avLst/>
          <a:gdLst/>
          <a:ahLst/>
          <a:cxnLst/>
          <a:rect l="0" t="0" r="0" b="0"/>
          <a:pathLst>
            <a:path>
              <a:moveTo>
                <a:pt x="0" y="0"/>
              </a:moveTo>
              <a:lnTo>
                <a:pt x="0" y="627248"/>
              </a:lnTo>
              <a:lnTo>
                <a:pt x="127515" y="62724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BD8B3E-D863-44D6-91BD-CB7D89408A96}">
      <dsp:nvSpPr>
        <dsp:cNvPr id="0" name=""/>
        <dsp:cNvSpPr/>
      </dsp:nvSpPr>
      <dsp:spPr>
        <a:xfrm>
          <a:off x="5424034" y="1112455"/>
          <a:ext cx="1447357" cy="90459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8103983"/>
              <a:satOff val="28817"/>
              <a:lumOff val="651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二信</a:t>
          </a:r>
        </a:p>
      </dsp:txBody>
      <dsp:txXfrm>
        <a:off x="5450529" y="1138950"/>
        <a:ext cx="1394367" cy="851608"/>
      </dsp:txXfrm>
    </dsp:sp>
    <dsp:sp modelId="{21E1479B-BA1A-4A28-ACB0-5A65433585E6}">
      <dsp:nvSpPr>
        <dsp:cNvPr id="0" name=""/>
        <dsp:cNvSpPr/>
      </dsp:nvSpPr>
      <dsp:spPr>
        <a:xfrm>
          <a:off x="5296518" y="937506"/>
          <a:ext cx="149819" cy="1777137"/>
        </a:xfrm>
        <a:custGeom>
          <a:avLst/>
          <a:gdLst/>
          <a:ahLst/>
          <a:cxnLst/>
          <a:rect l="0" t="0" r="0" b="0"/>
          <a:pathLst>
            <a:path>
              <a:moveTo>
                <a:pt x="0" y="0"/>
              </a:moveTo>
              <a:lnTo>
                <a:pt x="0" y="1777137"/>
              </a:lnTo>
              <a:lnTo>
                <a:pt x="149819" y="177713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F9DAAC-E35D-4408-99EB-B58F47612786}">
      <dsp:nvSpPr>
        <dsp:cNvPr id="0" name=""/>
        <dsp:cNvSpPr/>
      </dsp:nvSpPr>
      <dsp:spPr>
        <a:xfrm>
          <a:off x="5446338" y="2262344"/>
          <a:ext cx="1447357" cy="90459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9116980"/>
              <a:satOff val="32420"/>
              <a:lumOff val="733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聖心</a:t>
          </a:r>
        </a:p>
      </dsp:txBody>
      <dsp:txXfrm>
        <a:off x="5472833" y="2288839"/>
        <a:ext cx="1394367" cy="851608"/>
      </dsp:txXfrm>
    </dsp:sp>
    <dsp:sp modelId="{95DB5383-32B2-4580-98E8-00CDEDF6D922}">
      <dsp:nvSpPr>
        <dsp:cNvPr id="0" name=""/>
        <dsp:cNvSpPr/>
      </dsp:nvSpPr>
      <dsp:spPr>
        <a:xfrm>
          <a:off x="5296518" y="937506"/>
          <a:ext cx="149819" cy="2907886"/>
        </a:xfrm>
        <a:custGeom>
          <a:avLst/>
          <a:gdLst/>
          <a:ahLst/>
          <a:cxnLst/>
          <a:rect l="0" t="0" r="0" b="0"/>
          <a:pathLst>
            <a:path>
              <a:moveTo>
                <a:pt x="0" y="0"/>
              </a:moveTo>
              <a:lnTo>
                <a:pt x="0" y="2907886"/>
              </a:lnTo>
              <a:lnTo>
                <a:pt x="149819" y="290788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60874A-4FF7-4A5A-A2A1-437C5655775D}">
      <dsp:nvSpPr>
        <dsp:cNvPr id="0" name=""/>
        <dsp:cNvSpPr/>
      </dsp:nvSpPr>
      <dsp:spPr>
        <a:xfrm>
          <a:off x="5446338" y="3393092"/>
          <a:ext cx="1447357" cy="90459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10129979"/>
              <a:satOff val="36022"/>
              <a:lumOff val="814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535" tIns="59690" rIns="89535" bIns="59690" numCol="1" spcCol="1270" anchor="ctr" anchorCtr="0">
          <a:noAutofit/>
        </a:bodyPr>
        <a:lstStyle/>
        <a:p>
          <a:pPr lvl="0" algn="ctr" defTabSz="2089150">
            <a:lnSpc>
              <a:spcPct val="90000"/>
            </a:lnSpc>
            <a:spcBef>
              <a:spcPct val="0"/>
            </a:spcBef>
            <a:spcAft>
              <a:spcPct val="35000"/>
            </a:spcAft>
          </a:pPr>
          <a:r>
            <a:rPr lang="zh-TW" altLang="en-US" sz="4700" kern="1200" dirty="0">
              <a:solidFill>
                <a:schemeClr val="bg1">
                  <a:lumMod val="85000"/>
                </a:schemeClr>
              </a:solidFill>
              <a:latin typeface="標楷體" panose="03000509000000000000" pitchFamily="65" charset="-120"/>
              <a:ea typeface="標楷體" panose="03000509000000000000" pitchFamily="65" charset="-120"/>
            </a:rPr>
            <a:t>光隆</a:t>
          </a:r>
        </a:p>
      </dsp:txBody>
      <dsp:txXfrm>
        <a:off x="5472833" y="3419587"/>
        <a:ext cx="1394367" cy="851608"/>
      </dsp:txXfrm>
    </dsp:sp>
    <dsp:sp modelId="{01FF7729-7F25-486A-972E-D0E20F6C2F9E}">
      <dsp:nvSpPr>
        <dsp:cNvPr id="0" name=""/>
        <dsp:cNvSpPr/>
      </dsp:nvSpPr>
      <dsp:spPr>
        <a:xfrm>
          <a:off x="5296518" y="937506"/>
          <a:ext cx="149819" cy="4038634"/>
        </a:xfrm>
        <a:custGeom>
          <a:avLst/>
          <a:gdLst/>
          <a:ahLst/>
          <a:cxnLst/>
          <a:rect l="0" t="0" r="0" b="0"/>
          <a:pathLst>
            <a:path>
              <a:moveTo>
                <a:pt x="0" y="0"/>
              </a:moveTo>
              <a:lnTo>
                <a:pt x="0" y="4038634"/>
              </a:lnTo>
              <a:lnTo>
                <a:pt x="149819" y="403863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560104-5680-4BB5-BA78-9208EDE208CA}">
      <dsp:nvSpPr>
        <dsp:cNvPr id="0" name=""/>
        <dsp:cNvSpPr/>
      </dsp:nvSpPr>
      <dsp:spPr>
        <a:xfrm>
          <a:off x="5446338" y="4523840"/>
          <a:ext cx="1447357" cy="904598"/>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11142976"/>
              <a:satOff val="39624"/>
              <a:lumOff val="896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535" tIns="59690" rIns="89535" bIns="59690" numCol="1" spcCol="1270" anchor="ctr" anchorCtr="0">
          <a:noAutofit/>
        </a:bodyPr>
        <a:lstStyle/>
        <a:p>
          <a:pPr lvl="0" algn="ctr" defTabSz="2089150">
            <a:lnSpc>
              <a:spcPct val="90000"/>
            </a:lnSpc>
            <a:spcBef>
              <a:spcPct val="0"/>
            </a:spcBef>
            <a:spcAft>
              <a:spcPct val="35000"/>
            </a:spcAft>
          </a:pPr>
          <a:r>
            <a:rPr lang="zh-TW" altLang="en-US" sz="4700" kern="1200" dirty="0">
              <a:solidFill>
                <a:schemeClr val="bg1">
                  <a:lumMod val="85000"/>
                </a:schemeClr>
              </a:solidFill>
              <a:latin typeface="標楷體" panose="03000509000000000000" pitchFamily="65" charset="-120"/>
              <a:ea typeface="標楷體" panose="03000509000000000000" pitchFamily="65" charset="-120"/>
            </a:rPr>
            <a:t>培德</a:t>
          </a:r>
        </a:p>
      </dsp:txBody>
      <dsp:txXfrm>
        <a:off x="5472833" y="4550335"/>
        <a:ext cx="1394367" cy="8516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76E4C-4446-4524-956B-1F32047961D4}">
      <dsp:nvSpPr>
        <dsp:cNvPr id="0" name=""/>
        <dsp:cNvSpPr/>
      </dsp:nvSpPr>
      <dsp:spPr>
        <a:xfrm>
          <a:off x="4326" y="1639093"/>
          <a:ext cx="2271659" cy="2319057"/>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100000"/>
            </a:lnSpc>
            <a:spcBef>
              <a:spcPct val="0"/>
            </a:spcBef>
            <a:spcAft>
              <a:spcPts val="0"/>
            </a:spcAft>
          </a:pPr>
          <a:r>
            <a:rPr lang="zh-TW" altLang="en-US" sz="4000" b="1" kern="1200" baseline="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報名</a:t>
          </a:r>
          <a:endParaRPr lang="en-US" altLang="zh-TW" sz="4000" b="1" kern="1200" baseline="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0" algn="ctr" defTabSz="1778000">
            <a:lnSpc>
              <a:spcPct val="100000"/>
            </a:lnSpc>
            <a:spcBef>
              <a:spcPct val="0"/>
            </a:spcBef>
            <a:spcAft>
              <a:spcPts val="0"/>
            </a:spcAft>
          </a:pPr>
          <a:r>
            <a:rPr lang="zh-TW" altLang="en-US" sz="4000" b="1" kern="1200" baseline="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該</a:t>
          </a:r>
          <a:r>
            <a:rPr lang="zh-TW" altLang="en-US" sz="4000" b="1" kern="1200" baseline="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校</a:t>
          </a:r>
          <a:endParaRPr lang="en-US" altLang="zh-TW" sz="4000" b="1" kern="1200" baseline="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0" algn="ctr" defTabSz="1778000">
            <a:lnSpc>
              <a:spcPct val="100000"/>
            </a:lnSpc>
            <a:spcBef>
              <a:spcPct val="0"/>
            </a:spcBef>
            <a:spcAft>
              <a:spcPts val="0"/>
            </a:spcAft>
          </a:pPr>
          <a:r>
            <a:rPr lang="zh-TW" altLang="en-US" sz="4000" b="1" kern="1200" baseline="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各科</a:t>
          </a:r>
        </a:p>
      </dsp:txBody>
      <dsp:txXfrm>
        <a:off x="70861" y="1705628"/>
        <a:ext cx="2138589" cy="2185987"/>
      </dsp:txXfrm>
    </dsp:sp>
    <dsp:sp modelId="{9B656810-6531-4C27-A29E-CA7E339C3EC1}">
      <dsp:nvSpPr>
        <dsp:cNvPr id="0" name=""/>
        <dsp:cNvSpPr/>
      </dsp:nvSpPr>
      <dsp:spPr>
        <a:xfrm rot="18191920">
          <a:off x="1900554" y="2086031"/>
          <a:ext cx="1659527" cy="36526"/>
        </a:xfrm>
        <a:custGeom>
          <a:avLst/>
          <a:gdLst/>
          <a:ahLst/>
          <a:cxnLst/>
          <a:rect l="0" t="0" r="0" b="0"/>
          <a:pathLst>
            <a:path>
              <a:moveTo>
                <a:pt x="0" y="18263"/>
              </a:moveTo>
              <a:lnTo>
                <a:pt x="1659527" y="18263"/>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baseline="0">
            <a:latin typeface="Cambria Math" panose="02040503050406030204" pitchFamily="18" charset="0"/>
            <a:ea typeface="全真顏體" panose="02010609000101010101" pitchFamily="49" charset="-120"/>
          </a:endParaRPr>
        </a:p>
      </dsp:txBody>
      <dsp:txXfrm>
        <a:off x="2688829" y="2062806"/>
        <a:ext cx="82976" cy="82976"/>
      </dsp:txXfrm>
    </dsp:sp>
    <dsp:sp modelId="{9194FD9E-4B58-4A6F-B9A5-75AE542EB0BA}">
      <dsp:nvSpPr>
        <dsp:cNvPr id="0" name=""/>
        <dsp:cNvSpPr/>
      </dsp:nvSpPr>
      <dsp:spPr>
        <a:xfrm>
          <a:off x="3184650" y="215307"/>
          <a:ext cx="2271659" cy="238932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100000"/>
            </a:lnSpc>
            <a:spcBef>
              <a:spcPct val="0"/>
            </a:spcBef>
            <a:spcAft>
              <a:spcPts val="0"/>
            </a:spcAft>
          </a:pPr>
          <a:r>
            <a:rPr lang="zh-TW" altLang="en-US" sz="3600" b="1" kern="1200" baseline="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報名人數</a:t>
          </a:r>
          <a:endParaRPr lang="en-US" altLang="zh-TW" sz="3600" b="1" kern="1200" baseline="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0" algn="ctr" defTabSz="1600200">
            <a:lnSpc>
              <a:spcPct val="100000"/>
            </a:lnSpc>
            <a:spcBef>
              <a:spcPct val="0"/>
            </a:spcBef>
            <a:spcAft>
              <a:spcPts val="0"/>
            </a:spcAft>
          </a:pPr>
          <a:r>
            <a:rPr lang="zh-TW" altLang="en-US" sz="3600" b="1" kern="1200"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少於</a:t>
          </a:r>
          <a:endParaRPr lang="en-US" altLang="zh-TW" sz="3600" b="1" kern="1200"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0" algn="ctr" defTabSz="1600200">
            <a:lnSpc>
              <a:spcPct val="100000"/>
            </a:lnSpc>
            <a:spcBef>
              <a:spcPct val="0"/>
            </a:spcBef>
            <a:spcAft>
              <a:spcPts val="0"/>
            </a:spcAft>
          </a:pPr>
          <a:r>
            <a:rPr lang="zh-TW" altLang="en-US" sz="3600" b="1" kern="1200" baseline="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招生名額</a:t>
          </a:r>
        </a:p>
      </dsp:txBody>
      <dsp:txXfrm>
        <a:off x="3251185" y="281842"/>
        <a:ext cx="2138589" cy="2256250"/>
      </dsp:txXfrm>
    </dsp:sp>
    <dsp:sp modelId="{381FCDEB-627A-467F-B646-6BF4957A462D}">
      <dsp:nvSpPr>
        <dsp:cNvPr id="0" name=""/>
        <dsp:cNvSpPr/>
      </dsp:nvSpPr>
      <dsp:spPr>
        <a:xfrm>
          <a:off x="5456309" y="1391704"/>
          <a:ext cx="908663" cy="36526"/>
        </a:xfrm>
        <a:custGeom>
          <a:avLst/>
          <a:gdLst/>
          <a:ahLst/>
          <a:cxnLst/>
          <a:rect l="0" t="0" r="0" b="0"/>
          <a:pathLst>
            <a:path>
              <a:moveTo>
                <a:pt x="0" y="18263"/>
              </a:moveTo>
              <a:lnTo>
                <a:pt x="908663" y="1826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baseline="0">
            <a:latin typeface="Cambria Math" panose="02040503050406030204" pitchFamily="18" charset="0"/>
            <a:ea typeface="全真顏體" panose="02010609000101010101" pitchFamily="49" charset="-120"/>
          </a:endParaRPr>
        </a:p>
      </dsp:txBody>
      <dsp:txXfrm>
        <a:off x="5887925" y="1387251"/>
        <a:ext cx="45433" cy="45433"/>
      </dsp:txXfrm>
    </dsp:sp>
    <dsp:sp modelId="{E74ECCD3-C0BA-4C55-9E06-7458DD4320AA}">
      <dsp:nvSpPr>
        <dsp:cNvPr id="0" name=""/>
        <dsp:cNvSpPr/>
      </dsp:nvSpPr>
      <dsp:spPr>
        <a:xfrm>
          <a:off x="6364973" y="842052"/>
          <a:ext cx="2271659" cy="1135829"/>
        </a:xfrm>
        <a:prstGeom prst="roundRect">
          <a:avLst>
            <a:gd name="adj" fmla="val 10000"/>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zh-TW" altLang="en-US" sz="3600" b="1" kern="1200"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全額錄取</a:t>
          </a:r>
        </a:p>
      </dsp:txBody>
      <dsp:txXfrm>
        <a:off x="6398240" y="875319"/>
        <a:ext cx="2205125" cy="1069295"/>
      </dsp:txXfrm>
    </dsp:sp>
    <dsp:sp modelId="{F06DCB76-FD9E-4762-9BDF-192312774CF9}">
      <dsp:nvSpPr>
        <dsp:cNvPr id="0" name=""/>
        <dsp:cNvSpPr/>
      </dsp:nvSpPr>
      <dsp:spPr>
        <a:xfrm rot="3277564">
          <a:off x="1945512" y="3420282"/>
          <a:ext cx="1569611" cy="36526"/>
        </a:xfrm>
        <a:custGeom>
          <a:avLst/>
          <a:gdLst/>
          <a:ahLst/>
          <a:cxnLst/>
          <a:rect l="0" t="0" r="0" b="0"/>
          <a:pathLst>
            <a:path>
              <a:moveTo>
                <a:pt x="0" y="18263"/>
              </a:moveTo>
              <a:lnTo>
                <a:pt x="1569611" y="18263"/>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baseline="0">
            <a:latin typeface="Cambria Math" panose="02040503050406030204" pitchFamily="18" charset="0"/>
            <a:ea typeface="全真顏體" panose="02010609000101010101" pitchFamily="49" charset="-120"/>
          </a:endParaRPr>
        </a:p>
      </dsp:txBody>
      <dsp:txXfrm>
        <a:off x="2691077" y="3399305"/>
        <a:ext cx="78480" cy="78480"/>
      </dsp:txXfrm>
    </dsp:sp>
    <dsp:sp modelId="{849EAAB4-47D8-4ACF-B0D7-9DC872B89982}">
      <dsp:nvSpPr>
        <dsp:cNvPr id="0" name=""/>
        <dsp:cNvSpPr/>
      </dsp:nvSpPr>
      <dsp:spPr>
        <a:xfrm>
          <a:off x="3184650" y="2775002"/>
          <a:ext cx="2271659" cy="2606934"/>
        </a:xfrm>
        <a:prstGeom prst="roundRect">
          <a:avLst>
            <a:gd name="adj" fmla="val 10000"/>
          </a:avLst>
        </a:prstGeom>
        <a:solidFill>
          <a:srgbClr val="0000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100000"/>
            </a:lnSpc>
            <a:spcBef>
              <a:spcPct val="0"/>
            </a:spcBef>
            <a:spcAft>
              <a:spcPts val="0"/>
            </a:spcAft>
          </a:pPr>
          <a:r>
            <a:rPr lang="zh-TW" altLang="en-US" sz="3600" kern="1200" baseline="0" dirty="0">
              <a:latin typeface="標楷體" panose="03000509000000000000" pitchFamily="65" charset="-120"/>
              <a:ea typeface="標楷體" panose="03000509000000000000" pitchFamily="65" charset="-120"/>
            </a:rPr>
            <a:t>報名人數</a:t>
          </a:r>
          <a:endParaRPr lang="en-US" altLang="zh-TW" sz="3600" kern="1200" baseline="0" dirty="0">
            <a:latin typeface="標楷體" panose="03000509000000000000" pitchFamily="65" charset="-120"/>
            <a:ea typeface="標楷體" panose="03000509000000000000" pitchFamily="65" charset="-120"/>
          </a:endParaRPr>
        </a:p>
        <a:p>
          <a:pPr lvl="0" algn="ctr" defTabSz="1600200">
            <a:lnSpc>
              <a:spcPct val="100000"/>
            </a:lnSpc>
            <a:spcBef>
              <a:spcPct val="0"/>
            </a:spcBef>
            <a:spcAft>
              <a:spcPts val="0"/>
            </a:spcAft>
          </a:pPr>
          <a:r>
            <a:rPr lang="zh-TW" altLang="en-US" sz="3600" b="1" u="none" kern="1200"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多於</a:t>
          </a:r>
          <a:endParaRPr lang="en-US" altLang="zh-TW" sz="3600" b="1" u="none" kern="1200"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0" algn="ctr" defTabSz="1600200">
            <a:lnSpc>
              <a:spcPct val="100000"/>
            </a:lnSpc>
            <a:spcBef>
              <a:spcPct val="0"/>
            </a:spcBef>
            <a:spcAft>
              <a:spcPts val="0"/>
            </a:spcAft>
          </a:pPr>
          <a:r>
            <a:rPr lang="zh-TW" altLang="en-US" sz="3600" kern="1200" baseline="0" dirty="0">
              <a:latin typeface="標楷體" panose="03000509000000000000" pitchFamily="65" charset="-120"/>
              <a:ea typeface="標楷體" panose="03000509000000000000" pitchFamily="65" charset="-120"/>
            </a:rPr>
            <a:t>招生名額</a:t>
          </a:r>
        </a:p>
      </dsp:txBody>
      <dsp:txXfrm>
        <a:off x="3251185" y="2841537"/>
        <a:ext cx="2138589" cy="2473864"/>
      </dsp:txXfrm>
    </dsp:sp>
    <dsp:sp modelId="{9AD1CC82-376B-4E86-B146-5896157F8FAA}">
      <dsp:nvSpPr>
        <dsp:cNvPr id="0" name=""/>
        <dsp:cNvSpPr/>
      </dsp:nvSpPr>
      <dsp:spPr>
        <a:xfrm>
          <a:off x="5456309" y="4060206"/>
          <a:ext cx="908663" cy="36526"/>
        </a:xfrm>
        <a:custGeom>
          <a:avLst/>
          <a:gdLst/>
          <a:ahLst/>
          <a:cxnLst/>
          <a:rect l="0" t="0" r="0" b="0"/>
          <a:pathLst>
            <a:path>
              <a:moveTo>
                <a:pt x="0" y="18263"/>
              </a:moveTo>
              <a:lnTo>
                <a:pt x="908663" y="1826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baseline="0">
            <a:latin typeface="Cambria Math" panose="02040503050406030204" pitchFamily="18" charset="0"/>
            <a:ea typeface="全真顏體" panose="02010609000101010101" pitchFamily="49" charset="-120"/>
          </a:endParaRPr>
        </a:p>
      </dsp:txBody>
      <dsp:txXfrm>
        <a:off x="5887925" y="4055752"/>
        <a:ext cx="45433" cy="45433"/>
      </dsp:txXfrm>
    </dsp:sp>
    <dsp:sp modelId="{70F42E22-2C21-4D93-B431-D0D90932325E}">
      <dsp:nvSpPr>
        <dsp:cNvPr id="0" name=""/>
        <dsp:cNvSpPr/>
      </dsp:nvSpPr>
      <dsp:spPr>
        <a:xfrm>
          <a:off x="6364973" y="3510554"/>
          <a:ext cx="2271659" cy="113582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zh-TW" altLang="en-US" sz="3600" b="1" kern="1200" baseline="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進行比序</a:t>
          </a:r>
        </a:p>
      </dsp:txBody>
      <dsp:txXfrm>
        <a:off x="6398240" y="3543821"/>
        <a:ext cx="2205125" cy="10692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9C580-2815-48E4-A7BD-383ACEDC0AEC}">
      <dsp:nvSpPr>
        <dsp:cNvPr id="0" name=""/>
        <dsp:cNvSpPr/>
      </dsp:nvSpPr>
      <dsp:spPr>
        <a:xfrm>
          <a:off x="659" y="951541"/>
          <a:ext cx="3026138" cy="3026138"/>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100000"/>
            </a:lnSpc>
            <a:spcBef>
              <a:spcPct val="0"/>
            </a:spcBef>
            <a:spcAft>
              <a:spcPts val="0"/>
            </a:spcAft>
          </a:pPr>
          <a:r>
            <a:rPr lang="zh-TW" altLang="en-US" sz="3600" b="1" kern="1200" dirty="0">
              <a:latin typeface="標楷體" pitchFamily="65" charset="-120"/>
              <a:ea typeface="標楷體" panose="03000509000000000000" pitchFamily="65" charset="-120"/>
            </a:rPr>
            <a:t>基隆市</a:t>
          </a:r>
          <a:endParaRPr lang="en-US" altLang="zh-TW" sz="3600" b="1" kern="1200" dirty="0">
            <a:latin typeface="標楷體" pitchFamily="65" charset="-120"/>
            <a:ea typeface="標楷體" panose="03000509000000000000" pitchFamily="65" charset="-120"/>
          </a:endParaRPr>
        </a:p>
        <a:p>
          <a:pPr lvl="0" algn="ctr" defTabSz="1600200">
            <a:lnSpc>
              <a:spcPct val="100000"/>
            </a:lnSpc>
            <a:spcBef>
              <a:spcPct val="0"/>
            </a:spcBef>
            <a:spcAft>
              <a:spcPts val="0"/>
            </a:spcAft>
          </a:pPr>
          <a:r>
            <a:rPr lang="zh-TW" altLang="en-US" sz="4400" b="1" kern="1200" dirty="0">
              <a:solidFill>
                <a:srgbClr val="FF00FF"/>
              </a:solidFill>
              <a:effectLst>
                <a:outerShdw blurRad="38100" dist="38100" dir="2700000" algn="tl">
                  <a:srgbClr val="000000">
                    <a:alpha val="43137"/>
                  </a:srgbClr>
                </a:outerShdw>
              </a:effectLst>
              <a:latin typeface="標楷體" pitchFamily="65" charset="-120"/>
              <a:ea typeface="標楷體" panose="03000509000000000000" pitchFamily="65" charset="-120"/>
            </a:rPr>
            <a:t>優先</a:t>
          </a:r>
          <a:r>
            <a:rPr lang="zh-TW" altLang="en-US" sz="3600" b="1" kern="1200" dirty="0">
              <a:latin typeface="標楷體" pitchFamily="65" charset="-120"/>
              <a:ea typeface="標楷體" panose="03000509000000000000" pitchFamily="65" charset="-120"/>
            </a:rPr>
            <a:t>免試</a:t>
          </a:r>
          <a:endParaRPr lang="en-US" altLang="zh-TW" sz="3600" b="1" kern="1200" dirty="0">
            <a:latin typeface="標楷體" pitchFamily="65" charset="-120"/>
            <a:ea typeface="標楷體" panose="03000509000000000000" pitchFamily="65" charset="-120"/>
          </a:endParaRPr>
        </a:p>
        <a:p>
          <a:pPr lvl="0" algn="ctr" defTabSz="1600200">
            <a:lnSpc>
              <a:spcPct val="100000"/>
            </a:lnSpc>
            <a:spcBef>
              <a:spcPct val="0"/>
            </a:spcBef>
            <a:spcAft>
              <a:spcPts val="0"/>
            </a:spcAft>
          </a:pPr>
          <a:r>
            <a:rPr lang="zh-TW" altLang="en-US" sz="3600" b="1" kern="1200" dirty="0">
              <a:latin typeface="標楷體" pitchFamily="65" charset="-120"/>
              <a:ea typeface="標楷體" panose="03000509000000000000" pitchFamily="65" charset="-120"/>
            </a:rPr>
            <a:t>入學</a:t>
          </a:r>
        </a:p>
      </dsp:txBody>
      <dsp:txXfrm>
        <a:off x="443827" y="1394709"/>
        <a:ext cx="2139802" cy="2139802"/>
      </dsp:txXfrm>
    </dsp:sp>
    <dsp:sp modelId="{737E72C8-F2AC-4051-8E69-A1957A60B204}">
      <dsp:nvSpPr>
        <dsp:cNvPr id="0" name=""/>
        <dsp:cNvSpPr/>
      </dsp:nvSpPr>
      <dsp:spPr>
        <a:xfrm rot="4731102">
          <a:off x="3287484" y="1581264"/>
          <a:ext cx="1059148" cy="858868"/>
        </a:xfrm>
        <a:prstGeom prst="triangl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14B612A-54E4-48A0-8582-03C2059047AD}">
      <dsp:nvSpPr>
        <dsp:cNvPr id="0" name=""/>
        <dsp:cNvSpPr/>
      </dsp:nvSpPr>
      <dsp:spPr>
        <a:xfrm>
          <a:off x="4540526" y="0"/>
          <a:ext cx="3603405" cy="3026138"/>
        </a:xfrm>
        <a:prstGeom prst="ellipse">
          <a:avLst/>
        </a:prstGeom>
        <a:gradFill rotWithShape="0">
          <a:gsLst>
            <a:gs pos="0">
              <a:schemeClr val="accent2">
                <a:hueOff val="-14400000"/>
                <a:satOff val="-50003"/>
                <a:lumOff val="60001"/>
                <a:alphaOff val="0"/>
                <a:shade val="51000"/>
                <a:satMod val="130000"/>
              </a:schemeClr>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9690" tIns="59690" rIns="59690" bIns="59690" numCol="1" spcCol="1270" anchor="ctr" anchorCtr="0">
          <a:noAutofit/>
        </a:bodyPr>
        <a:lstStyle/>
        <a:p>
          <a:pPr lvl="0" algn="ctr" defTabSz="2089150">
            <a:lnSpc>
              <a:spcPct val="100000"/>
            </a:lnSpc>
            <a:spcBef>
              <a:spcPct val="0"/>
            </a:spcBef>
            <a:spcAft>
              <a:spcPts val="600"/>
            </a:spcAft>
          </a:pPr>
          <a:r>
            <a:rPr lang="zh-TW" altLang="en-US" sz="4700" b="1" kern="1200" dirty="0">
              <a:solidFill>
                <a:srgbClr val="000099"/>
              </a:solidFill>
              <a:latin typeface="標楷體" pitchFamily="65" charset="-120"/>
              <a:ea typeface="標楷體" panose="03000509000000000000" pitchFamily="65" charset="-120"/>
            </a:rPr>
            <a:t>基北區</a:t>
          </a:r>
          <a:endParaRPr lang="en-US" altLang="zh-TW" sz="4700" b="1" kern="1200" dirty="0">
            <a:solidFill>
              <a:srgbClr val="000099"/>
            </a:solidFill>
            <a:latin typeface="標楷體" pitchFamily="65" charset="-120"/>
            <a:ea typeface="標楷體" panose="03000509000000000000" pitchFamily="65" charset="-120"/>
          </a:endParaRPr>
        </a:p>
        <a:p>
          <a:pPr lvl="0" algn="ctr" defTabSz="2089150">
            <a:lnSpc>
              <a:spcPct val="100000"/>
            </a:lnSpc>
            <a:spcBef>
              <a:spcPct val="0"/>
            </a:spcBef>
            <a:spcAft>
              <a:spcPts val="600"/>
            </a:spcAft>
          </a:pPr>
          <a:r>
            <a:rPr lang="zh-TW" altLang="en-US" sz="4700" b="1" kern="1200" dirty="0">
              <a:solidFill>
                <a:srgbClr val="000099"/>
              </a:solidFill>
              <a:latin typeface="標楷體" pitchFamily="65" charset="-120"/>
              <a:ea typeface="標楷體" panose="03000509000000000000" pitchFamily="65" charset="-120"/>
            </a:rPr>
            <a:t>免試入學</a:t>
          </a:r>
        </a:p>
      </dsp:txBody>
      <dsp:txXfrm>
        <a:off x="5068232" y="443168"/>
        <a:ext cx="2547993" cy="21398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82B04-A74F-4475-BD78-F58F0ACED62D}">
      <dsp:nvSpPr>
        <dsp:cNvPr id="0" name=""/>
        <dsp:cNvSpPr/>
      </dsp:nvSpPr>
      <dsp:spPr>
        <a:xfrm>
          <a:off x="669546" y="872"/>
          <a:ext cx="1809180" cy="90459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535" tIns="59690" rIns="89535" bIns="59690" numCol="1" spcCol="1270" anchor="ctr" anchorCtr="0">
          <a:noAutofit/>
        </a:bodyPr>
        <a:lstStyle/>
        <a:p>
          <a:pPr lvl="0" algn="ctr" defTabSz="2089150">
            <a:lnSpc>
              <a:spcPct val="90000"/>
            </a:lnSpc>
            <a:spcBef>
              <a:spcPct val="0"/>
            </a:spcBef>
            <a:spcAft>
              <a:spcPct val="35000"/>
            </a:spcAft>
          </a:pPr>
          <a:r>
            <a:rPr lang="zh-TW" altLang="en-US" sz="4700" b="1" kern="1200" dirty="0">
              <a:latin typeface="標楷體" panose="03000509000000000000" pitchFamily="65" charset="-120"/>
              <a:ea typeface="標楷體" panose="03000509000000000000" pitchFamily="65" charset="-120"/>
            </a:rPr>
            <a:t>市立</a:t>
          </a:r>
        </a:p>
      </dsp:txBody>
      <dsp:txXfrm>
        <a:off x="696041" y="27367"/>
        <a:ext cx="1756190" cy="851600"/>
      </dsp:txXfrm>
    </dsp:sp>
    <dsp:sp modelId="{92F16BAE-7777-459D-9EBE-5E719DEBAE1A}">
      <dsp:nvSpPr>
        <dsp:cNvPr id="0" name=""/>
        <dsp:cNvSpPr/>
      </dsp:nvSpPr>
      <dsp:spPr>
        <a:xfrm>
          <a:off x="850464" y="905463"/>
          <a:ext cx="180918" cy="678442"/>
        </a:xfrm>
        <a:custGeom>
          <a:avLst/>
          <a:gdLst/>
          <a:ahLst/>
          <a:cxnLst/>
          <a:rect l="0" t="0" r="0" b="0"/>
          <a:pathLst>
            <a:path>
              <a:moveTo>
                <a:pt x="0" y="0"/>
              </a:moveTo>
              <a:lnTo>
                <a:pt x="0" y="678442"/>
              </a:lnTo>
              <a:lnTo>
                <a:pt x="180918" y="67844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425778-BAEC-419B-B764-1ACF3ECF3986}">
      <dsp:nvSpPr>
        <dsp:cNvPr id="0" name=""/>
        <dsp:cNvSpPr/>
      </dsp:nvSpPr>
      <dsp:spPr>
        <a:xfrm>
          <a:off x="1031382" y="1131610"/>
          <a:ext cx="1447344" cy="90459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zh-TW" altLang="en-US" sz="4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安樂</a:t>
          </a:r>
        </a:p>
      </dsp:txBody>
      <dsp:txXfrm>
        <a:off x="1057877" y="1158105"/>
        <a:ext cx="1394354" cy="851600"/>
      </dsp:txXfrm>
    </dsp:sp>
    <dsp:sp modelId="{B70CD24C-3CF9-4784-964F-FDC08DFD8D80}">
      <dsp:nvSpPr>
        <dsp:cNvPr id="0" name=""/>
        <dsp:cNvSpPr/>
      </dsp:nvSpPr>
      <dsp:spPr>
        <a:xfrm>
          <a:off x="850464" y="905463"/>
          <a:ext cx="180918" cy="1809180"/>
        </a:xfrm>
        <a:custGeom>
          <a:avLst/>
          <a:gdLst/>
          <a:ahLst/>
          <a:cxnLst/>
          <a:rect l="0" t="0" r="0" b="0"/>
          <a:pathLst>
            <a:path>
              <a:moveTo>
                <a:pt x="0" y="0"/>
              </a:moveTo>
              <a:lnTo>
                <a:pt x="0" y="1809180"/>
              </a:lnTo>
              <a:lnTo>
                <a:pt x="180918" y="180918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4796E7-0556-4D3E-870F-3D4246B36E85}">
      <dsp:nvSpPr>
        <dsp:cNvPr id="0" name=""/>
        <dsp:cNvSpPr/>
      </dsp:nvSpPr>
      <dsp:spPr>
        <a:xfrm>
          <a:off x="1031382" y="2262348"/>
          <a:ext cx="1447344" cy="90459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1012998"/>
              <a:satOff val="3602"/>
              <a:lumOff val="81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中山</a:t>
          </a:r>
        </a:p>
      </dsp:txBody>
      <dsp:txXfrm>
        <a:off x="1057877" y="2288843"/>
        <a:ext cx="1394354" cy="851600"/>
      </dsp:txXfrm>
    </dsp:sp>
    <dsp:sp modelId="{07477450-10EB-460F-B19B-2E1A70E80BB3}">
      <dsp:nvSpPr>
        <dsp:cNvPr id="0" name=""/>
        <dsp:cNvSpPr/>
      </dsp:nvSpPr>
      <dsp:spPr>
        <a:xfrm>
          <a:off x="850464" y="905463"/>
          <a:ext cx="180918" cy="2939918"/>
        </a:xfrm>
        <a:custGeom>
          <a:avLst/>
          <a:gdLst/>
          <a:ahLst/>
          <a:cxnLst/>
          <a:rect l="0" t="0" r="0" b="0"/>
          <a:pathLst>
            <a:path>
              <a:moveTo>
                <a:pt x="0" y="0"/>
              </a:moveTo>
              <a:lnTo>
                <a:pt x="0" y="2939918"/>
              </a:lnTo>
              <a:lnTo>
                <a:pt x="180918" y="293991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BCB35B-F6C1-41C3-BA99-E0CF5C4E6F79}">
      <dsp:nvSpPr>
        <dsp:cNvPr id="0" name=""/>
        <dsp:cNvSpPr/>
      </dsp:nvSpPr>
      <dsp:spPr>
        <a:xfrm>
          <a:off x="1031382" y="3393086"/>
          <a:ext cx="1447344" cy="90459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2025996"/>
              <a:satOff val="7204"/>
              <a:lumOff val="162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暖暖</a:t>
          </a:r>
        </a:p>
      </dsp:txBody>
      <dsp:txXfrm>
        <a:off x="1057877" y="3419581"/>
        <a:ext cx="1394354" cy="851600"/>
      </dsp:txXfrm>
    </dsp:sp>
    <dsp:sp modelId="{F0EBED71-2231-4E1D-A693-EFA5361C183C}">
      <dsp:nvSpPr>
        <dsp:cNvPr id="0" name=""/>
        <dsp:cNvSpPr/>
      </dsp:nvSpPr>
      <dsp:spPr>
        <a:xfrm>
          <a:off x="850464" y="905463"/>
          <a:ext cx="180918" cy="4070656"/>
        </a:xfrm>
        <a:custGeom>
          <a:avLst/>
          <a:gdLst/>
          <a:ahLst/>
          <a:cxnLst/>
          <a:rect l="0" t="0" r="0" b="0"/>
          <a:pathLst>
            <a:path>
              <a:moveTo>
                <a:pt x="0" y="0"/>
              </a:moveTo>
              <a:lnTo>
                <a:pt x="0" y="4070656"/>
              </a:lnTo>
              <a:lnTo>
                <a:pt x="180918" y="407065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E9D6E1-B6E9-4EEF-8A3E-E865CB95D658}">
      <dsp:nvSpPr>
        <dsp:cNvPr id="0" name=""/>
        <dsp:cNvSpPr/>
      </dsp:nvSpPr>
      <dsp:spPr>
        <a:xfrm>
          <a:off x="1031382" y="4523824"/>
          <a:ext cx="1447344" cy="90459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3038993"/>
              <a:satOff val="10807"/>
              <a:lumOff val="24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八斗</a:t>
          </a:r>
          <a:endParaRPr lang="en-US" altLang="zh-TW"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dsp:txBody>
      <dsp:txXfrm>
        <a:off x="1057877" y="4550319"/>
        <a:ext cx="1394354" cy="851600"/>
      </dsp:txXfrm>
    </dsp:sp>
    <dsp:sp modelId="{C826DDDE-337B-4C83-9617-40879F4AFAB5}">
      <dsp:nvSpPr>
        <dsp:cNvPr id="0" name=""/>
        <dsp:cNvSpPr/>
      </dsp:nvSpPr>
      <dsp:spPr>
        <a:xfrm>
          <a:off x="2931022" y="872"/>
          <a:ext cx="1809180" cy="904590"/>
        </a:xfrm>
        <a:prstGeom prst="roundRect">
          <a:avLst>
            <a:gd name="adj" fmla="val 10000"/>
          </a:avLst>
        </a:prstGeom>
        <a:solidFill>
          <a:schemeClr val="accent4">
            <a:hueOff val="5571488"/>
            <a:satOff val="19812"/>
            <a:lumOff val="4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535" tIns="59690" rIns="89535" bIns="59690" numCol="1" spcCol="1270" anchor="ctr" anchorCtr="0">
          <a:noAutofit/>
        </a:bodyPr>
        <a:lstStyle/>
        <a:p>
          <a:pPr lvl="0" algn="ctr" defTabSz="2089150">
            <a:lnSpc>
              <a:spcPct val="90000"/>
            </a:lnSpc>
            <a:spcBef>
              <a:spcPct val="0"/>
            </a:spcBef>
            <a:spcAft>
              <a:spcPct val="35000"/>
            </a:spcAft>
          </a:pPr>
          <a:r>
            <a:rPr lang="zh-TW" altLang="en-US" sz="4700" b="1" kern="1200" dirty="0">
              <a:latin typeface="標楷體" panose="03000509000000000000" pitchFamily="65" charset="-120"/>
              <a:ea typeface="標楷體" panose="03000509000000000000" pitchFamily="65" charset="-120"/>
            </a:rPr>
            <a:t>國立</a:t>
          </a:r>
        </a:p>
      </dsp:txBody>
      <dsp:txXfrm>
        <a:off x="2957517" y="27367"/>
        <a:ext cx="1756190" cy="851600"/>
      </dsp:txXfrm>
    </dsp:sp>
    <dsp:sp modelId="{F81BB4E1-71D4-4A3E-9868-151359D40DEC}">
      <dsp:nvSpPr>
        <dsp:cNvPr id="0" name=""/>
        <dsp:cNvSpPr/>
      </dsp:nvSpPr>
      <dsp:spPr>
        <a:xfrm>
          <a:off x="3111940" y="905463"/>
          <a:ext cx="180918" cy="678442"/>
        </a:xfrm>
        <a:custGeom>
          <a:avLst/>
          <a:gdLst/>
          <a:ahLst/>
          <a:cxnLst/>
          <a:rect l="0" t="0" r="0" b="0"/>
          <a:pathLst>
            <a:path>
              <a:moveTo>
                <a:pt x="0" y="0"/>
              </a:moveTo>
              <a:lnTo>
                <a:pt x="0" y="678442"/>
              </a:lnTo>
              <a:lnTo>
                <a:pt x="180918" y="67844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D38A22-8364-462E-9F38-076CD78D29F1}">
      <dsp:nvSpPr>
        <dsp:cNvPr id="0" name=""/>
        <dsp:cNvSpPr/>
      </dsp:nvSpPr>
      <dsp:spPr>
        <a:xfrm>
          <a:off x="3292858" y="1131610"/>
          <a:ext cx="1447344" cy="90459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4051991"/>
              <a:satOff val="14409"/>
              <a:lumOff val="325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基中</a:t>
          </a:r>
        </a:p>
      </dsp:txBody>
      <dsp:txXfrm>
        <a:off x="3319353" y="1158105"/>
        <a:ext cx="1394354" cy="851600"/>
      </dsp:txXfrm>
    </dsp:sp>
    <dsp:sp modelId="{A8D5D995-DB0A-4963-8FAA-BF944D35CD18}">
      <dsp:nvSpPr>
        <dsp:cNvPr id="0" name=""/>
        <dsp:cNvSpPr/>
      </dsp:nvSpPr>
      <dsp:spPr>
        <a:xfrm>
          <a:off x="3111940" y="905463"/>
          <a:ext cx="180918" cy="1809180"/>
        </a:xfrm>
        <a:custGeom>
          <a:avLst/>
          <a:gdLst/>
          <a:ahLst/>
          <a:cxnLst/>
          <a:rect l="0" t="0" r="0" b="0"/>
          <a:pathLst>
            <a:path>
              <a:moveTo>
                <a:pt x="0" y="0"/>
              </a:moveTo>
              <a:lnTo>
                <a:pt x="0" y="1809180"/>
              </a:lnTo>
              <a:lnTo>
                <a:pt x="180918" y="180918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B33DE5-F5CC-4A3B-A656-1B7DAC779211}">
      <dsp:nvSpPr>
        <dsp:cNvPr id="0" name=""/>
        <dsp:cNvSpPr/>
      </dsp:nvSpPr>
      <dsp:spPr>
        <a:xfrm>
          <a:off x="3292858" y="2262348"/>
          <a:ext cx="1447344" cy="90459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5064989"/>
              <a:satOff val="18011"/>
              <a:lumOff val="4073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基女</a:t>
          </a:r>
        </a:p>
      </dsp:txBody>
      <dsp:txXfrm>
        <a:off x="3319353" y="2288843"/>
        <a:ext cx="1394354" cy="851600"/>
      </dsp:txXfrm>
    </dsp:sp>
    <dsp:sp modelId="{8367E015-005C-4857-AF32-FC81449A7184}">
      <dsp:nvSpPr>
        <dsp:cNvPr id="0" name=""/>
        <dsp:cNvSpPr/>
      </dsp:nvSpPr>
      <dsp:spPr>
        <a:xfrm>
          <a:off x="3111940" y="905463"/>
          <a:ext cx="183899" cy="2895485"/>
        </a:xfrm>
        <a:custGeom>
          <a:avLst/>
          <a:gdLst/>
          <a:ahLst/>
          <a:cxnLst/>
          <a:rect l="0" t="0" r="0" b="0"/>
          <a:pathLst>
            <a:path>
              <a:moveTo>
                <a:pt x="0" y="0"/>
              </a:moveTo>
              <a:lnTo>
                <a:pt x="0" y="2895485"/>
              </a:lnTo>
              <a:lnTo>
                <a:pt x="183899" y="289548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DB7E19-A974-407D-8FAE-3E9C9128AAC7}">
      <dsp:nvSpPr>
        <dsp:cNvPr id="0" name=""/>
        <dsp:cNvSpPr/>
      </dsp:nvSpPr>
      <dsp:spPr>
        <a:xfrm>
          <a:off x="3295840" y="3348653"/>
          <a:ext cx="1447344" cy="90459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6077987"/>
              <a:satOff val="21613"/>
              <a:lumOff val="488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基商</a:t>
          </a:r>
        </a:p>
      </dsp:txBody>
      <dsp:txXfrm>
        <a:off x="3322335" y="3375148"/>
        <a:ext cx="1394354" cy="851600"/>
      </dsp:txXfrm>
    </dsp:sp>
    <dsp:sp modelId="{04DD0759-BC7E-44EE-B439-009A2226EB43}">
      <dsp:nvSpPr>
        <dsp:cNvPr id="0" name=""/>
        <dsp:cNvSpPr/>
      </dsp:nvSpPr>
      <dsp:spPr>
        <a:xfrm>
          <a:off x="3111940" y="905463"/>
          <a:ext cx="180918" cy="4070656"/>
        </a:xfrm>
        <a:custGeom>
          <a:avLst/>
          <a:gdLst/>
          <a:ahLst/>
          <a:cxnLst/>
          <a:rect l="0" t="0" r="0" b="0"/>
          <a:pathLst>
            <a:path>
              <a:moveTo>
                <a:pt x="0" y="0"/>
              </a:moveTo>
              <a:lnTo>
                <a:pt x="0" y="4070656"/>
              </a:lnTo>
              <a:lnTo>
                <a:pt x="180918" y="407065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BDB875-A036-47F6-8C29-1FEF94829933}">
      <dsp:nvSpPr>
        <dsp:cNvPr id="0" name=""/>
        <dsp:cNvSpPr/>
      </dsp:nvSpPr>
      <dsp:spPr>
        <a:xfrm>
          <a:off x="3292858" y="4523824"/>
          <a:ext cx="1447344" cy="90459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7090984"/>
              <a:satOff val="25215"/>
              <a:lumOff val="570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海</a:t>
          </a:r>
          <a:r>
            <a:rPr lang="zh-TW" altLang="en-US" sz="2400" b="1" kern="12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大</a:t>
          </a:r>
          <a:endParaRPr lang="en-US" altLang="zh-TW" sz="2400" b="1" kern="12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0" algn="ctr" defTabSz="1066800">
            <a:lnSpc>
              <a:spcPct val="90000"/>
            </a:lnSpc>
            <a:spcBef>
              <a:spcPct val="0"/>
            </a:spcBef>
            <a:spcAft>
              <a:spcPct val="35000"/>
            </a:spcAft>
          </a:pPr>
          <a:r>
            <a:rPr lang="zh-TW" altLang="en-US" sz="2400" b="1" kern="12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附中</a:t>
          </a:r>
          <a:endParaRPr lang="zh-TW" altLang="en-US" sz="24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3319353" y="4550319"/>
        <a:ext cx="1394354" cy="851600"/>
      </dsp:txXfrm>
    </dsp:sp>
    <dsp:sp modelId="{6807BFD2-A5C2-4D68-BF29-DF9357093A18}">
      <dsp:nvSpPr>
        <dsp:cNvPr id="0" name=""/>
        <dsp:cNvSpPr/>
      </dsp:nvSpPr>
      <dsp:spPr>
        <a:xfrm>
          <a:off x="5223598" y="32931"/>
          <a:ext cx="1809180" cy="904590"/>
        </a:xfrm>
        <a:prstGeom prst="roundRect">
          <a:avLst>
            <a:gd name="adj" fmla="val 10000"/>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535" tIns="59690" rIns="89535" bIns="59690" numCol="1" spcCol="1270" anchor="ctr" anchorCtr="0">
          <a:noAutofit/>
        </a:bodyPr>
        <a:lstStyle/>
        <a:p>
          <a:pPr lvl="0" algn="ctr" defTabSz="2089150">
            <a:lnSpc>
              <a:spcPct val="90000"/>
            </a:lnSpc>
            <a:spcBef>
              <a:spcPct val="0"/>
            </a:spcBef>
            <a:spcAft>
              <a:spcPct val="35000"/>
            </a:spcAft>
          </a:pPr>
          <a:r>
            <a:rPr lang="zh-TW" altLang="en-US" sz="4700" b="1" kern="1200" dirty="0">
              <a:latin typeface="標楷體" panose="03000509000000000000" pitchFamily="65" charset="-120"/>
              <a:ea typeface="標楷體" panose="03000509000000000000" pitchFamily="65" charset="-120"/>
            </a:rPr>
            <a:t>私立</a:t>
          </a:r>
        </a:p>
      </dsp:txBody>
      <dsp:txXfrm>
        <a:off x="5250093" y="59426"/>
        <a:ext cx="1756190" cy="851600"/>
      </dsp:txXfrm>
    </dsp:sp>
    <dsp:sp modelId="{4D11BC61-266B-40FB-9983-9D32AC003A91}">
      <dsp:nvSpPr>
        <dsp:cNvPr id="0" name=""/>
        <dsp:cNvSpPr/>
      </dsp:nvSpPr>
      <dsp:spPr>
        <a:xfrm>
          <a:off x="5404516" y="937521"/>
          <a:ext cx="127514" cy="627242"/>
        </a:xfrm>
        <a:custGeom>
          <a:avLst/>
          <a:gdLst/>
          <a:ahLst/>
          <a:cxnLst/>
          <a:rect l="0" t="0" r="0" b="0"/>
          <a:pathLst>
            <a:path>
              <a:moveTo>
                <a:pt x="0" y="0"/>
              </a:moveTo>
              <a:lnTo>
                <a:pt x="0" y="627242"/>
              </a:lnTo>
              <a:lnTo>
                <a:pt x="127514" y="62724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BD8B3E-D863-44D6-91BD-CB7D89408A96}">
      <dsp:nvSpPr>
        <dsp:cNvPr id="0" name=""/>
        <dsp:cNvSpPr/>
      </dsp:nvSpPr>
      <dsp:spPr>
        <a:xfrm>
          <a:off x="5532031" y="1112469"/>
          <a:ext cx="1447344" cy="90459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8103983"/>
              <a:satOff val="28817"/>
              <a:lumOff val="651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二信</a:t>
          </a:r>
        </a:p>
      </dsp:txBody>
      <dsp:txXfrm>
        <a:off x="5558526" y="1138964"/>
        <a:ext cx="1394354" cy="851600"/>
      </dsp:txXfrm>
    </dsp:sp>
    <dsp:sp modelId="{21E1479B-BA1A-4A28-ACB0-5A65433585E6}">
      <dsp:nvSpPr>
        <dsp:cNvPr id="0" name=""/>
        <dsp:cNvSpPr/>
      </dsp:nvSpPr>
      <dsp:spPr>
        <a:xfrm>
          <a:off x="5404516" y="937521"/>
          <a:ext cx="149818" cy="1777122"/>
        </a:xfrm>
        <a:custGeom>
          <a:avLst/>
          <a:gdLst/>
          <a:ahLst/>
          <a:cxnLst/>
          <a:rect l="0" t="0" r="0" b="0"/>
          <a:pathLst>
            <a:path>
              <a:moveTo>
                <a:pt x="0" y="0"/>
              </a:moveTo>
              <a:lnTo>
                <a:pt x="0" y="1777122"/>
              </a:lnTo>
              <a:lnTo>
                <a:pt x="149818" y="177712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F9DAAC-E35D-4408-99EB-B58F47612786}">
      <dsp:nvSpPr>
        <dsp:cNvPr id="0" name=""/>
        <dsp:cNvSpPr/>
      </dsp:nvSpPr>
      <dsp:spPr>
        <a:xfrm>
          <a:off x="5554334" y="2262348"/>
          <a:ext cx="1447344" cy="90459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9116980"/>
              <a:satOff val="32420"/>
              <a:lumOff val="733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聖心</a:t>
          </a:r>
        </a:p>
      </dsp:txBody>
      <dsp:txXfrm>
        <a:off x="5580829" y="2288843"/>
        <a:ext cx="1394354" cy="851600"/>
      </dsp:txXfrm>
    </dsp:sp>
    <dsp:sp modelId="{95DB5383-32B2-4580-98E8-00CDEDF6D922}">
      <dsp:nvSpPr>
        <dsp:cNvPr id="0" name=""/>
        <dsp:cNvSpPr/>
      </dsp:nvSpPr>
      <dsp:spPr>
        <a:xfrm>
          <a:off x="5404516" y="937521"/>
          <a:ext cx="149818" cy="2907860"/>
        </a:xfrm>
        <a:custGeom>
          <a:avLst/>
          <a:gdLst/>
          <a:ahLst/>
          <a:cxnLst/>
          <a:rect l="0" t="0" r="0" b="0"/>
          <a:pathLst>
            <a:path>
              <a:moveTo>
                <a:pt x="0" y="0"/>
              </a:moveTo>
              <a:lnTo>
                <a:pt x="0" y="2907860"/>
              </a:lnTo>
              <a:lnTo>
                <a:pt x="149818" y="290786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60874A-4FF7-4A5A-A2A1-437C5655775D}">
      <dsp:nvSpPr>
        <dsp:cNvPr id="0" name=""/>
        <dsp:cNvSpPr/>
      </dsp:nvSpPr>
      <dsp:spPr>
        <a:xfrm>
          <a:off x="5554334" y="3393086"/>
          <a:ext cx="1447344" cy="90459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10129979"/>
              <a:satOff val="36022"/>
              <a:lumOff val="814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光隆</a:t>
          </a:r>
        </a:p>
      </dsp:txBody>
      <dsp:txXfrm>
        <a:off x="5580829" y="3419581"/>
        <a:ext cx="1394354" cy="851600"/>
      </dsp:txXfrm>
    </dsp:sp>
    <dsp:sp modelId="{01FF7729-7F25-486A-972E-D0E20F6C2F9E}">
      <dsp:nvSpPr>
        <dsp:cNvPr id="0" name=""/>
        <dsp:cNvSpPr/>
      </dsp:nvSpPr>
      <dsp:spPr>
        <a:xfrm>
          <a:off x="5404516" y="937521"/>
          <a:ext cx="149818" cy="4038597"/>
        </a:xfrm>
        <a:custGeom>
          <a:avLst/>
          <a:gdLst/>
          <a:ahLst/>
          <a:cxnLst/>
          <a:rect l="0" t="0" r="0" b="0"/>
          <a:pathLst>
            <a:path>
              <a:moveTo>
                <a:pt x="0" y="0"/>
              </a:moveTo>
              <a:lnTo>
                <a:pt x="0" y="4038597"/>
              </a:lnTo>
              <a:lnTo>
                <a:pt x="149818" y="403859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560104-5680-4BB5-BA78-9208EDE208CA}">
      <dsp:nvSpPr>
        <dsp:cNvPr id="0" name=""/>
        <dsp:cNvSpPr/>
      </dsp:nvSpPr>
      <dsp:spPr>
        <a:xfrm>
          <a:off x="5554334" y="4523824"/>
          <a:ext cx="1447344" cy="904590"/>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11142976"/>
              <a:satOff val="39624"/>
              <a:lumOff val="896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培德</a:t>
          </a:r>
        </a:p>
      </dsp:txBody>
      <dsp:txXfrm>
        <a:off x="5580829" y="4550319"/>
        <a:ext cx="1394354" cy="851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76E4C-4446-4524-956B-1F32047961D4}">
      <dsp:nvSpPr>
        <dsp:cNvPr id="0" name=""/>
        <dsp:cNvSpPr/>
      </dsp:nvSpPr>
      <dsp:spPr>
        <a:xfrm>
          <a:off x="4326" y="1639093"/>
          <a:ext cx="2271659" cy="231905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100000"/>
            </a:lnSpc>
            <a:spcBef>
              <a:spcPct val="0"/>
            </a:spcBef>
            <a:spcAft>
              <a:spcPts val="0"/>
            </a:spcAft>
          </a:pPr>
          <a:r>
            <a:rPr lang="zh-TW" altLang="en-US" sz="4000" b="1" kern="1200"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報名</a:t>
          </a:r>
          <a:endParaRPr lang="en-US" altLang="zh-TW" sz="4000" b="1" kern="1200"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0" algn="ctr" defTabSz="1778000">
            <a:lnSpc>
              <a:spcPct val="100000"/>
            </a:lnSpc>
            <a:spcBef>
              <a:spcPct val="0"/>
            </a:spcBef>
            <a:spcAft>
              <a:spcPts val="0"/>
            </a:spcAft>
          </a:pPr>
          <a:r>
            <a:rPr lang="en-US" altLang="zh-TW" sz="4000" b="1" kern="1200"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a:t>
          </a:r>
          <a:r>
            <a:rPr lang="zh-TW" altLang="en-US" sz="4000" b="1" kern="1200"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校</a:t>
          </a:r>
          <a:r>
            <a:rPr lang="zh-TW" altLang="en-US" sz="2000" b="1" kern="1200"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或</a:t>
          </a:r>
          <a:r>
            <a:rPr lang="en-US" altLang="zh-TW" sz="4000" b="1" kern="1200"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a:t>
          </a:r>
          <a:r>
            <a:rPr lang="zh-TW" altLang="en-US" sz="4000" b="1" kern="1200"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科</a:t>
          </a:r>
        </a:p>
      </dsp:txBody>
      <dsp:txXfrm>
        <a:off x="70861" y="1705628"/>
        <a:ext cx="2138589" cy="2185987"/>
      </dsp:txXfrm>
    </dsp:sp>
    <dsp:sp modelId="{9B656810-6531-4C27-A29E-CA7E339C3EC1}">
      <dsp:nvSpPr>
        <dsp:cNvPr id="0" name=""/>
        <dsp:cNvSpPr/>
      </dsp:nvSpPr>
      <dsp:spPr>
        <a:xfrm rot="18191920">
          <a:off x="1900554" y="2086031"/>
          <a:ext cx="1659527" cy="36526"/>
        </a:xfrm>
        <a:custGeom>
          <a:avLst/>
          <a:gdLst/>
          <a:ahLst/>
          <a:cxnLst/>
          <a:rect l="0" t="0" r="0" b="0"/>
          <a:pathLst>
            <a:path>
              <a:moveTo>
                <a:pt x="0" y="18263"/>
              </a:moveTo>
              <a:lnTo>
                <a:pt x="1659527" y="18263"/>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baseline="0">
            <a:latin typeface="Cambria Math" panose="02040503050406030204" pitchFamily="18" charset="0"/>
            <a:ea typeface="全真顏體" panose="02010609000101010101" pitchFamily="49" charset="-120"/>
          </a:endParaRPr>
        </a:p>
      </dsp:txBody>
      <dsp:txXfrm>
        <a:off x="2688829" y="2062806"/>
        <a:ext cx="82976" cy="82976"/>
      </dsp:txXfrm>
    </dsp:sp>
    <dsp:sp modelId="{9194FD9E-4B58-4A6F-B9A5-75AE542EB0BA}">
      <dsp:nvSpPr>
        <dsp:cNvPr id="0" name=""/>
        <dsp:cNvSpPr/>
      </dsp:nvSpPr>
      <dsp:spPr>
        <a:xfrm>
          <a:off x="3184650" y="215307"/>
          <a:ext cx="2271659" cy="238932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100000"/>
            </a:lnSpc>
            <a:spcBef>
              <a:spcPct val="0"/>
            </a:spcBef>
            <a:spcAft>
              <a:spcPts val="0"/>
            </a:spcAft>
          </a:pPr>
          <a:r>
            <a:rPr lang="zh-TW" altLang="en-US" sz="2600" b="1" kern="1200" baseline="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報名人數</a:t>
          </a:r>
          <a:endParaRPr lang="en-US" altLang="zh-TW" sz="2600" b="1" kern="1200" baseline="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0" algn="ctr" defTabSz="1155700">
            <a:lnSpc>
              <a:spcPct val="100000"/>
            </a:lnSpc>
            <a:spcBef>
              <a:spcPct val="0"/>
            </a:spcBef>
            <a:spcAft>
              <a:spcPts val="0"/>
            </a:spcAft>
          </a:pPr>
          <a:r>
            <a:rPr lang="zh-TW" altLang="en-US" sz="4000" b="1" kern="1200"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少於</a:t>
          </a:r>
          <a:endParaRPr lang="en-US" altLang="zh-TW" sz="4000" b="1" kern="1200"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0" algn="ctr" defTabSz="1155700">
            <a:lnSpc>
              <a:spcPct val="100000"/>
            </a:lnSpc>
            <a:spcBef>
              <a:spcPct val="0"/>
            </a:spcBef>
            <a:spcAft>
              <a:spcPts val="0"/>
            </a:spcAft>
          </a:pPr>
          <a:r>
            <a:rPr lang="zh-TW" altLang="en-US" sz="2600" b="1" kern="1200" baseline="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招生名額</a:t>
          </a:r>
        </a:p>
      </dsp:txBody>
      <dsp:txXfrm>
        <a:off x="3251185" y="281842"/>
        <a:ext cx="2138589" cy="2256250"/>
      </dsp:txXfrm>
    </dsp:sp>
    <dsp:sp modelId="{381FCDEB-627A-467F-B646-6BF4957A462D}">
      <dsp:nvSpPr>
        <dsp:cNvPr id="0" name=""/>
        <dsp:cNvSpPr/>
      </dsp:nvSpPr>
      <dsp:spPr>
        <a:xfrm>
          <a:off x="5456309" y="1391704"/>
          <a:ext cx="908663" cy="36526"/>
        </a:xfrm>
        <a:custGeom>
          <a:avLst/>
          <a:gdLst/>
          <a:ahLst/>
          <a:cxnLst/>
          <a:rect l="0" t="0" r="0" b="0"/>
          <a:pathLst>
            <a:path>
              <a:moveTo>
                <a:pt x="0" y="18263"/>
              </a:moveTo>
              <a:lnTo>
                <a:pt x="908663" y="1826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baseline="0">
            <a:latin typeface="Cambria Math" panose="02040503050406030204" pitchFamily="18" charset="0"/>
            <a:ea typeface="全真顏體" panose="02010609000101010101" pitchFamily="49" charset="-120"/>
          </a:endParaRPr>
        </a:p>
      </dsp:txBody>
      <dsp:txXfrm>
        <a:off x="5887925" y="1387251"/>
        <a:ext cx="45433" cy="45433"/>
      </dsp:txXfrm>
    </dsp:sp>
    <dsp:sp modelId="{E74ECCD3-C0BA-4C55-9E06-7458DD4320AA}">
      <dsp:nvSpPr>
        <dsp:cNvPr id="0" name=""/>
        <dsp:cNvSpPr/>
      </dsp:nvSpPr>
      <dsp:spPr>
        <a:xfrm>
          <a:off x="6364973" y="842052"/>
          <a:ext cx="2271659" cy="1135829"/>
        </a:xfrm>
        <a:prstGeom prst="roundRect">
          <a:avLst>
            <a:gd name="adj" fmla="val 10000"/>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zh-TW" altLang="en-US" sz="3600" b="1" kern="1200"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全額錄取</a:t>
          </a:r>
        </a:p>
      </dsp:txBody>
      <dsp:txXfrm>
        <a:off x="6398240" y="875319"/>
        <a:ext cx="2205125" cy="1069295"/>
      </dsp:txXfrm>
    </dsp:sp>
    <dsp:sp modelId="{F06DCB76-FD9E-4762-9BDF-192312774CF9}">
      <dsp:nvSpPr>
        <dsp:cNvPr id="0" name=""/>
        <dsp:cNvSpPr/>
      </dsp:nvSpPr>
      <dsp:spPr>
        <a:xfrm rot="3277564">
          <a:off x="1945512" y="3420282"/>
          <a:ext cx="1569611" cy="36526"/>
        </a:xfrm>
        <a:custGeom>
          <a:avLst/>
          <a:gdLst/>
          <a:ahLst/>
          <a:cxnLst/>
          <a:rect l="0" t="0" r="0" b="0"/>
          <a:pathLst>
            <a:path>
              <a:moveTo>
                <a:pt x="0" y="18263"/>
              </a:moveTo>
              <a:lnTo>
                <a:pt x="1569611" y="18263"/>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baseline="0">
            <a:latin typeface="Cambria Math" panose="02040503050406030204" pitchFamily="18" charset="0"/>
            <a:ea typeface="全真顏體" panose="02010609000101010101" pitchFamily="49" charset="-120"/>
          </a:endParaRPr>
        </a:p>
      </dsp:txBody>
      <dsp:txXfrm>
        <a:off x="2691077" y="3399305"/>
        <a:ext cx="78480" cy="78480"/>
      </dsp:txXfrm>
    </dsp:sp>
    <dsp:sp modelId="{849EAAB4-47D8-4ACF-B0D7-9DC872B89982}">
      <dsp:nvSpPr>
        <dsp:cNvPr id="0" name=""/>
        <dsp:cNvSpPr/>
      </dsp:nvSpPr>
      <dsp:spPr>
        <a:xfrm>
          <a:off x="3184650" y="2775002"/>
          <a:ext cx="2271659" cy="2606934"/>
        </a:xfrm>
        <a:prstGeom prst="roundRect">
          <a:avLst>
            <a:gd name="adj" fmla="val 10000"/>
          </a:avLst>
        </a:prstGeom>
        <a:solidFill>
          <a:srgbClr val="0000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100000"/>
            </a:lnSpc>
            <a:spcBef>
              <a:spcPct val="0"/>
            </a:spcBef>
            <a:spcAft>
              <a:spcPts val="0"/>
            </a:spcAft>
          </a:pPr>
          <a:r>
            <a:rPr lang="zh-TW" altLang="en-US" sz="3100" b="1" kern="1200" baseline="0" dirty="0">
              <a:latin typeface="標楷體" panose="03000509000000000000" pitchFamily="65" charset="-120"/>
              <a:ea typeface="標楷體" panose="03000509000000000000" pitchFamily="65" charset="-120"/>
            </a:rPr>
            <a:t>報名人數</a:t>
          </a:r>
          <a:endParaRPr lang="en-US" altLang="zh-TW" sz="3100" b="1" kern="1200" baseline="0" dirty="0">
            <a:latin typeface="標楷體" panose="03000509000000000000" pitchFamily="65" charset="-120"/>
            <a:ea typeface="標楷體" panose="03000509000000000000" pitchFamily="65" charset="-120"/>
          </a:endParaRPr>
        </a:p>
        <a:p>
          <a:pPr lvl="0" algn="ctr" defTabSz="1377950">
            <a:lnSpc>
              <a:spcPct val="100000"/>
            </a:lnSpc>
            <a:spcBef>
              <a:spcPct val="0"/>
            </a:spcBef>
            <a:spcAft>
              <a:spcPts val="0"/>
            </a:spcAft>
          </a:pPr>
          <a:r>
            <a:rPr lang="zh-TW" altLang="en-US" sz="4000" b="1" kern="1200"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多於</a:t>
          </a:r>
          <a:endParaRPr lang="en-US" altLang="zh-TW" sz="4000" b="1" kern="1200"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0" algn="ctr" defTabSz="1377950">
            <a:lnSpc>
              <a:spcPct val="100000"/>
            </a:lnSpc>
            <a:spcBef>
              <a:spcPct val="0"/>
            </a:spcBef>
            <a:spcAft>
              <a:spcPts val="0"/>
            </a:spcAft>
          </a:pPr>
          <a:r>
            <a:rPr lang="zh-TW" altLang="en-US" sz="3100" b="1" kern="1200" baseline="0" dirty="0">
              <a:latin typeface="標楷體" panose="03000509000000000000" pitchFamily="65" charset="-120"/>
              <a:ea typeface="標楷體" panose="03000509000000000000" pitchFamily="65" charset="-120"/>
            </a:rPr>
            <a:t>招生名額</a:t>
          </a:r>
        </a:p>
      </dsp:txBody>
      <dsp:txXfrm>
        <a:off x="3251185" y="2841537"/>
        <a:ext cx="2138589" cy="2473864"/>
      </dsp:txXfrm>
    </dsp:sp>
    <dsp:sp modelId="{9AD1CC82-376B-4E86-B146-5896157F8FAA}">
      <dsp:nvSpPr>
        <dsp:cNvPr id="0" name=""/>
        <dsp:cNvSpPr/>
      </dsp:nvSpPr>
      <dsp:spPr>
        <a:xfrm>
          <a:off x="5456309" y="4060206"/>
          <a:ext cx="908663" cy="36526"/>
        </a:xfrm>
        <a:custGeom>
          <a:avLst/>
          <a:gdLst/>
          <a:ahLst/>
          <a:cxnLst/>
          <a:rect l="0" t="0" r="0" b="0"/>
          <a:pathLst>
            <a:path>
              <a:moveTo>
                <a:pt x="0" y="18263"/>
              </a:moveTo>
              <a:lnTo>
                <a:pt x="908663" y="1826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baseline="0">
            <a:latin typeface="Cambria Math" panose="02040503050406030204" pitchFamily="18" charset="0"/>
            <a:ea typeface="全真顏體" panose="02010609000101010101" pitchFamily="49" charset="-120"/>
          </a:endParaRPr>
        </a:p>
      </dsp:txBody>
      <dsp:txXfrm>
        <a:off x="5887925" y="4055752"/>
        <a:ext cx="45433" cy="45433"/>
      </dsp:txXfrm>
    </dsp:sp>
    <dsp:sp modelId="{70F42E22-2C21-4D93-B431-D0D90932325E}">
      <dsp:nvSpPr>
        <dsp:cNvPr id="0" name=""/>
        <dsp:cNvSpPr/>
      </dsp:nvSpPr>
      <dsp:spPr>
        <a:xfrm>
          <a:off x="6364973" y="3510554"/>
          <a:ext cx="2271659" cy="113582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zh-TW" altLang="en-US" sz="3600" b="1" kern="1200" baseline="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進行比序</a:t>
          </a:r>
        </a:p>
      </dsp:txBody>
      <dsp:txXfrm>
        <a:off x="6398240" y="3543821"/>
        <a:ext cx="2205125" cy="10692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9C580-2815-48E4-A7BD-383ACEDC0AEC}">
      <dsp:nvSpPr>
        <dsp:cNvPr id="0" name=""/>
        <dsp:cNvSpPr/>
      </dsp:nvSpPr>
      <dsp:spPr>
        <a:xfrm>
          <a:off x="451" y="607815"/>
          <a:ext cx="2070516" cy="207051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100000"/>
            </a:lnSpc>
            <a:spcBef>
              <a:spcPct val="0"/>
            </a:spcBef>
            <a:spcAft>
              <a:spcPts val="0"/>
            </a:spcAft>
          </a:pPr>
          <a:r>
            <a:rPr lang="zh-TW" altLang="en-US" sz="2700" b="1" kern="1200" dirty="0">
              <a:effectLst>
                <a:outerShdw blurRad="38100" dist="38100" dir="2700000" algn="tl">
                  <a:srgbClr val="000000">
                    <a:alpha val="43137"/>
                  </a:srgbClr>
                </a:outerShdw>
              </a:effectLst>
              <a:latin typeface="標楷體" pitchFamily="65" charset="-120"/>
              <a:ea typeface="標楷體" panose="03000509000000000000" pitchFamily="65" charset="-120"/>
            </a:rPr>
            <a:t>基隆</a:t>
          </a:r>
          <a:r>
            <a:rPr lang="zh-TW" altLang="en-US" sz="2700" b="1" kern="1200" dirty="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rPr>
            <a:t>市</a:t>
          </a:r>
          <a:endParaRPr lang="en-US" altLang="zh-TW" sz="2700" b="1" kern="1200" dirty="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endParaRPr>
        </a:p>
        <a:p>
          <a:pPr lvl="0" algn="ctr" defTabSz="1200150">
            <a:lnSpc>
              <a:spcPct val="100000"/>
            </a:lnSpc>
            <a:spcBef>
              <a:spcPct val="0"/>
            </a:spcBef>
            <a:spcAft>
              <a:spcPts val="0"/>
            </a:spcAft>
          </a:pPr>
          <a:r>
            <a:rPr lang="zh-TW" altLang="en-US" sz="2700" b="1" kern="1200" dirty="0">
              <a:solidFill>
                <a:srgbClr val="FF00FF"/>
              </a:solidFill>
              <a:effectLst>
                <a:outerShdw blurRad="38100" dist="38100" dir="2700000" algn="tl">
                  <a:srgbClr val="000000">
                    <a:alpha val="43137"/>
                  </a:srgbClr>
                </a:outerShdw>
              </a:effectLst>
              <a:latin typeface="標楷體" pitchFamily="65" charset="-120"/>
              <a:ea typeface="標楷體" panose="03000509000000000000" pitchFamily="65" charset="-120"/>
            </a:rPr>
            <a:t>優先</a:t>
          </a:r>
          <a:r>
            <a:rPr lang="zh-TW" altLang="en-US" sz="2700" b="1" kern="1200" dirty="0">
              <a:effectLst>
                <a:outerShdw blurRad="38100" dist="38100" dir="2700000" algn="tl">
                  <a:srgbClr val="000000">
                    <a:alpha val="43137"/>
                  </a:srgbClr>
                </a:outerShdw>
              </a:effectLst>
              <a:latin typeface="標楷體" pitchFamily="65" charset="-120"/>
              <a:ea typeface="標楷體" panose="03000509000000000000" pitchFamily="65" charset="-120"/>
            </a:rPr>
            <a:t>免試</a:t>
          </a:r>
          <a:endParaRPr lang="en-US" altLang="zh-TW" sz="2700" b="1" kern="1200" dirty="0">
            <a:effectLst>
              <a:outerShdw blurRad="38100" dist="38100" dir="2700000" algn="tl">
                <a:srgbClr val="000000">
                  <a:alpha val="43137"/>
                </a:srgbClr>
              </a:outerShdw>
            </a:effectLst>
            <a:latin typeface="標楷體" pitchFamily="65" charset="-120"/>
            <a:ea typeface="標楷體" panose="03000509000000000000" pitchFamily="65" charset="-120"/>
          </a:endParaRPr>
        </a:p>
        <a:p>
          <a:pPr lvl="0" algn="ctr" defTabSz="1200150">
            <a:lnSpc>
              <a:spcPct val="100000"/>
            </a:lnSpc>
            <a:spcBef>
              <a:spcPct val="0"/>
            </a:spcBef>
            <a:spcAft>
              <a:spcPts val="0"/>
            </a:spcAft>
          </a:pPr>
          <a:r>
            <a:rPr lang="zh-TW" altLang="en-US" sz="2700" b="1" kern="1200" dirty="0">
              <a:effectLst>
                <a:outerShdw blurRad="38100" dist="38100" dir="2700000" algn="tl">
                  <a:srgbClr val="000000">
                    <a:alpha val="43137"/>
                  </a:srgbClr>
                </a:outerShdw>
              </a:effectLst>
              <a:latin typeface="標楷體" pitchFamily="65" charset="-120"/>
              <a:ea typeface="標楷體" panose="03000509000000000000" pitchFamily="65" charset="-120"/>
            </a:rPr>
            <a:t>入學</a:t>
          </a:r>
        </a:p>
      </dsp:txBody>
      <dsp:txXfrm>
        <a:off x="303671" y="911035"/>
        <a:ext cx="1464076" cy="1464076"/>
      </dsp:txXfrm>
    </dsp:sp>
    <dsp:sp modelId="{737E72C8-F2AC-4051-8E69-A1957A60B204}">
      <dsp:nvSpPr>
        <dsp:cNvPr id="0" name=""/>
        <dsp:cNvSpPr/>
      </dsp:nvSpPr>
      <dsp:spPr>
        <a:xfrm rot="4774519">
          <a:off x="2248436" y="1061924"/>
          <a:ext cx="724680" cy="582737"/>
        </a:xfrm>
        <a:prstGeom prst="triangl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14B612A-54E4-48A0-8582-03C2059047AD}">
      <dsp:nvSpPr>
        <dsp:cNvPr id="0" name=""/>
        <dsp:cNvSpPr/>
      </dsp:nvSpPr>
      <dsp:spPr>
        <a:xfrm>
          <a:off x="3106676" y="0"/>
          <a:ext cx="2465487" cy="2070516"/>
        </a:xfrm>
        <a:prstGeom prst="ellipse">
          <a:avLst/>
        </a:prstGeom>
        <a:gradFill rotWithShape="0">
          <a:gsLst>
            <a:gs pos="0">
              <a:schemeClr val="accent2">
                <a:hueOff val="-14400000"/>
                <a:satOff val="-50003"/>
                <a:lumOff val="60001"/>
                <a:alphaOff val="0"/>
                <a:shade val="51000"/>
                <a:satMod val="130000"/>
              </a:schemeClr>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TW" altLang="en-US" sz="3200" b="1" kern="1200" dirty="0">
              <a:solidFill>
                <a:srgbClr val="000099"/>
              </a:solidFill>
              <a:effectLst>
                <a:outerShdw blurRad="38100" dist="38100" dir="2700000" algn="tl">
                  <a:srgbClr val="000000">
                    <a:alpha val="43137"/>
                  </a:srgbClr>
                </a:outerShdw>
              </a:effectLst>
              <a:latin typeface="標楷體" pitchFamily="65" charset="-120"/>
              <a:ea typeface="標楷體" panose="03000509000000000000" pitchFamily="65" charset="-120"/>
            </a:rPr>
            <a:t>基北</a:t>
          </a:r>
          <a:r>
            <a:rPr lang="zh-TW" altLang="en-US" sz="3200" b="1" kern="1200" dirty="0">
              <a:solidFill>
                <a:srgbClr val="FF00FF"/>
              </a:solidFill>
              <a:effectLst>
                <a:outerShdw blurRad="38100" dist="38100" dir="2700000" algn="tl">
                  <a:srgbClr val="000000">
                    <a:alpha val="43137"/>
                  </a:srgbClr>
                </a:outerShdw>
              </a:effectLst>
              <a:latin typeface="標楷體" pitchFamily="65" charset="-120"/>
              <a:ea typeface="標楷體" panose="03000509000000000000" pitchFamily="65" charset="-120"/>
            </a:rPr>
            <a:t>區</a:t>
          </a:r>
          <a:endParaRPr lang="en-US" altLang="zh-TW" sz="3200" b="1" kern="1200" dirty="0">
            <a:solidFill>
              <a:srgbClr val="FF00FF"/>
            </a:solidFill>
            <a:effectLst>
              <a:outerShdw blurRad="38100" dist="38100" dir="2700000" algn="tl">
                <a:srgbClr val="000000">
                  <a:alpha val="43137"/>
                </a:srgbClr>
              </a:outerShdw>
            </a:effectLst>
            <a:latin typeface="標楷體" pitchFamily="65" charset="-120"/>
            <a:ea typeface="標楷體" panose="03000509000000000000" pitchFamily="65" charset="-120"/>
          </a:endParaRPr>
        </a:p>
        <a:p>
          <a:pPr lvl="0" algn="ctr" defTabSz="1422400">
            <a:lnSpc>
              <a:spcPct val="90000"/>
            </a:lnSpc>
            <a:spcBef>
              <a:spcPct val="0"/>
            </a:spcBef>
            <a:spcAft>
              <a:spcPct val="35000"/>
            </a:spcAft>
          </a:pPr>
          <a:r>
            <a:rPr lang="zh-TW" altLang="en-US" sz="3200" b="1" kern="1200" dirty="0">
              <a:solidFill>
                <a:srgbClr val="000099"/>
              </a:solidFill>
              <a:effectLst>
                <a:outerShdw blurRad="38100" dist="38100" dir="2700000" algn="tl">
                  <a:srgbClr val="000000">
                    <a:alpha val="43137"/>
                  </a:srgbClr>
                </a:outerShdw>
              </a:effectLst>
              <a:latin typeface="標楷體" pitchFamily="65" charset="-120"/>
              <a:ea typeface="標楷體" panose="03000509000000000000" pitchFamily="65" charset="-120"/>
            </a:rPr>
            <a:t>免試入學</a:t>
          </a:r>
        </a:p>
      </dsp:txBody>
      <dsp:txXfrm>
        <a:off x="3467738" y="303220"/>
        <a:ext cx="1743363" cy="14640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82B04-A74F-4475-BD78-F58F0ACED62D}">
      <dsp:nvSpPr>
        <dsp:cNvPr id="0" name=""/>
        <dsp:cNvSpPr/>
      </dsp:nvSpPr>
      <dsp:spPr>
        <a:xfrm>
          <a:off x="159767" y="4273"/>
          <a:ext cx="1806913" cy="90345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535" tIns="59690" rIns="89535" bIns="59690" numCol="1" spcCol="1270" anchor="ctr" anchorCtr="0">
          <a:noAutofit/>
        </a:bodyPr>
        <a:lstStyle/>
        <a:p>
          <a:pPr lvl="0" algn="ctr" defTabSz="2089150">
            <a:lnSpc>
              <a:spcPct val="90000"/>
            </a:lnSpc>
            <a:spcBef>
              <a:spcPct val="0"/>
            </a:spcBef>
            <a:spcAft>
              <a:spcPct val="35000"/>
            </a:spcAft>
          </a:pPr>
          <a:r>
            <a:rPr lang="zh-TW" altLang="en-US" sz="4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市立</a:t>
          </a:r>
        </a:p>
      </dsp:txBody>
      <dsp:txXfrm>
        <a:off x="186228" y="30734"/>
        <a:ext cx="1753991" cy="850534"/>
      </dsp:txXfrm>
    </dsp:sp>
    <dsp:sp modelId="{92F16BAE-7777-459D-9EBE-5E719DEBAE1A}">
      <dsp:nvSpPr>
        <dsp:cNvPr id="0" name=""/>
        <dsp:cNvSpPr/>
      </dsp:nvSpPr>
      <dsp:spPr>
        <a:xfrm>
          <a:off x="340458" y="907730"/>
          <a:ext cx="180691" cy="677592"/>
        </a:xfrm>
        <a:custGeom>
          <a:avLst/>
          <a:gdLst/>
          <a:ahLst/>
          <a:cxnLst/>
          <a:rect l="0" t="0" r="0" b="0"/>
          <a:pathLst>
            <a:path>
              <a:moveTo>
                <a:pt x="0" y="0"/>
              </a:moveTo>
              <a:lnTo>
                <a:pt x="0" y="677592"/>
              </a:lnTo>
              <a:lnTo>
                <a:pt x="180691" y="67759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425778-BAEC-419B-B764-1ACF3ECF3986}">
      <dsp:nvSpPr>
        <dsp:cNvPr id="0" name=""/>
        <dsp:cNvSpPr/>
      </dsp:nvSpPr>
      <dsp:spPr>
        <a:xfrm>
          <a:off x="521150" y="1133594"/>
          <a:ext cx="1445531" cy="90345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zh-TW" altLang="en-US" sz="3200" b="1" strike="sngStrike" kern="1200" dirty="0">
              <a:solidFill>
                <a:schemeClr val="bg1">
                  <a:lumMod val="75000"/>
                </a:schemeClr>
              </a:solidFill>
              <a:latin typeface="標楷體" panose="03000509000000000000" pitchFamily="65" charset="-120"/>
              <a:ea typeface="標楷體" panose="03000509000000000000" pitchFamily="65" charset="-120"/>
            </a:rPr>
            <a:t>安樂</a:t>
          </a:r>
        </a:p>
      </dsp:txBody>
      <dsp:txXfrm>
        <a:off x="547611" y="1160055"/>
        <a:ext cx="1392609" cy="850534"/>
      </dsp:txXfrm>
    </dsp:sp>
    <dsp:sp modelId="{B70CD24C-3CF9-4784-964F-FDC08DFD8D80}">
      <dsp:nvSpPr>
        <dsp:cNvPr id="0" name=""/>
        <dsp:cNvSpPr/>
      </dsp:nvSpPr>
      <dsp:spPr>
        <a:xfrm>
          <a:off x="340458" y="907730"/>
          <a:ext cx="180691" cy="1806913"/>
        </a:xfrm>
        <a:custGeom>
          <a:avLst/>
          <a:gdLst/>
          <a:ahLst/>
          <a:cxnLst/>
          <a:rect l="0" t="0" r="0" b="0"/>
          <a:pathLst>
            <a:path>
              <a:moveTo>
                <a:pt x="0" y="0"/>
              </a:moveTo>
              <a:lnTo>
                <a:pt x="0" y="1806913"/>
              </a:lnTo>
              <a:lnTo>
                <a:pt x="180691" y="180691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4796E7-0556-4D3E-870F-3D4246B36E85}">
      <dsp:nvSpPr>
        <dsp:cNvPr id="0" name=""/>
        <dsp:cNvSpPr/>
      </dsp:nvSpPr>
      <dsp:spPr>
        <a:xfrm>
          <a:off x="521150" y="2262915"/>
          <a:ext cx="1445531" cy="90345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1012998"/>
              <a:satOff val="3602"/>
              <a:lumOff val="81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zh-TW" altLang="en-US" sz="4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中山</a:t>
          </a:r>
        </a:p>
      </dsp:txBody>
      <dsp:txXfrm>
        <a:off x="547611" y="2289376"/>
        <a:ext cx="1392609" cy="850534"/>
      </dsp:txXfrm>
    </dsp:sp>
    <dsp:sp modelId="{07477450-10EB-460F-B19B-2E1A70E80BB3}">
      <dsp:nvSpPr>
        <dsp:cNvPr id="0" name=""/>
        <dsp:cNvSpPr/>
      </dsp:nvSpPr>
      <dsp:spPr>
        <a:xfrm>
          <a:off x="340458" y="907730"/>
          <a:ext cx="180691" cy="2936235"/>
        </a:xfrm>
        <a:custGeom>
          <a:avLst/>
          <a:gdLst/>
          <a:ahLst/>
          <a:cxnLst/>
          <a:rect l="0" t="0" r="0" b="0"/>
          <a:pathLst>
            <a:path>
              <a:moveTo>
                <a:pt x="0" y="0"/>
              </a:moveTo>
              <a:lnTo>
                <a:pt x="0" y="2936235"/>
              </a:lnTo>
              <a:lnTo>
                <a:pt x="180691" y="293623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BCB35B-F6C1-41C3-BA99-E0CF5C4E6F79}">
      <dsp:nvSpPr>
        <dsp:cNvPr id="0" name=""/>
        <dsp:cNvSpPr/>
      </dsp:nvSpPr>
      <dsp:spPr>
        <a:xfrm>
          <a:off x="521150" y="3392236"/>
          <a:ext cx="1445531" cy="90345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2025996"/>
              <a:satOff val="7204"/>
              <a:lumOff val="162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zh-TW" altLang="en-US" sz="4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暖暖</a:t>
          </a:r>
        </a:p>
      </dsp:txBody>
      <dsp:txXfrm>
        <a:off x="547611" y="3418697"/>
        <a:ext cx="1392609" cy="850534"/>
      </dsp:txXfrm>
    </dsp:sp>
    <dsp:sp modelId="{F0EBED71-2231-4E1D-A693-EFA5361C183C}">
      <dsp:nvSpPr>
        <dsp:cNvPr id="0" name=""/>
        <dsp:cNvSpPr/>
      </dsp:nvSpPr>
      <dsp:spPr>
        <a:xfrm>
          <a:off x="340458" y="907730"/>
          <a:ext cx="180691" cy="4065556"/>
        </a:xfrm>
        <a:custGeom>
          <a:avLst/>
          <a:gdLst/>
          <a:ahLst/>
          <a:cxnLst/>
          <a:rect l="0" t="0" r="0" b="0"/>
          <a:pathLst>
            <a:path>
              <a:moveTo>
                <a:pt x="0" y="0"/>
              </a:moveTo>
              <a:lnTo>
                <a:pt x="0" y="4065556"/>
              </a:lnTo>
              <a:lnTo>
                <a:pt x="180691" y="406555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E9D6E1-B6E9-4EEF-8A3E-E865CB95D658}">
      <dsp:nvSpPr>
        <dsp:cNvPr id="0" name=""/>
        <dsp:cNvSpPr/>
      </dsp:nvSpPr>
      <dsp:spPr>
        <a:xfrm>
          <a:off x="521150" y="4521557"/>
          <a:ext cx="1445531" cy="90345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3038993"/>
              <a:satOff val="10807"/>
              <a:lumOff val="244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八斗</a:t>
          </a:r>
          <a:endParaRPr lang="en-US" altLang="zh-TW"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dsp:txBody>
      <dsp:txXfrm>
        <a:off x="547611" y="4548018"/>
        <a:ext cx="1392609" cy="850534"/>
      </dsp:txXfrm>
    </dsp:sp>
    <dsp:sp modelId="{C826DDDE-337B-4C83-9617-40879F4AFAB5}">
      <dsp:nvSpPr>
        <dsp:cNvPr id="0" name=""/>
        <dsp:cNvSpPr/>
      </dsp:nvSpPr>
      <dsp:spPr>
        <a:xfrm>
          <a:off x="2418410" y="4273"/>
          <a:ext cx="1806913" cy="903456"/>
        </a:xfrm>
        <a:prstGeom prst="roundRect">
          <a:avLst>
            <a:gd name="adj" fmla="val 10000"/>
          </a:avLst>
        </a:prstGeom>
        <a:solidFill>
          <a:schemeClr val="accent4">
            <a:hueOff val="5571488"/>
            <a:satOff val="19812"/>
            <a:lumOff val="4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535" tIns="59690" rIns="89535" bIns="59690" numCol="1" spcCol="1270" anchor="ctr" anchorCtr="0">
          <a:noAutofit/>
        </a:bodyPr>
        <a:lstStyle/>
        <a:p>
          <a:pPr lvl="0" algn="ctr" defTabSz="2089150">
            <a:lnSpc>
              <a:spcPct val="90000"/>
            </a:lnSpc>
            <a:spcBef>
              <a:spcPct val="0"/>
            </a:spcBef>
            <a:spcAft>
              <a:spcPct val="35000"/>
            </a:spcAft>
          </a:pPr>
          <a:r>
            <a:rPr lang="zh-TW" altLang="en-US" sz="4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國立</a:t>
          </a:r>
        </a:p>
      </dsp:txBody>
      <dsp:txXfrm>
        <a:off x="2444871" y="30734"/>
        <a:ext cx="1753991" cy="850534"/>
      </dsp:txXfrm>
    </dsp:sp>
    <dsp:sp modelId="{F81BB4E1-71D4-4A3E-9868-151359D40DEC}">
      <dsp:nvSpPr>
        <dsp:cNvPr id="0" name=""/>
        <dsp:cNvSpPr/>
      </dsp:nvSpPr>
      <dsp:spPr>
        <a:xfrm>
          <a:off x="2599101" y="907730"/>
          <a:ext cx="180691" cy="677592"/>
        </a:xfrm>
        <a:custGeom>
          <a:avLst/>
          <a:gdLst/>
          <a:ahLst/>
          <a:cxnLst/>
          <a:rect l="0" t="0" r="0" b="0"/>
          <a:pathLst>
            <a:path>
              <a:moveTo>
                <a:pt x="0" y="0"/>
              </a:moveTo>
              <a:lnTo>
                <a:pt x="0" y="677592"/>
              </a:lnTo>
              <a:lnTo>
                <a:pt x="180691" y="67759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D38A22-8364-462E-9F38-076CD78D29F1}">
      <dsp:nvSpPr>
        <dsp:cNvPr id="0" name=""/>
        <dsp:cNvSpPr/>
      </dsp:nvSpPr>
      <dsp:spPr>
        <a:xfrm>
          <a:off x="2779792" y="1133594"/>
          <a:ext cx="1445531" cy="90345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4051991"/>
              <a:satOff val="14409"/>
              <a:lumOff val="325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基中</a:t>
          </a:r>
        </a:p>
      </dsp:txBody>
      <dsp:txXfrm>
        <a:off x="2806253" y="1160055"/>
        <a:ext cx="1392609" cy="850534"/>
      </dsp:txXfrm>
    </dsp:sp>
    <dsp:sp modelId="{A8D5D995-DB0A-4963-8FAA-BF944D35CD18}">
      <dsp:nvSpPr>
        <dsp:cNvPr id="0" name=""/>
        <dsp:cNvSpPr/>
      </dsp:nvSpPr>
      <dsp:spPr>
        <a:xfrm>
          <a:off x="2599101" y="907730"/>
          <a:ext cx="173868" cy="1821342"/>
        </a:xfrm>
        <a:custGeom>
          <a:avLst/>
          <a:gdLst/>
          <a:ahLst/>
          <a:cxnLst/>
          <a:rect l="0" t="0" r="0" b="0"/>
          <a:pathLst>
            <a:path>
              <a:moveTo>
                <a:pt x="0" y="0"/>
              </a:moveTo>
              <a:lnTo>
                <a:pt x="0" y="1821342"/>
              </a:lnTo>
              <a:lnTo>
                <a:pt x="173868" y="182134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B33DE5-F5CC-4A3B-A656-1B7DAC779211}">
      <dsp:nvSpPr>
        <dsp:cNvPr id="0" name=""/>
        <dsp:cNvSpPr/>
      </dsp:nvSpPr>
      <dsp:spPr>
        <a:xfrm>
          <a:off x="2772969" y="2277343"/>
          <a:ext cx="1445531" cy="90345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5064989"/>
              <a:satOff val="18011"/>
              <a:lumOff val="4073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基女</a:t>
          </a:r>
        </a:p>
      </dsp:txBody>
      <dsp:txXfrm>
        <a:off x="2799430" y="2303804"/>
        <a:ext cx="1392609" cy="850534"/>
      </dsp:txXfrm>
    </dsp:sp>
    <dsp:sp modelId="{8367E015-005C-4857-AF32-FC81449A7184}">
      <dsp:nvSpPr>
        <dsp:cNvPr id="0" name=""/>
        <dsp:cNvSpPr/>
      </dsp:nvSpPr>
      <dsp:spPr>
        <a:xfrm>
          <a:off x="2599101" y="907730"/>
          <a:ext cx="183669" cy="2891857"/>
        </a:xfrm>
        <a:custGeom>
          <a:avLst/>
          <a:gdLst/>
          <a:ahLst/>
          <a:cxnLst/>
          <a:rect l="0" t="0" r="0" b="0"/>
          <a:pathLst>
            <a:path>
              <a:moveTo>
                <a:pt x="0" y="0"/>
              </a:moveTo>
              <a:lnTo>
                <a:pt x="0" y="2891857"/>
              </a:lnTo>
              <a:lnTo>
                <a:pt x="183669" y="289185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DB7E19-A974-407D-8FAE-3E9C9128AAC7}">
      <dsp:nvSpPr>
        <dsp:cNvPr id="0" name=""/>
        <dsp:cNvSpPr/>
      </dsp:nvSpPr>
      <dsp:spPr>
        <a:xfrm>
          <a:off x="2782770" y="3347858"/>
          <a:ext cx="1445531" cy="90345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6077987"/>
              <a:satOff val="21613"/>
              <a:lumOff val="488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基商</a:t>
          </a:r>
        </a:p>
      </dsp:txBody>
      <dsp:txXfrm>
        <a:off x="2809231" y="3374319"/>
        <a:ext cx="1392609" cy="850534"/>
      </dsp:txXfrm>
    </dsp:sp>
    <dsp:sp modelId="{04DD0759-BC7E-44EE-B439-009A2226EB43}">
      <dsp:nvSpPr>
        <dsp:cNvPr id="0" name=""/>
        <dsp:cNvSpPr/>
      </dsp:nvSpPr>
      <dsp:spPr>
        <a:xfrm>
          <a:off x="2599101" y="907730"/>
          <a:ext cx="180691" cy="4065556"/>
        </a:xfrm>
        <a:custGeom>
          <a:avLst/>
          <a:gdLst/>
          <a:ahLst/>
          <a:cxnLst/>
          <a:rect l="0" t="0" r="0" b="0"/>
          <a:pathLst>
            <a:path>
              <a:moveTo>
                <a:pt x="0" y="0"/>
              </a:moveTo>
              <a:lnTo>
                <a:pt x="0" y="4065556"/>
              </a:lnTo>
              <a:lnTo>
                <a:pt x="180691" y="406555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BDB875-A036-47F6-8C29-1FEF94829933}">
      <dsp:nvSpPr>
        <dsp:cNvPr id="0" name=""/>
        <dsp:cNvSpPr/>
      </dsp:nvSpPr>
      <dsp:spPr>
        <a:xfrm>
          <a:off x="2779792" y="4521557"/>
          <a:ext cx="1445531" cy="90345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7090984"/>
              <a:satOff val="25215"/>
              <a:lumOff val="570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海</a:t>
          </a:r>
          <a:r>
            <a:rPr lang="zh-TW" altLang="en-US" sz="2400" b="1" kern="12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大</a:t>
          </a:r>
          <a:endParaRPr lang="en-US" altLang="zh-TW" sz="2400" b="1" kern="12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0" algn="ctr" defTabSz="1066800">
            <a:lnSpc>
              <a:spcPct val="90000"/>
            </a:lnSpc>
            <a:spcBef>
              <a:spcPct val="0"/>
            </a:spcBef>
            <a:spcAft>
              <a:spcPct val="35000"/>
            </a:spcAft>
          </a:pPr>
          <a:r>
            <a:rPr lang="zh-TW" altLang="en-US" sz="2400" b="1" kern="12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附中</a:t>
          </a:r>
          <a:endParaRPr lang="zh-TW" altLang="en-US" sz="24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2806253" y="4548018"/>
        <a:ext cx="1392609" cy="850534"/>
      </dsp:txXfrm>
    </dsp:sp>
    <dsp:sp modelId="{6807BFD2-A5C2-4D68-BF29-DF9357093A18}">
      <dsp:nvSpPr>
        <dsp:cNvPr id="0" name=""/>
        <dsp:cNvSpPr/>
      </dsp:nvSpPr>
      <dsp:spPr>
        <a:xfrm>
          <a:off x="4708113" y="36291"/>
          <a:ext cx="1806913" cy="903456"/>
        </a:xfrm>
        <a:prstGeom prst="roundRect">
          <a:avLst>
            <a:gd name="adj" fmla="val 10000"/>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535" tIns="59690" rIns="89535" bIns="59690" numCol="1" spcCol="1270" anchor="ctr" anchorCtr="0">
          <a:noAutofit/>
        </a:bodyPr>
        <a:lstStyle/>
        <a:p>
          <a:pPr lvl="0" algn="ctr" defTabSz="2089150">
            <a:lnSpc>
              <a:spcPct val="90000"/>
            </a:lnSpc>
            <a:spcBef>
              <a:spcPct val="0"/>
            </a:spcBef>
            <a:spcAft>
              <a:spcPct val="35000"/>
            </a:spcAft>
          </a:pPr>
          <a:r>
            <a:rPr lang="zh-TW" altLang="en-US" sz="47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a:t>
          </a:r>
        </a:p>
      </dsp:txBody>
      <dsp:txXfrm>
        <a:off x="4734574" y="62752"/>
        <a:ext cx="1753991" cy="850534"/>
      </dsp:txXfrm>
    </dsp:sp>
    <dsp:sp modelId="{4D11BC61-266B-40FB-9983-9D32AC003A91}">
      <dsp:nvSpPr>
        <dsp:cNvPr id="0" name=""/>
        <dsp:cNvSpPr/>
      </dsp:nvSpPr>
      <dsp:spPr>
        <a:xfrm>
          <a:off x="4888804" y="939748"/>
          <a:ext cx="158144" cy="615398"/>
        </a:xfrm>
        <a:custGeom>
          <a:avLst/>
          <a:gdLst/>
          <a:ahLst/>
          <a:cxnLst/>
          <a:rect l="0" t="0" r="0" b="0"/>
          <a:pathLst>
            <a:path>
              <a:moveTo>
                <a:pt x="0" y="0"/>
              </a:moveTo>
              <a:lnTo>
                <a:pt x="0" y="615398"/>
              </a:lnTo>
              <a:lnTo>
                <a:pt x="158144" y="61539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BD8B3E-D863-44D6-91BD-CB7D89408A96}">
      <dsp:nvSpPr>
        <dsp:cNvPr id="0" name=""/>
        <dsp:cNvSpPr/>
      </dsp:nvSpPr>
      <dsp:spPr>
        <a:xfrm>
          <a:off x="5046949" y="1103418"/>
          <a:ext cx="1445531" cy="90345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8103983"/>
              <a:satOff val="28817"/>
              <a:lumOff val="651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二信</a:t>
          </a:r>
        </a:p>
      </dsp:txBody>
      <dsp:txXfrm>
        <a:off x="5073410" y="1129879"/>
        <a:ext cx="1392609" cy="850534"/>
      </dsp:txXfrm>
    </dsp:sp>
    <dsp:sp modelId="{21E1479B-BA1A-4A28-ACB0-5A65433585E6}">
      <dsp:nvSpPr>
        <dsp:cNvPr id="0" name=""/>
        <dsp:cNvSpPr/>
      </dsp:nvSpPr>
      <dsp:spPr>
        <a:xfrm>
          <a:off x="4888804" y="939748"/>
          <a:ext cx="149630" cy="1774895"/>
        </a:xfrm>
        <a:custGeom>
          <a:avLst/>
          <a:gdLst/>
          <a:ahLst/>
          <a:cxnLst/>
          <a:rect l="0" t="0" r="0" b="0"/>
          <a:pathLst>
            <a:path>
              <a:moveTo>
                <a:pt x="0" y="0"/>
              </a:moveTo>
              <a:lnTo>
                <a:pt x="0" y="1774895"/>
              </a:lnTo>
              <a:lnTo>
                <a:pt x="149630" y="177489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F9DAAC-E35D-4408-99EB-B58F47612786}">
      <dsp:nvSpPr>
        <dsp:cNvPr id="0" name=""/>
        <dsp:cNvSpPr/>
      </dsp:nvSpPr>
      <dsp:spPr>
        <a:xfrm>
          <a:off x="5038435" y="2262915"/>
          <a:ext cx="1445531" cy="90345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9116980"/>
              <a:satOff val="32420"/>
              <a:lumOff val="733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聖心</a:t>
          </a:r>
        </a:p>
      </dsp:txBody>
      <dsp:txXfrm>
        <a:off x="5064896" y="2289376"/>
        <a:ext cx="1392609" cy="850534"/>
      </dsp:txXfrm>
    </dsp:sp>
    <dsp:sp modelId="{95DB5383-32B2-4580-98E8-00CDEDF6D922}">
      <dsp:nvSpPr>
        <dsp:cNvPr id="0" name=""/>
        <dsp:cNvSpPr/>
      </dsp:nvSpPr>
      <dsp:spPr>
        <a:xfrm>
          <a:off x="4888804" y="939748"/>
          <a:ext cx="149630" cy="2904216"/>
        </a:xfrm>
        <a:custGeom>
          <a:avLst/>
          <a:gdLst/>
          <a:ahLst/>
          <a:cxnLst/>
          <a:rect l="0" t="0" r="0" b="0"/>
          <a:pathLst>
            <a:path>
              <a:moveTo>
                <a:pt x="0" y="0"/>
              </a:moveTo>
              <a:lnTo>
                <a:pt x="0" y="2904216"/>
              </a:lnTo>
              <a:lnTo>
                <a:pt x="149630" y="290421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60874A-4FF7-4A5A-A2A1-437C5655775D}">
      <dsp:nvSpPr>
        <dsp:cNvPr id="0" name=""/>
        <dsp:cNvSpPr/>
      </dsp:nvSpPr>
      <dsp:spPr>
        <a:xfrm>
          <a:off x="5038435" y="3392236"/>
          <a:ext cx="1445531" cy="90345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10129979"/>
              <a:satOff val="36022"/>
              <a:lumOff val="814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光隆</a:t>
          </a:r>
        </a:p>
      </dsp:txBody>
      <dsp:txXfrm>
        <a:off x="5064896" y="3418697"/>
        <a:ext cx="1392609" cy="850534"/>
      </dsp:txXfrm>
    </dsp:sp>
    <dsp:sp modelId="{01FF7729-7F25-486A-972E-D0E20F6C2F9E}">
      <dsp:nvSpPr>
        <dsp:cNvPr id="0" name=""/>
        <dsp:cNvSpPr/>
      </dsp:nvSpPr>
      <dsp:spPr>
        <a:xfrm>
          <a:off x="4888804" y="939748"/>
          <a:ext cx="149630" cy="4033537"/>
        </a:xfrm>
        <a:custGeom>
          <a:avLst/>
          <a:gdLst/>
          <a:ahLst/>
          <a:cxnLst/>
          <a:rect l="0" t="0" r="0" b="0"/>
          <a:pathLst>
            <a:path>
              <a:moveTo>
                <a:pt x="0" y="0"/>
              </a:moveTo>
              <a:lnTo>
                <a:pt x="0" y="4033537"/>
              </a:lnTo>
              <a:lnTo>
                <a:pt x="149630" y="403353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560104-5680-4BB5-BA78-9208EDE208CA}">
      <dsp:nvSpPr>
        <dsp:cNvPr id="0" name=""/>
        <dsp:cNvSpPr/>
      </dsp:nvSpPr>
      <dsp:spPr>
        <a:xfrm>
          <a:off x="5038435" y="4521557"/>
          <a:ext cx="1445531" cy="90345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11142976"/>
              <a:satOff val="39624"/>
              <a:lumOff val="896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solidFill>
                <a:srgbClr val="000000">
                  <a:hueOff val="0"/>
                  <a:satOff val="0"/>
                  <a:lumOff val="0"/>
                  <a:alphaOff val="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培德</a:t>
          </a:r>
        </a:p>
      </dsp:txBody>
      <dsp:txXfrm>
        <a:off x="5064896" y="4548018"/>
        <a:ext cx="1392609" cy="8505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76E4C-4446-4524-956B-1F32047961D4}">
      <dsp:nvSpPr>
        <dsp:cNvPr id="0" name=""/>
        <dsp:cNvSpPr/>
      </dsp:nvSpPr>
      <dsp:spPr>
        <a:xfrm>
          <a:off x="4326" y="1639093"/>
          <a:ext cx="2271659" cy="2319057"/>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100000"/>
            </a:lnSpc>
            <a:spcBef>
              <a:spcPct val="0"/>
            </a:spcBef>
            <a:spcAft>
              <a:spcPts val="0"/>
            </a:spcAft>
          </a:pPr>
          <a:r>
            <a:rPr lang="zh-TW" altLang="en-US" sz="4000" b="1" kern="1200" baseline="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報名</a:t>
          </a:r>
          <a:endParaRPr lang="en-US" altLang="zh-TW" sz="4000" b="1" kern="1200" baseline="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0" algn="ctr" defTabSz="1778000">
            <a:lnSpc>
              <a:spcPct val="100000"/>
            </a:lnSpc>
            <a:spcBef>
              <a:spcPct val="0"/>
            </a:spcBef>
            <a:spcAft>
              <a:spcPts val="0"/>
            </a:spcAft>
          </a:pPr>
          <a:r>
            <a:rPr lang="en-US" altLang="zh-TW" sz="4000" b="1" kern="1200" baseline="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a:t>
          </a:r>
          <a:r>
            <a:rPr lang="zh-TW" altLang="en-US" sz="4000" b="1" kern="1200" baseline="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校</a:t>
          </a:r>
          <a:r>
            <a:rPr lang="zh-TW" altLang="en-US" sz="2000" b="1" kern="1200"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或</a:t>
          </a:r>
          <a:r>
            <a:rPr lang="en-US" altLang="zh-TW" sz="4000" b="1" kern="1200" baseline="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a:t>
          </a:r>
          <a:r>
            <a:rPr lang="zh-TW" altLang="en-US" sz="4000" b="1" kern="1200" baseline="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科</a:t>
          </a:r>
        </a:p>
      </dsp:txBody>
      <dsp:txXfrm>
        <a:off x="70861" y="1705628"/>
        <a:ext cx="2138589" cy="2185987"/>
      </dsp:txXfrm>
    </dsp:sp>
    <dsp:sp modelId="{9B656810-6531-4C27-A29E-CA7E339C3EC1}">
      <dsp:nvSpPr>
        <dsp:cNvPr id="0" name=""/>
        <dsp:cNvSpPr/>
      </dsp:nvSpPr>
      <dsp:spPr>
        <a:xfrm rot="18191920">
          <a:off x="1900554" y="2086031"/>
          <a:ext cx="1659527" cy="36526"/>
        </a:xfrm>
        <a:custGeom>
          <a:avLst/>
          <a:gdLst/>
          <a:ahLst/>
          <a:cxnLst/>
          <a:rect l="0" t="0" r="0" b="0"/>
          <a:pathLst>
            <a:path>
              <a:moveTo>
                <a:pt x="0" y="18263"/>
              </a:moveTo>
              <a:lnTo>
                <a:pt x="1659527" y="18263"/>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baseline="0">
            <a:latin typeface="Cambria Math" panose="02040503050406030204" pitchFamily="18" charset="0"/>
            <a:ea typeface="全真顏體" panose="02010609000101010101" pitchFamily="49" charset="-120"/>
          </a:endParaRPr>
        </a:p>
      </dsp:txBody>
      <dsp:txXfrm>
        <a:off x="2688829" y="2062806"/>
        <a:ext cx="82976" cy="82976"/>
      </dsp:txXfrm>
    </dsp:sp>
    <dsp:sp modelId="{9194FD9E-4B58-4A6F-B9A5-75AE542EB0BA}">
      <dsp:nvSpPr>
        <dsp:cNvPr id="0" name=""/>
        <dsp:cNvSpPr/>
      </dsp:nvSpPr>
      <dsp:spPr>
        <a:xfrm>
          <a:off x="3184650" y="215307"/>
          <a:ext cx="2271659" cy="238932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100000"/>
            </a:lnSpc>
            <a:spcBef>
              <a:spcPct val="0"/>
            </a:spcBef>
            <a:spcAft>
              <a:spcPts val="0"/>
            </a:spcAft>
          </a:pPr>
          <a:r>
            <a:rPr lang="zh-TW" altLang="en-US" sz="2600" b="1" kern="1200" baseline="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報名人數</a:t>
          </a:r>
          <a:endParaRPr lang="en-US" altLang="zh-TW" sz="2600" b="1" kern="1200" baseline="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0" algn="ctr" defTabSz="1155700">
            <a:lnSpc>
              <a:spcPct val="100000"/>
            </a:lnSpc>
            <a:spcBef>
              <a:spcPct val="0"/>
            </a:spcBef>
            <a:spcAft>
              <a:spcPts val="0"/>
            </a:spcAft>
          </a:pPr>
          <a:r>
            <a:rPr lang="zh-TW" altLang="en-US" sz="4000" b="1" kern="1200"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少於</a:t>
          </a:r>
          <a:endParaRPr lang="en-US" altLang="zh-TW" sz="4000" b="1" kern="1200"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0" algn="ctr" defTabSz="1155700">
            <a:lnSpc>
              <a:spcPct val="100000"/>
            </a:lnSpc>
            <a:spcBef>
              <a:spcPct val="0"/>
            </a:spcBef>
            <a:spcAft>
              <a:spcPts val="0"/>
            </a:spcAft>
          </a:pPr>
          <a:r>
            <a:rPr lang="zh-TW" altLang="en-US" sz="2600" b="1" kern="1200" baseline="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招生名額</a:t>
          </a:r>
        </a:p>
      </dsp:txBody>
      <dsp:txXfrm>
        <a:off x="3251185" y="281842"/>
        <a:ext cx="2138589" cy="2256250"/>
      </dsp:txXfrm>
    </dsp:sp>
    <dsp:sp modelId="{381FCDEB-627A-467F-B646-6BF4957A462D}">
      <dsp:nvSpPr>
        <dsp:cNvPr id="0" name=""/>
        <dsp:cNvSpPr/>
      </dsp:nvSpPr>
      <dsp:spPr>
        <a:xfrm>
          <a:off x="5456309" y="1391704"/>
          <a:ext cx="908663" cy="36526"/>
        </a:xfrm>
        <a:custGeom>
          <a:avLst/>
          <a:gdLst/>
          <a:ahLst/>
          <a:cxnLst/>
          <a:rect l="0" t="0" r="0" b="0"/>
          <a:pathLst>
            <a:path>
              <a:moveTo>
                <a:pt x="0" y="18263"/>
              </a:moveTo>
              <a:lnTo>
                <a:pt x="908663" y="1826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baseline="0">
            <a:latin typeface="Cambria Math" panose="02040503050406030204" pitchFamily="18" charset="0"/>
            <a:ea typeface="全真顏體" panose="02010609000101010101" pitchFamily="49" charset="-120"/>
          </a:endParaRPr>
        </a:p>
      </dsp:txBody>
      <dsp:txXfrm>
        <a:off x="5887925" y="1387251"/>
        <a:ext cx="45433" cy="45433"/>
      </dsp:txXfrm>
    </dsp:sp>
    <dsp:sp modelId="{E74ECCD3-C0BA-4C55-9E06-7458DD4320AA}">
      <dsp:nvSpPr>
        <dsp:cNvPr id="0" name=""/>
        <dsp:cNvSpPr/>
      </dsp:nvSpPr>
      <dsp:spPr>
        <a:xfrm>
          <a:off x="6364973" y="842052"/>
          <a:ext cx="2271659" cy="1135829"/>
        </a:xfrm>
        <a:prstGeom prst="roundRect">
          <a:avLst>
            <a:gd name="adj" fmla="val 10000"/>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zh-TW" altLang="en-US" sz="3600" b="1" kern="1200"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全額錄取</a:t>
          </a:r>
        </a:p>
      </dsp:txBody>
      <dsp:txXfrm>
        <a:off x="6398240" y="875319"/>
        <a:ext cx="2205125" cy="1069295"/>
      </dsp:txXfrm>
    </dsp:sp>
    <dsp:sp modelId="{F06DCB76-FD9E-4762-9BDF-192312774CF9}">
      <dsp:nvSpPr>
        <dsp:cNvPr id="0" name=""/>
        <dsp:cNvSpPr/>
      </dsp:nvSpPr>
      <dsp:spPr>
        <a:xfrm rot="3277564">
          <a:off x="1945512" y="3420282"/>
          <a:ext cx="1569611" cy="36526"/>
        </a:xfrm>
        <a:custGeom>
          <a:avLst/>
          <a:gdLst/>
          <a:ahLst/>
          <a:cxnLst/>
          <a:rect l="0" t="0" r="0" b="0"/>
          <a:pathLst>
            <a:path>
              <a:moveTo>
                <a:pt x="0" y="18263"/>
              </a:moveTo>
              <a:lnTo>
                <a:pt x="1569611" y="18263"/>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baseline="0">
            <a:latin typeface="Cambria Math" panose="02040503050406030204" pitchFamily="18" charset="0"/>
            <a:ea typeface="全真顏體" panose="02010609000101010101" pitchFamily="49" charset="-120"/>
          </a:endParaRPr>
        </a:p>
      </dsp:txBody>
      <dsp:txXfrm>
        <a:off x="2691077" y="3399305"/>
        <a:ext cx="78480" cy="78480"/>
      </dsp:txXfrm>
    </dsp:sp>
    <dsp:sp modelId="{849EAAB4-47D8-4ACF-B0D7-9DC872B89982}">
      <dsp:nvSpPr>
        <dsp:cNvPr id="0" name=""/>
        <dsp:cNvSpPr/>
      </dsp:nvSpPr>
      <dsp:spPr>
        <a:xfrm>
          <a:off x="3184650" y="2775002"/>
          <a:ext cx="2271659" cy="2606934"/>
        </a:xfrm>
        <a:prstGeom prst="roundRect">
          <a:avLst>
            <a:gd name="adj" fmla="val 10000"/>
          </a:avLst>
        </a:prstGeom>
        <a:solidFill>
          <a:srgbClr val="0000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100000"/>
            </a:lnSpc>
            <a:spcBef>
              <a:spcPct val="0"/>
            </a:spcBef>
            <a:spcAft>
              <a:spcPts val="0"/>
            </a:spcAft>
          </a:pPr>
          <a:r>
            <a:rPr lang="zh-TW" altLang="en-US" sz="3100" kern="1200" baseline="0" dirty="0">
              <a:latin typeface="標楷體" panose="03000509000000000000" pitchFamily="65" charset="-120"/>
              <a:ea typeface="標楷體" panose="03000509000000000000" pitchFamily="65" charset="-120"/>
            </a:rPr>
            <a:t>報名人數</a:t>
          </a:r>
          <a:endParaRPr lang="en-US" altLang="zh-TW" sz="3100" kern="1200" baseline="0" dirty="0">
            <a:latin typeface="標楷體" panose="03000509000000000000" pitchFamily="65" charset="-120"/>
            <a:ea typeface="標楷體" panose="03000509000000000000" pitchFamily="65" charset="-120"/>
          </a:endParaRPr>
        </a:p>
        <a:p>
          <a:pPr lvl="0" algn="ctr" defTabSz="1377950">
            <a:lnSpc>
              <a:spcPct val="100000"/>
            </a:lnSpc>
            <a:spcBef>
              <a:spcPct val="0"/>
            </a:spcBef>
            <a:spcAft>
              <a:spcPts val="0"/>
            </a:spcAft>
          </a:pPr>
          <a:r>
            <a:rPr lang="zh-TW" altLang="en-US" sz="4000" b="1" kern="1200"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多於</a:t>
          </a:r>
          <a:endParaRPr lang="en-US" altLang="zh-TW" sz="4000" b="1" kern="1200"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0" algn="ctr" defTabSz="1377950">
            <a:lnSpc>
              <a:spcPct val="100000"/>
            </a:lnSpc>
            <a:spcBef>
              <a:spcPct val="0"/>
            </a:spcBef>
            <a:spcAft>
              <a:spcPts val="0"/>
            </a:spcAft>
          </a:pPr>
          <a:r>
            <a:rPr lang="zh-TW" altLang="en-US" sz="3100" kern="1200" baseline="0" dirty="0">
              <a:latin typeface="標楷體" panose="03000509000000000000" pitchFamily="65" charset="-120"/>
              <a:ea typeface="標楷體" panose="03000509000000000000" pitchFamily="65" charset="-120"/>
            </a:rPr>
            <a:t>招生名額</a:t>
          </a:r>
        </a:p>
      </dsp:txBody>
      <dsp:txXfrm>
        <a:off x="3251185" y="2841537"/>
        <a:ext cx="2138589" cy="2473864"/>
      </dsp:txXfrm>
    </dsp:sp>
    <dsp:sp modelId="{9AD1CC82-376B-4E86-B146-5896157F8FAA}">
      <dsp:nvSpPr>
        <dsp:cNvPr id="0" name=""/>
        <dsp:cNvSpPr/>
      </dsp:nvSpPr>
      <dsp:spPr>
        <a:xfrm>
          <a:off x="5456309" y="4060206"/>
          <a:ext cx="908663" cy="36526"/>
        </a:xfrm>
        <a:custGeom>
          <a:avLst/>
          <a:gdLst/>
          <a:ahLst/>
          <a:cxnLst/>
          <a:rect l="0" t="0" r="0" b="0"/>
          <a:pathLst>
            <a:path>
              <a:moveTo>
                <a:pt x="0" y="18263"/>
              </a:moveTo>
              <a:lnTo>
                <a:pt x="908663" y="1826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baseline="0">
            <a:latin typeface="Cambria Math" panose="02040503050406030204" pitchFamily="18" charset="0"/>
            <a:ea typeface="全真顏體" panose="02010609000101010101" pitchFamily="49" charset="-120"/>
          </a:endParaRPr>
        </a:p>
      </dsp:txBody>
      <dsp:txXfrm>
        <a:off x="5887925" y="4055752"/>
        <a:ext cx="45433" cy="45433"/>
      </dsp:txXfrm>
    </dsp:sp>
    <dsp:sp modelId="{70F42E22-2C21-4D93-B431-D0D90932325E}">
      <dsp:nvSpPr>
        <dsp:cNvPr id="0" name=""/>
        <dsp:cNvSpPr/>
      </dsp:nvSpPr>
      <dsp:spPr>
        <a:xfrm>
          <a:off x="6364973" y="3510554"/>
          <a:ext cx="2271659" cy="113582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zh-TW" altLang="en-US" sz="3600" b="1" kern="1200" baseline="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進行比序</a:t>
          </a:r>
        </a:p>
      </dsp:txBody>
      <dsp:txXfrm>
        <a:off x="6398240" y="3543821"/>
        <a:ext cx="2205125" cy="106929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76E4C-4446-4524-956B-1F32047961D4}">
      <dsp:nvSpPr>
        <dsp:cNvPr id="0" name=""/>
        <dsp:cNvSpPr/>
      </dsp:nvSpPr>
      <dsp:spPr>
        <a:xfrm>
          <a:off x="10" y="1708810"/>
          <a:ext cx="2271659" cy="2319057"/>
        </a:xfrm>
        <a:prstGeom prst="roundRect">
          <a:avLst>
            <a:gd name="adj" fmla="val 10000"/>
          </a:avLst>
        </a:prstGeom>
        <a:solidFill>
          <a:srgbClr val="CCFFFF"/>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25400" tIns="25400" rIns="25400" bIns="25400" numCol="1" spcCol="1270" anchor="ctr" anchorCtr="0">
          <a:noAutofit/>
        </a:bodyPr>
        <a:lstStyle/>
        <a:p>
          <a:pPr lvl="0" algn="ctr" defTabSz="1778000">
            <a:lnSpc>
              <a:spcPct val="100000"/>
            </a:lnSpc>
            <a:spcBef>
              <a:spcPct val="0"/>
            </a:spcBef>
            <a:spcAft>
              <a:spcPts val="0"/>
            </a:spcAft>
          </a:pPr>
          <a:r>
            <a:rPr lang="zh-TW" altLang="en-US" sz="4000" b="1" kern="1200"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報名</a:t>
          </a:r>
          <a:endParaRPr lang="en-US" altLang="zh-TW" sz="4000" b="1" kern="1200"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0" algn="ctr" defTabSz="1778000">
            <a:lnSpc>
              <a:spcPct val="100000"/>
            </a:lnSpc>
            <a:spcBef>
              <a:spcPct val="0"/>
            </a:spcBef>
            <a:spcAft>
              <a:spcPts val="0"/>
            </a:spcAft>
          </a:pPr>
          <a:r>
            <a:rPr lang="en-US" altLang="zh-TW" sz="4000" b="1" kern="1200" baseline="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 </a:t>
          </a:r>
          <a:r>
            <a:rPr lang="zh-TW" altLang="en-US" sz="4000" b="1" kern="1200" baseline="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校</a:t>
          </a:r>
          <a:endParaRPr lang="zh-TW" altLang="en-US" sz="4000" b="1" kern="1200"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66545" y="1775345"/>
        <a:ext cx="2138589" cy="2185987"/>
      </dsp:txXfrm>
    </dsp:sp>
    <dsp:sp modelId="{F06DCB76-FD9E-4762-9BDF-192312774CF9}">
      <dsp:nvSpPr>
        <dsp:cNvPr id="0" name=""/>
        <dsp:cNvSpPr/>
      </dsp:nvSpPr>
      <dsp:spPr>
        <a:xfrm rot="21337994">
          <a:off x="2270341" y="2815217"/>
          <a:ext cx="915638" cy="36526"/>
        </a:xfrm>
        <a:custGeom>
          <a:avLst/>
          <a:gdLst/>
          <a:ahLst/>
          <a:cxnLst/>
          <a:rect l="0" t="0" r="0" b="0"/>
          <a:pathLst>
            <a:path>
              <a:moveTo>
                <a:pt x="0" y="18263"/>
              </a:moveTo>
              <a:lnTo>
                <a:pt x="915638" y="18263"/>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baseline="0">
            <a:latin typeface="Cambria Math" panose="02040503050406030204" pitchFamily="18" charset="0"/>
            <a:ea typeface="全真顏體" panose="02010609000101010101" pitchFamily="49" charset="-120"/>
          </a:endParaRPr>
        </a:p>
      </dsp:txBody>
      <dsp:txXfrm>
        <a:off x="2705269" y="2810589"/>
        <a:ext cx="45781" cy="45781"/>
      </dsp:txXfrm>
    </dsp:sp>
    <dsp:sp modelId="{849EAAB4-47D8-4ACF-B0D7-9DC872B89982}">
      <dsp:nvSpPr>
        <dsp:cNvPr id="0" name=""/>
        <dsp:cNvSpPr/>
      </dsp:nvSpPr>
      <dsp:spPr>
        <a:xfrm>
          <a:off x="3184650" y="2284874"/>
          <a:ext cx="2271659" cy="1027494"/>
        </a:xfrm>
        <a:prstGeom prst="roundRect">
          <a:avLst>
            <a:gd name="adj" fmla="val 10000"/>
          </a:avLst>
        </a:prstGeom>
        <a:solidFill>
          <a:srgbClr val="0000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zh-TW" altLang="en-US" sz="3600" b="1" kern="1200" baseline="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進行比序</a:t>
          </a:r>
        </a:p>
      </dsp:txBody>
      <dsp:txXfrm>
        <a:off x="3214744" y="2314968"/>
        <a:ext cx="2211471" cy="967306"/>
      </dsp:txXfrm>
    </dsp:sp>
    <dsp:sp modelId="{9AD1CC82-376B-4E86-B146-5896157F8FAA}">
      <dsp:nvSpPr>
        <dsp:cNvPr id="0" name=""/>
        <dsp:cNvSpPr/>
      </dsp:nvSpPr>
      <dsp:spPr>
        <a:xfrm>
          <a:off x="5456309" y="2780358"/>
          <a:ext cx="908663" cy="36526"/>
        </a:xfrm>
        <a:custGeom>
          <a:avLst/>
          <a:gdLst/>
          <a:ahLst/>
          <a:cxnLst/>
          <a:rect l="0" t="0" r="0" b="0"/>
          <a:pathLst>
            <a:path>
              <a:moveTo>
                <a:pt x="0" y="18263"/>
              </a:moveTo>
              <a:lnTo>
                <a:pt x="908663" y="1826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baseline="0">
            <a:latin typeface="Cambria Math" panose="02040503050406030204" pitchFamily="18" charset="0"/>
            <a:ea typeface="全真顏體" panose="02010609000101010101" pitchFamily="49" charset="-120"/>
          </a:endParaRPr>
        </a:p>
      </dsp:txBody>
      <dsp:txXfrm>
        <a:off x="5887925" y="2775905"/>
        <a:ext cx="45433" cy="45433"/>
      </dsp:txXfrm>
    </dsp:sp>
    <dsp:sp modelId="{70F42E22-2C21-4D93-B431-D0D90932325E}">
      <dsp:nvSpPr>
        <dsp:cNvPr id="0" name=""/>
        <dsp:cNvSpPr/>
      </dsp:nvSpPr>
      <dsp:spPr>
        <a:xfrm>
          <a:off x="6364973" y="1924833"/>
          <a:ext cx="2271659" cy="1747576"/>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100000"/>
            </a:lnSpc>
            <a:spcBef>
              <a:spcPct val="0"/>
            </a:spcBef>
            <a:spcAft>
              <a:spcPts val="0"/>
            </a:spcAft>
          </a:pPr>
          <a:r>
            <a:rPr lang="zh-TW" altLang="en-US" sz="3600" b="1" kern="1200" baseline="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現場撕榜</a:t>
          </a:r>
          <a:endParaRPr lang="en-US" altLang="zh-TW" sz="3600" b="1" kern="1200" baseline="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0" algn="ctr" defTabSz="1600200">
            <a:lnSpc>
              <a:spcPct val="100000"/>
            </a:lnSpc>
            <a:spcBef>
              <a:spcPct val="0"/>
            </a:spcBef>
            <a:spcAft>
              <a:spcPts val="0"/>
            </a:spcAft>
          </a:pPr>
          <a:r>
            <a:rPr lang="zh-TW" altLang="en-US" sz="3600" b="1" kern="1200" baseline="0" dirty="0" smtClean="0">
              <a:solidFill>
                <a:srgbClr val="FF00FF"/>
              </a:solidFill>
              <a:effectLst>
                <a:outerShdw blurRad="38100" dist="38100" dir="2700000" algn="tl">
                  <a:srgbClr val="000000">
                    <a:alpha val="43137"/>
                  </a:srgbClr>
                </a:outerShdw>
              </a:effectLst>
              <a:latin typeface="標楷體"/>
              <a:ea typeface="標楷體"/>
            </a:rPr>
            <a:t>（</a:t>
          </a:r>
          <a:r>
            <a:rPr lang="zh-TW" altLang="en-US" sz="3600" b="1" kern="1200" baseline="0" dirty="0" smtClean="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選科</a:t>
          </a:r>
          <a:r>
            <a:rPr lang="zh-TW" altLang="en-US" sz="3600" b="1" kern="1200" baseline="0" dirty="0" smtClean="0">
              <a:solidFill>
                <a:srgbClr val="FF00FF"/>
              </a:solidFill>
              <a:effectLst>
                <a:outerShdw blurRad="38100" dist="38100" dir="2700000" algn="tl">
                  <a:srgbClr val="000000">
                    <a:alpha val="43137"/>
                  </a:srgbClr>
                </a:outerShdw>
              </a:effectLst>
              <a:latin typeface="標楷體"/>
              <a:ea typeface="標楷體"/>
            </a:rPr>
            <a:t>）</a:t>
          </a:r>
          <a:endParaRPr lang="zh-TW" altLang="en-US" sz="3600" b="1" kern="1200" baseline="0"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6416158" y="1976018"/>
        <a:ext cx="2169289" cy="16452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9C580-2815-48E4-A7BD-383ACEDC0AEC}">
      <dsp:nvSpPr>
        <dsp:cNvPr id="0" name=""/>
        <dsp:cNvSpPr/>
      </dsp:nvSpPr>
      <dsp:spPr>
        <a:xfrm>
          <a:off x="451" y="607815"/>
          <a:ext cx="2070516" cy="2070516"/>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100000"/>
            </a:lnSpc>
            <a:spcBef>
              <a:spcPct val="0"/>
            </a:spcBef>
            <a:spcAft>
              <a:spcPts val="0"/>
            </a:spcAft>
          </a:pPr>
          <a:r>
            <a:rPr lang="zh-TW" altLang="en-US" sz="2700" b="1" kern="1200" dirty="0">
              <a:effectLst>
                <a:outerShdw blurRad="38100" dist="38100" dir="2700000" algn="tl">
                  <a:srgbClr val="000000">
                    <a:alpha val="43137"/>
                  </a:srgbClr>
                </a:outerShdw>
              </a:effectLst>
              <a:latin typeface="標楷體" pitchFamily="65" charset="-120"/>
              <a:ea typeface="標楷體" panose="03000509000000000000" pitchFamily="65" charset="-120"/>
            </a:rPr>
            <a:t>基隆市</a:t>
          </a:r>
          <a:endParaRPr lang="en-US" altLang="zh-TW" sz="2700" b="1" kern="1200" dirty="0">
            <a:effectLst>
              <a:outerShdw blurRad="38100" dist="38100" dir="2700000" algn="tl">
                <a:srgbClr val="000000">
                  <a:alpha val="43137"/>
                </a:srgbClr>
              </a:outerShdw>
            </a:effectLst>
            <a:latin typeface="標楷體" pitchFamily="65" charset="-120"/>
            <a:ea typeface="標楷體" panose="03000509000000000000" pitchFamily="65" charset="-120"/>
          </a:endParaRPr>
        </a:p>
        <a:p>
          <a:pPr lvl="0" algn="ctr" defTabSz="1200150">
            <a:lnSpc>
              <a:spcPct val="100000"/>
            </a:lnSpc>
            <a:spcBef>
              <a:spcPct val="0"/>
            </a:spcBef>
            <a:spcAft>
              <a:spcPts val="0"/>
            </a:spcAft>
          </a:pPr>
          <a:r>
            <a:rPr lang="zh-TW" altLang="en-US" sz="2700" b="1" kern="1200" dirty="0">
              <a:effectLst>
                <a:outerShdw blurRad="38100" dist="38100" dir="2700000" algn="tl">
                  <a:srgbClr val="000000">
                    <a:alpha val="43137"/>
                  </a:srgbClr>
                </a:outerShdw>
              </a:effectLst>
              <a:latin typeface="標楷體" pitchFamily="65" charset="-120"/>
              <a:ea typeface="標楷體" panose="03000509000000000000" pitchFamily="65" charset="-120"/>
            </a:rPr>
            <a:t>優先免試</a:t>
          </a:r>
          <a:endParaRPr lang="en-US" altLang="zh-TW" sz="2700" b="1" kern="1200" dirty="0">
            <a:effectLst>
              <a:outerShdw blurRad="38100" dist="38100" dir="2700000" algn="tl">
                <a:srgbClr val="000000">
                  <a:alpha val="43137"/>
                </a:srgbClr>
              </a:outerShdw>
            </a:effectLst>
            <a:latin typeface="標楷體" pitchFamily="65" charset="-120"/>
            <a:ea typeface="標楷體" panose="03000509000000000000" pitchFamily="65" charset="-120"/>
          </a:endParaRPr>
        </a:p>
        <a:p>
          <a:pPr lvl="0" algn="ctr" defTabSz="1200150">
            <a:lnSpc>
              <a:spcPct val="100000"/>
            </a:lnSpc>
            <a:spcBef>
              <a:spcPct val="0"/>
            </a:spcBef>
            <a:spcAft>
              <a:spcPts val="0"/>
            </a:spcAft>
          </a:pPr>
          <a:r>
            <a:rPr lang="zh-TW" altLang="en-US" sz="2700" b="1" kern="1200" dirty="0">
              <a:effectLst>
                <a:outerShdw blurRad="38100" dist="38100" dir="2700000" algn="tl">
                  <a:srgbClr val="000000">
                    <a:alpha val="43137"/>
                  </a:srgbClr>
                </a:outerShdw>
              </a:effectLst>
              <a:latin typeface="標楷體" pitchFamily="65" charset="-120"/>
              <a:ea typeface="標楷體" panose="03000509000000000000" pitchFamily="65" charset="-120"/>
            </a:rPr>
            <a:t>入學</a:t>
          </a:r>
        </a:p>
      </dsp:txBody>
      <dsp:txXfrm>
        <a:off x="303671" y="911035"/>
        <a:ext cx="1464076" cy="1464076"/>
      </dsp:txXfrm>
    </dsp:sp>
    <dsp:sp modelId="{737E72C8-F2AC-4051-8E69-A1957A60B204}">
      <dsp:nvSpPr>
        <dsp:cNvPr id="0" name=""/>
        <dsp:cNvSpPr/>
      </dsp:nvSpPr>
      <dsp:spPr>
        <a:xfrm rot="4774519">
          <a:off x="2248436" y="1061924"/>
          <a:ext cx="724680" cy="582737"/>
        </a:xfrm>
        <a:prstGeom prst="triangl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14B612A-54E4-48A0-8582-03C2059047AD}">
      <dsp:nvSpPr>
        <dsp:cNvPr id="0" name=""/>
        <dsp:cNvSpPr/>
      </dsp:nvSpPr>
      <dsp:spPr>
        <a:xfrm>
          <a:off x="3106676" y="0"/>
          <a:ext cx="2465487" cy="2070516"/>
        </a:xfrm>
        <a:prstGeom prst="ellipse">
          <a:avLst/>
        </a:prstGeom>
        <a:gradFill rotWithShape="0">
          <a:gsLst>
            <a:gs pos="0">
              <a:schemeClr val="accent2">
                <a:hueOff val="-14400000"/>
                <a:satOff val="-50003"/>
                <a:lumOff val="60001"/>
                <a:alphaOff val="0"/>
                <a:shade val="51000"/>
                <a:satMod val="130000"/>
              </a:schemeClr>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100000"/>
            </a:lnSpc>
            <a:spcBef>
              <a:spcPct val="0"/>
            </a:spcBef>
            <a:spcAft>
              <a:spcPts val="0"/>
            </a:spcAft>
          </a:pPr>
          <a:r>
            <a:rPr lang="zh-TW" altLang="en-US" sz="3200" b="1" kern="1200" dirty="0">
              <a:solidFill>
                <a:srgbClr val="000099"/>
              </a:solidFill>
              <a:effectLst>
                <a:outerShdw blurRad="38100" dist="38100" dir="2700000" algn="tl">
                  <a:srgbClr val="000000">
                    <a:alpha val="43137"/>
                  </a:srgbClr>
                </a:outerShdw>
              </a:effectLst>
              <a:latin typeface="標楷體" pitchFamily="65" charset="-120"/>
              <a:ea typeface="標楷體" panose="03000509000000000000" pitchFamily="65" charset="-120"/>
            </a:rPr>
            <a:t>基北區</a:t>
          </a:r>
          <a:endParaRPr lang="en-US" altLang="zh-TW" sz="3200" b="1" kern="1200" dirty="0">
            <a:solidFill>
              <a:srgbClr val="000099"/>
            </a:solidFill>
            <a:effectLst>
              <a:outerShdw blurRad="38100" dist="38100" dir="2700000" algn="tl">
                <a:srgbClr val="000000">
                  <a:alpha val="43137"/>
                </a:srgbClr>
              </a:outerShdw>
            </a:effectLst>
            <a:latin typeface="標楷體" pitchFamily="65" charset="-120"/>
            <a:ea typeface="標楷體" panose="03000509000000000000" pitchFamily="65" charset="-120"/>
          </a:endParaRPr>
        </a:p>
        <a:p>
          <a:pPr lvl="0" algn="ctr" defTabSz="1422400">
            <a:lnSpc>
              <a:spcPct val="100000"/>
            </a:lnSpc>
            <a:spcBef>
              <a:spcPct val="0"/>
            </a:spcBef>
            <a:spcAft>
              <a:spcPts val="0"/>
            </a:spcAft>
          </a:pPr>
          <a:r>
            <a:rPr lang="zh-TW" altLang="en-US" sz="3200" b="1" kern="1200" dirty="0">
              <a:solidFill>
                <a:srgbClr val="000099"/>
              </a:solidFill>
              <a:effectLst>
                <a:outerShdw blurRad="38100" dist="38100" dir="2700000" algn="tl">
                  <a:srgbClr val="000000">
                    <a:alpha val="43137"/>
                  </a:srgbClr>
                </a:outerShdw>
              </a:effectLst>
              <a:latin typeface="標楷體" pitchFamily="65" charset="-120"/>
              <a:ea typeface="標楷體" panose="03000509000000000000" pitchFamily="65" charset="-120"/>
            </a:rPr>
            <a:t>免試入學</a:t>
          </a:r>
        </a:p>
      </dsp:txBody>
      <dsp:txXfrm>
        <a:off x="3467738" y="303220"/>
        <a:ext cx="1743363" cy="1464076"/>
      </dsp:txXfrm>
    </dsp:sp>
  </dsp:spTree>
</dsp:drawing>
</file>

<file path=ppt/diagrams/layout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88886D6B-AEAC-4769-A956-52B5D9BDFA4F}" type="datetimeFigureOut">
              <a:rPr lang="zh-TW" altLang="en-US"/>
              <a:pPr>
                <a:defRPr/>
              </a:pPr>
              <a:t>2021/3/5</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FD9B108-8B31-489B-AAD3-0F4732A2CF35}" type="slidenum">
              <a:rPr lang="zh-TW" altLang="en-US"/>
              <a:pPr>
                <a:defRPr/>
              </a:pPr>
              <a:t>‹#›</a:t>
            </a:fld>
            <a:endParaRPr lang="zh-TW" altLang="en-US"/>
          </a:p>
        </p:txBody>
      </p:sp>
    </p:spTree>
    <p:extLst>
      <p:ext uri="{BB962C8B-B14F-4D97-AF65-F5344CB8AC3E}">
        <p14:creationId xmlns:p14="http://schemas.microsoft.com/office/powerpoint/2010/main" val="712724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zh-TW"/>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zh-TW"/>
          </a:p>
        </p:txBody>
      </p:sp>
      <p:sp>
        <p:nvSpPr>
          <p:cNvPr id="1167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zh-TW"/>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0B41370-E4F3-4B82-8FC5-75F696EC6138}" type="slidenum">
              <a:rPr lang="en-US" altLang="zh-TW"/>
              <a:pPr>
                <a:defRPr/>
              </a:pPr>
              <a:t>‹#›</a:t>
            </a:fld>
            <a:endParaRPr lang="en-US" altLang="zh-TW"/>
          </a:p>
        </p:txBody>
      </p:sp>
    </p:spTree>
    <p:extLst>
      <p:ext uri="{BB962C8B-B14F-4D97-AF65-F5344CB8AC3E}">
        <p14:creationId xmlns:p14="http://schemas.microsoft.com/office/powerpoint/2010/main" val="3269729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3" tIns="45702" rIns="91403" bIns="45702"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954D849C-7770-404F-A7CC-CFC014AD4F3A}" type="slidenum">
              <a:rPr lang="en-US" altLang="zh-TW" sz="1200">
                <a:solidFill>
                  <a:prstClr val="black"/>
                </a:solidFill>
                <a:ea typeface="華康儷特圓" pitchFamily="49" charset="-120"/>
              </a:rPr>
              <a:pPr algn="r" eaLnBrk="1" hangingPunct="1"/>
              <a:t>17</a:t>
            </a:fld>
            <a:endParaRPr lang="en-US" altLang="zh-TW" sz="1200">
              <a:solidFill>
                <a:prstClr val="black"/>
              </a:solidFill>
              <a:ea typeface="華康儷特圓" pitchFamily="49" charset="-12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a:latin typeface="Arial" pitchFamily="34" charset="0"/>
            </a:endParaRPr>
          </a:p>
        </p:txBody>
      </p:sp>
      <p:sp>
        <p:nvSpPr>
          <p:cNvPr id="88069" name="投影片編號版面配置區 3"/>
          <p:cNvSpPr txBox="1">
            <a:spLocks noGrp="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76042433-0528-4584-B436-9BB1E38632BC}" type="slidenum">
              <a:rPr kumimoji="0" lang="zh-TW" altLang="en-US" sz="1200">
                <a:solidFill>
                  <a:prstClr val="black"/>
                </a:solidFill>
                <a:latin typeface="Calibri" pitchFamily="34" charset="0"/>
              </a:rPr>
              <a:pPr algn="r" eaLnBrk="1" hangingPunct="1"/>
              <a:t>17</a:t>
            </a:fld>
            <a:endParaRPr kumimoji="0" lang="en-US" altLang="zh-TW" sz="1200">
              <a:solidFill>
                <a:prstClr val="black"/>
              </a:solidFill>
              <a:latin typeface="Calibri" pitchFamily="34" charset="0"/>
            </a:endParaRPr>
          </a:p>
        </p:txBody>
      </p:sp>
      <p:sp>
        <p:nvSpPr>
          <p:cNvPr id="88070" name="日期版面配置區 1"/>
          <p:cNvSpPr txBox="1">
            <a:spLocks noGrp="1"/>
          </p:cNvSpPr>
          <p:nvPr/>
        </p:nvSpPr>
        <p:spPr bwMode="auto">
          <a:xfrm>
            <a:off x="3883852" y="0"/>
            <a:ext cx="2972547" cy="4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endParaRPr kumimoji="0" lang="zh-TW" altLang="en-US" sz="1200">
              <a:solidFill>
                <a:prstClr val="black"/>
              </a:solidFill>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編號版面配置區 6"/>
          <p:cNvSpPr txBox="1">
            <a:spLocks noGrp="1"/>
          </p:cNvSpPr>
          <p:nvPr/>
        </p:nvSpPr>
        <p:spPr bwMode="auto">
          <a:xfrm>
            <a:off x="3884614" y="8685213"/>
            <a:ext cx="2971800" cy="457200"/>
          </a:xfrm>
          <a:prstGeom prst="rect">
            <a:avLst/>
          </a:prstGeom>
          <a:noFill/>
          <a:ln w="9525">
            <a:noFill/>
            <a:miter lim="800000"/>
            <a:headEnd/>
            <a:tailEnd/>
          </a:ln>
        </p:spPr>
        <p:txBody>
          <a:bodyPr anchor="b"/>
          <a:lstStyle/>
          <a:p>
            <a:pPr algn="r"/>
            <a:fld id="{CA4003C7-0F4C-4A9D-86B2-4DD53F738E19}" type="slidenum">
              <a:rPr lang="zh-TW" altLang="en-US" sz="1200"/>
              <a:pPr algn="r"/>
              <a:t>47</a:t>
            </a:fld>
            <a:endParaRPr lang="en-US" altLang="zh-TW" sz="1200"/>
          </a:p>
        </p:txBody>
      </p:sp>
      <p:sp>
        <p:nvSpPr>
          <p:cNvPr id="93187" name="Rectangle 7"/>
          <p:cNvSpPr txBox="1">
            <a:spLocks noGrp="1" noChangeArrowheads="1"/>
          </p:cNvSpPr>
          <p:nvPr/>
        </p:nvSpPr>
        <p:spPr bwMode="auto">
          <a:xfrm>
            <a:off x="3886201" y="8688388"/>
            <a:ext cx="2971800" cy="455612"/>
          </a:xfrm>
          <a:prstGeom prst="rect">
            <a:avLst/>
          </a:prstGeom>
          <a:noFill/>
          <a:ln w="9525">
            <a:noFill/>
            <a:miter lim="800000"/>
            <a:headEnd/>
            <a:tailEnd/>
          </a:ln>
        </p:spPr>
        <p:txBody>
          <a:bodyPr lIns="92004" tIns="46003" rIns="92004" bIns="46003" anchor="b"/>
          <a:lstStyle/>
          <a:p>
            <a:pPr algn="r" defTabSz="952500"/>
            <a:fld id="{5407B7A9-6C1D-4547-85E4-577933B9DB0B}" type="slidenum">
              <a:rPr lang="en-US" altLang="zh-TW" sz="1200">
                <a:latin typeface="Times New Roman" pitchFamily="18" charset="0"/>
              </a:rPr>
              <a:pPr algn="r" defTabSz="952500"/>
              <a:t>47</a:t>
            </a:fld>
            <a:endParaRPr lang="en-US" altLang="zh-TW" sz="1200">
              <a:latin typeface="Times New Roman" pitchFamily="18" charset="0"/>
            </a:endParaRPr>
          </a:p>
        </p:txBody>
      </p:sp>
      <p:sp>
        <p:nvSpPr>
          <p:cNvPr id="93188" name="Rectangle 7"/>
          <p:cNvSpPr txBox="1">
            <a:spLocks noGrp="1" noChangeArrowheads="1"/>
          </p:cNvSpPr>
          <p:nvPr/>
        </p:nvSpPr>
        <p:spPr bwMode="auto">
          <a:xfrm>
            <a:off x="3884614" y="8685213"/>
            <a:ext cx="2971800" cy="457200"/>
          </a:xfrm>
          <a:prstGeom prst="rect">
            <a:avLst/>
          </a:prstGeom>
          <a:noFill/>
          <a:ln w="9525">
            <a:noFill/>
            <a:miter lim="800000"/>
            <a:headEnd/>
            <a:tailEnd/>
          </a:ln>
        </p:spPr>
        <p:txBody>
          <a:bodyPr lIns="91070" tIns="45535" rIns="91070" bIns="45535" anchor="b"/>
          <a:lstStyle/>
          <a:p>
            <a:pPr algn="r" defTabSz="947738"/>
            <a:fld id="{DBAD372B-92CB-432B-A1A0-FF1A9F5803C7}" type="slidenum">
              <a:rPr lang="en-US" altLang="zh-TW" sz="1200"/>
              <a:pPr algn="r" defTabSz="947738"/>
              <a:t>47</a:t>
            </a:fld>
            <a:endParaRPr lang="en-US" altLang="zh-TW" sz="1200"/>
          </a:p>
        </p:txBody>
      </p:sp>
      <p:sp>
        <p:nvSpPr>
          <p:cNvPr id="93189" name="Rectangle 2"/>
          <p:cNvSpPr>
            <a:spLocks noGrp="1" noRot="1" noChangeAspect="1" noChangeArrowheads="1" noTextEdit="1"/>
          </p:cNvSpPr>
          <p:nvPr>
            <p:ph type="sldImg"/>
          </p:nvPr>
        </p:nvSpPr>
        <p:spPr>
          <a:xfrm>
            <a:off x="1146175" y="690563"/>
            <a:ext cx="4567238" cy="3425825"/>
          </a:xfrm>
          <a:ln/>
        </p:spPr>
      </p:sp>
      <p:sp>
        <p:nvSpPr>
          <p:cNvPr id="93190" name="Rectangle 3"/>
          <p:cNvSpPr>
            <a:spLocks noGrp="1" noChangeArrowheads="1"/>
          </p:cNvSpPr>
          <p:nvPr>
            <p:ph type="body" idx="1"/>
          </p:nvPr>
        </p:nvSpPr>
        <p:spPr>
          <a:xfrm>
            <a:off x="915989" y="4341814"/>
            <a:ext cx="5026025" cy="4116387"/>
          </a:xfrm>
          <a:noFill/>
          <a:ln/>
        </p:spPr>
        <p:txBody>
          <a:bodyPr lIns="92004" tIns="46003" rIns="92004" bIns="46003"/>
          <a:lstStyle/>
          <a:p>
            <a:r>
              <a:rPr lang="en-US" altLang="zh-TW"/>
              <a:t>1.</a:t>
            </a:r>
            <a:r>
              <a:rPr lang="zh-TW" altLang="en-US"/>
              <a:t>法律依據：國民教育法第</a:t>
            </a:r>
            <a:r>
              <a:rPr lang="en-US" altLang="zh-TW"/>
              <a:t>1</a:t>
            </a:r>
            <a:r>
              <a:rPr lang="zh-TW" altLang="en-US"/>
              <a:t>條：國民教育依中華民國憲法第一百五十八條之規定，以養成德、智、體、群 、美五育均衡發展之健全國民為宗旨。</a:t>
            </a:r>
            <a:endParaRPr lang="en-US" altLang="zh-TW"/>
          </a:p>
          <a:p>
            <a:r>
              <a:rPr lang="en-US" altLang="zh-TW"/>
              <a:t>2.</a:t>
            </a:r>
            <a:r>
              <a:rPr lang="zh-TW" altLang="en-US"/>
              <a:t> 適性入學，落實</a:t>
            </a:r>
            <a:r>
              <a:rPr lang="en-US" altLang="zh-TW"/>
              <a:t>『</a:t>
            </a:r>
            <a:r>
              <a:rPr lang="zh-TW" altLang="en-US"/>
              <a:t>德智體群美五育均衡發展</a:t>
            </a:r>
            <a:r>
              <a:rPr lang="en-US" altLang="zh-TW"/>
              <a:t>』</a:t>
            </a:r>
          </a:p>
          <a:p>
            <a:r>
              <a:rPr lang="en-US" altLang="zh-TW"/>
              <a:t>3.</a:t>
            </a:r>
            <a:r>
              <a:rPr lang="zh-TW" altLang="en-US"/>
              <a:t>適性：能、願意、實行</a:t>
            </a:r>
            <a:r>
              <a:rPr lang="en-US" altLang="zh-TW"/>
              <a:t>(can,want,do)</a:t>
            </a:r>
          </a:p>
          <a:p>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p:cNvSpPr>
            <a:spLocks noGrp="1" noRot="1" noChangeAspect="1" noTextEdit="1"/>
          </p:cNvSpPr>
          <p:nvPr>
            <p:ph type="sldImg"/>
          </p:nvPr>
        </p:nvSpPr>
        <p:spPr>
          <a:xfrm>
            <a:off x="917575" y="746125"/>
            <a:ext cx="4964113" cy="3722688"/>
          </a:xfrm>
          <a:ln/>
        </p:spPr>
      </p:sp>
      <p:sp>
        <p:nvSpPr>
          <p:cNvPr id="89091" name="備忘稿版面配置區 2"/>
          <p:cNvSpPr>
            <a:spLocks noGrp="1"/>
          </p:cNvSpPr>
          <p:nvPr>
            <p:ph type="body" idx="1"/>
          </p:nvPr>
        </p:nvSpPr>
        <p:spPr>
          <a:xfrm>
            <a:off x="685800" y="4343400"/>
            <a:ext cx="5487988" cy="4114800"/>
          </a:xfrm>
          <a:noFill/>
          <a:ln/>
        </p:spPr>
        <p:txBody>
          <a:bodyPr lIns="90726" tIns="45363" rIns="90726" bIns="45363"/>
          <a:lstStyle/>
          <a:p>
            <a:pPr defTabSz="488950"/>
            <a:r>
              <a:rPr lang="zh-TW" altLang="en-US"/>
              <a:t> </a:t>
            </a:r>
          </a:p>
        </p:txBody>
      </p:sp>
      <p:sp>
        <p:nvSpPr>
          <p:cNvPr id="89092" name="投影片編號版面配置區 3"/>
          <p:cNvSpPr txBox="1">
            <a:spLocks noGrp="1"/>
          </p:cNvSpPr>
          <p:nvPr/>
        </p:nvSpPr>
        <p:spPr bwMode="auto">
          <a:xfrm>
            <a:off x="3848100" y="9428163"/>
            <a:ext cx="2947988" cy="496887"/>
          </a:xfrm>
          <a:prstGeom prst="rect">
            <a:avLst/>
          </a:prstGeom>
          <a:noFill/>
          <a:ln w="9525">
            <a:noFill/>
            <a:miter lim="800000"/>
            <a:headEnd/>
            <a:tailEnd/>
          </a:ln>
        </p:spPr>
        <p:txBody>
          <a:bodyPr lIns="98293" tIns="49146" rIns="98293" bIns="49146" anchor="b"/>
          <a:lstStyle/>
          <a:p>
            <a:pPr algn="r"/>
            <a:fld id="{02D6870D-04FB-4936-A093-ABFD79FC9DCD}" type="slidenum">
              <a:rPr lang="zh-TW" altLang="en-US" sz="1300">
                <a:solidFill>
                  <a:srgbClr val="000000"/>
                </a:solidFill>
                <a:latin typeface="Calibri" pitchFamily="34" charset="0"/>
              </a:rPr>
              <a:pPr algn="r"/>
              <a:t>59</a:t>
            </a:fld>
            <a:endParaRPr lang="en-US" altLang="zh-TW" sz="1300">
              <a:solidFill>
                <a:srgbClr val="000000"/>
              </a:solidFill>
              <a:latin typeface="Calibri" pitchFamily="34" charset="0"/>
            </a:endParaRPr>
          </a:p>
        </p:txBody>
      </p:sp>
      <p:sp>
        <p:nvSpPr>
          <p:cNvPr id="89093" name="日期版面配置區 1"/>
          <p:cNvSpPr txBox="1">
            <a:spLocks noGrp="1"/>
          </p:cNvSpPr>
          <p:nvPr/>
        </p:nvSpPr>
        <p:spPr bwMode="auto">
          <a:xfrm>
            <a:off x="3884613" y="0"/>
            <a:ext cx="2971800" cy="457200"/>
          </a:xfrm>
          <a:prstGeom prst="rect">
            <a:avLst/>
          </a:prstGeom>
          <a:noFill/>
          <a:ln w="9525">
            <a:noFill/>
            <a:miter lim="800000"/>
            <a:headEnd/>
            <a:tailEnd/>
          </a:ln>
        </p:spPr>
        <p:txBody>
          <a:bodyPr lIns="90726" tIns="45363" rIns="90726" bIns="45363"/>
          <a:lstStyle/>
          <a:p>
            <a:pPr algn="r"/>
            <a:endParaRPr lang="zh-TW" altLang="en-US" sz="1200">
              <a:solidFill>
                <a:srgbClr val="000000"/>
              </a:solidFill>
            </a:endParaRPr>
          </a:p>
        </p:txBody>
      </p:sp>
      <p:sp>
        <p:nvSpPr>
          <p:cNvPr id="89094" name="投影片編號版面配置區 2"/>
          <p:cNvSpPr txBox="1">
            <a:spLocks noGrp="1"/>
          </p:cNvSpPr>
          <p:nvPr/>
        </p:nvSpPr>
        <p:spPr bwMode="auto">
          <a:xfrm>
            <a:off x="3884613" y="8685213"/>
            <a:ext cx="2971800" cy="457200"/>
          </a:xfrm>
          <a:prstGeom prst="rect">
            <a:avLst/>
          </a:prstGeom>
          <a:noFill/>
          <a:ln w="9525">
            <a:noFill/>
            <a:miter lim="800000"/>
            <a:headEnd/>
            <a:tailEnd/>
          </a:ln>
        </p:spPr>
        <p:txBody>
          <a:bodyPr lIns="90726" tIns="45363" rIns="90726" bIns="45363" anchor="b"/>
          <a:lstStyle/>
          <a:p>
            <a:pPr algn="r"/>
            <a:fld id="{760B8EDD-C1A0-444D-8B03-E24D406D1530}" type="slidenum">
              <a:rPr lang="en-US" altLang="zh-TW" sz="1200">
                <a:solidFill>
                  <a:srgbClr val="000000"/>
                </a:solidFill>
              </a:rPr>
              <a:pPr algn="r"/>
              <a:t>59</a:t>
            </a:fld>
            <a:endParaRPr lang="zh-TW" altLang="en-US" sz="1200">
              <a:solidFill>
                <a:srgbClr val="000000"/>
              </a:solidFill>
            </a:endParaRPr>
          </a:p>
        </p:txBody>
      </p:sp>
    </p:spTree>
    <p:extLst>
      <p:ext uri="{BB962C8B-B14F-4D97-AF65-F5344CB8AC3E}">
        <p14:creationId xmlns:p14="http://schemas.microsoft.com/office/powerpoint/2010/main" val="1767731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a:t>後面我們來分別介紹計分方式</a:t>
            </a:r>
          </a:p>
        </p:txBody>
      </p:sp>
      <p:sp>
        <p:nvSpPr>
          <p:cNvPr id="35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1D4D872-9AAC-4CFC-AFF1-C2652AE41912}" type="slidenum">
              <a:rPr lang="zh-TW" altLang="en-US" smtClean="0"/>
              <a:pPr/>
              <a:t>62</a:t>
            </a:fld>
            <a:endParaRPr lang="zh-TW" altLang="en-US"/>
          </a:p>
        </p:txBody>
      </p:sp>
    </p:spTree>
    <p:extLst>
      <p:ext uri="{BB962C8B-B14F-4D97-AF65-F5344CB8AC3E}">
        <p14:creationId xmlns:p14="http://schemas.microsoft.com/office/powerpoint/2010/main" val="3604852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投影片圖像版面配置區 1"/>
          <p:cNvSpPr>
            <a:spLocks noGrp="1" noRot="1" noChangeAspect="1" noTextEdit="1"/>
          </p:cNvSpPr>
          <p:nvPr>
            <p:ph type="sldImg"/>
          </p:nvPr>
        </p:nvSpPr>
        <p:spPr>
          <a:ln/>
        </p:spPr>
      </p:sp>
      <p:sp>
        <p:nvSpPr>
          <p:cNvPr id="418819" name="備忘稿版面配置區 2"/>
          <p:cNvSpPr>
            <a:spLocks noGrp="1"/>
          </p:cNvSpPr>
          <p:nvPr>
            <p:ph type="body" idx="1"/>
          </p:nvPr>
        </p:nvSpPr>
        <p:spPr>
          <a:noFill/>
          <a:ln/>
        </p:spPr>
        <p:txBody>
          <a:bodyPr lIns="91257" tIns="45629" rIns="91257" bIns="45629"/>
          <a:lstStyle/>
          <a:p>
            <a:pPr eaLnBrk="1" hangingPunct="1">
              <a:spcBef>
                <a:spcPct val="0"/>
              </a:spcBef>
            </a:pPr>
            <a:endParaRPr lang="zh-TW" altLang="en-US"/>
          </a:p>
        </p:txBody>
      </p:sp>
      <p:sp>
        <p:nvSpPr>
          <p:cNvPr id="418820" name="投影片編號版面配置區 3"/>
          <p:cNvSpPr txBox="1">
            <a:spLocks noGrp="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a:fld id="{0E91A49A-4B47-44DA-8193-2B2C735EC33C}" type="slidenum">
              <a:rPr kumimoji="0" lang="en-US" altLang="zh-TW" sz="1200">
                <a:latin typeface="Calibri" pitchFamily="34" charset="0"/>
              </a:rPr>
              <a:pPr algn="r"/>
              <a:t>64</a:t>
            </a:fld>
            <a:endParaRPr kumimoji="0" lang="en-US" altLang="zh-TW" sz="120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圖像版面配置區 1"/>
          <p:cNvSpPr>
            <a:spLocks noGrp="1" noRot="1" noChangeAspect="1" noTextEdit="1"/>
          </p:cNvSpPr>
          <p:nvPr>
            <p:ph type="sldImg"/>
          </p:nvPr>
        </p:nvSpPr>
        <p:spPr>
          <a:ln/>
        </p:spPr>
      </p:sp>
      <p:sp>
        <p:nvSpPr>
          <p:cNvPr id="97283" name="備忘稿版面配置區 2"/>
          <p:cNvSpPr>
            <a:spLocks noGrp="1"/>
          </p:cNvSpPr>
          <p:nvPr>
            <p:ph type="body" idx="1"/>
          </p:nvPr>
        </p:nvSpPr>
        <p:spPr>
          <a:noFill/>
          <a:ln/>
        </p:spPr>
        <p:txBody>
          <a:bodyPr/>
          <a:lstStyle/>
          <a:p>
            <a:endParaRPr lang="zh-TW" altLang="en-US"/>
          </a:p>
        </p:txBody>
      </p:sp>
      <p:sp>
        <p:nvSpPr>
          <p:cNvPr id="97284" name="投影片編號版面配置區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C84142E-9B89-43D9-B473-AE56BDB52317}" type="slidenum">
              <a:rPr lang="zh-TW" altLang="en-US" sz="1200"/>
              <a:pPr algn="r"/>
              <a:t>97</a:t>
            </a:fld>
            <a:endParaRPr lang="en-US" altLang="zh-TW"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93D1630C-26BD-4C3C-8246-D525E0BD3594}" type="slidenum">
              <a:rPr lang="zh-TW" altLang="en-US" smtClean="0"/>
              <a:pPr>
                <a:defRPr/>
              </a:pPr>
              <a:t>116</a:t>
            </a:fld>
            <a:endParaRPr lang="en-US" altLang="zh-TW" dirty="0"/>
          </a:p>
        </p:txBody>
      </p:sp>
    </p:spTree>
    <p:extLst>
      <p:ext uri="{BB962C8B-B14F-4D97-AF65-F5344CB8AC3E}">
        <p14:creationId xmlns:p14="http://schemas.microsoft.com/office/powerpoint/2010/main" val="497815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033DD6B4-95EC-4949-A9F9-C0695ADB8EC0}" type="slidenum">
              <a:rPr lang="zh-TW" altLang="en-US" smtClean="0"/>
              <a:pPr/>
              <a:t>117</a:t>
            </a:fld>
            <a:endParaRPr lang="zh-TW" altLang="en-US"/>
          </a:p>
        </p:txBody>
      </p:sp>
    </p:spTree>
    <p:extLst>
      <p:ext uri="{BB962C8B-B14F-4D97-AF65-F5344CB8AC3E}">
        <p14:creationId xmlns:p14="http://schemas.microsoft.com/office/powerpoint/2010/main" val="359391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033DD6B4-95EC-4949-A9F9-C0695ADB8EC0}" type="slidenum">
              <a:rPr lang="zh-TW" altLang="en-US" smtClean="0">
                <a:solidFill>
                  <a:prstClr val="black"/>
                </a:solidFill>
              </a:rPr>
              <a:pPr/>
              <a:t>118</a:t>
            </a:fld>
            <a:endParaRPr lang="zh-TW" altLang="en-US">
              <a:solidFill>
                <a:prstClr val="black"/>
              </a:solidFill>
            </a:endParaRPr>
          </a:p>
        </p:txBody>
      </p:sp>
    </p:spTree>
    <p:extLst>
      <p:ext uri="{BB962C8B-B14F-4D97-AF65-F5344CB8AC3E}">
        <p14:creationId xmlns:p14="http://schemas.microsoft.com/office/powerpoint/2010/main" val="3082656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3" tIns="45702" rIns="91403" bIns="45702"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954D849C-7770-404F-A7CC-CFC014AD4F3A}" type="slidenum">
              <a:rPr lang="en-US" altLang="zh-TW" sz="1200">
                <a:solidFill>
                  <a:prstClr val="black"/>
                </a:solidFill>
                <a:ea typeface="華康儷特圓" pitchFamily="49" charset="-120"/>
              </a:rPr>
              <a:pPr algn="r" eaLnBrk="1" hangingPunct="1"/>
              <a:t>18</a:t>
            </a:fld>
            <a:endParaRPr lang="en-US" altLang="zh-TW" sz="1200">
              <a:solidFill>
                <a:prstClr val="black"/>
              </a:solidFill>
              <a:ea typeface="華康儷特圓" pitchFamily="49" charset="-12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a:latin typeface="Arial" pitchFamily="34" charset="0"/>
            </a:endParaRPr>
          </a:p>
        </p:txBody>
      </p:sp>
      <p:sp>
        <p:nvSpPr>
          <p:cNvPr id="88069" name="投影片編號版面配置區 3"/>
          <p:cNvSpPr txBox="1">
            <a:spLocks noGrp="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76042433-0528-4584-B436-9BB1E38632BC}" type="slidenum">
              <a:rPr kumimoji="0" lang="zh-TW" altLang="en-US" sz="1200">
                <a:solidFill>
                  <a:prstClr val="black"/>
                </a:solidFill>
                <a:latin typeface="Calibri" pitchFamily="34" charset="0"/>
              </a:rPr>
              <a:pPr algn="r" eaLnBrk="1" hangingPunct="1"/>
              <a:t>18</a:t>
            </a:fld>
            <a:endParaRPr kumimoji="0" lang="en-US" altLang="zh-TW" sz="1200">
              <a:solidFill>
                <a:prstClr val="black"/>
              </a:solidFill>
              <a:latin typeface="Calibri" pitchFamily="34" charset="0"/>
            </a:endParaRPr>
          </a:p>
        </p:txBody>
      </p:sp>
      <p:sp>
        <p:nvSpPr>
          <p:cNvPr id="88070" name="日期版面配置區 1"/>
          <p:cNvSpPr txBox="1">
            <a:spLocks noGrp="1"/>
          </p:cNvSpPr>
          <p:nvPr/>
        </p:nvSpPr>
        <p:spPr bwMode="auto">
          <a:xfrm>
            <a:off x="3883852" y="0"/>
            <a:ext cx="2972547" cy="4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endParaRPr kumimoji="0" lang="zh-TW" altLang="en-US" sz="1200">
              <a:solidFill>
                <a:prstClr val="black"/>
              </a:solidFill>
              <a:latin typeface="Calibri" pitchFamily="34" charset="0"/>
            </a:endParaRPr>
          </a:p>
        </p:txBody>
      </p:sp>
    </p:spTree>
    <p:extLst>
      <p:ext uri="{BB962C8B-B14F-4D97-AF65-F5344CB8AC3E}">
        <p14:creationId xmlns:p14="http://schemas.microsoft.com/office/powerpoint/2010/main" val="2877881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3" tIns="45702" rIns="91403" bIns="45702"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954D849C-7770-404F-A7CC-CFC014AD4F3A}" type="slidenum">
              <a:rPr lang="en-US" altLang="zh-TW" sz="1200">
                <a:solidFill>
                  <a:prstClr val="black"/>
                </a:solidFill>
                <a:ea typeface="華康儷特圓" pitchFamily="49" charset="-120"/>
              </a:rPr>
              <a:pPr algn="r" eaLnBrk="1" hangingPunct="1"/>
              <a:t>20</a:t>
            </a:fld>
            <a:endParaRPr lang="en-US" altLang="zh-TW" sz="1200">
              <a:solidFill>
                <a:prstClr val="black"/>
              </a:solidFill>
              <a:ea typeface="華康儷特圓" pitchFamily="49" charset="-12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a:latin typeface="Arial" pitchFamily="34" charset="0"/>
            </a:endParaRPr>
          </a:p>
        </p:txBody>
      </p:sp>
      <p:sp>
        <p:nvSpPr>
          <p:cNvPr id="88069" name="投影片編號版面配置區 3"/>
          <p:cNvSpPr txBox="1">
            <a:spLocks noGrp="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76042433-0528-4584-B436-9BB1E38632BC}" type="slidenum">
              <a:rPr kumimoji="0" lang="zh-TW" altLang="en-US" sz="1200">
                <a:solidFill>
                  <a:prstClr val="black"/>
                </a:solidFill>
                <a:latin typeface="Calibri" pitchFamily="34" charset="0"/>
              </a:rPr>
              <a:pPr algn="r" eaLnBrk="1" hangingPunct="1"/>
              <a:t>20</a:t>
            </a:fld>
            <a:endParaRPr kumimoji="0" lang="en-US" altLang="zh-TW" sz="1200">
              <a:solidFill>
                <a:prstClr val="black"/>
              </a:solidFill>
              <a:latin typeface="Calibri" pitchFamily="34" charset="0"/>
            </a:endParaRPr>
          </a:p>
        </p:txBody>
      </p:sp>
      <p:sp>
        <p:nvSpPr>
          <p:cNvPr id="88070" name="日期版面配置區 1"/>
          <p:cNvSpPr txBox="1">
            <a:spLocks noGrp="1"/>
          </p:cNvSpPr>
          <p:nvPr/>
        </p:nvSpPr>
        <p:spPr bwMode="auto">
          <a:xfrm>
            <a:off x="3883852" y="0"/>
            <a:ext cx="2972547" cy="4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endParaRPr kumimoji="0" lang="zh-TW" altLang="en-US" sz="1200">
              <a:solidFill>
                <a:prstClr val="black"/>
              </a:solidFill>
              <a:latin typeface="Calibri" pitchFamily="34" charset="0"/>
            </a:endParaRPr>
          </a:p>
        </p:txBody>
      </p:sp>
    </p:spTree>
    <p:extLst>
      <p:ext uri="{BB962C8B-B14F-4D97-AF65-F5344CB8AC3E}">
        <p14:creationId xmlns:p14="http://schemas.microsoft.com/office/powerpoint/2010/main" val="934525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3" tIns="45702" rIns="91403" bIns="45702"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954D849C-7770-404F-A7CC-CFC014AD4F3A}" type="slidenum">
              <a:rPr lang="en-US" altLang="zh-TW" sz="1200">
                <a:solidFill>
                  <a:prstClr val="black"/>
                </a:solidFill>
                <a:ea typeface="華康儷特圓" pitchFamily="49" charset="-120"/>
              </a:rPr>
              <a:pPr algn="r" eaLnBrk="1" hangingPunct="1"/>
              <a:t>27</a:t>
            </a:fld>
            <a:endParaRPr lang="en-US" altLang="zh-TW" sz="1200">
              <a:solidFill>
                <a:prstClr val="black"/>
              </a:solidFill>
              <a:ea typeface="華康儷特圓" pitchFamily="49" charset="-12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a:latin typeface="Arial" pitchFamily="34" charset="0"/>
            </a:endParaRPr>
          </a:p>
        </p:txBody>
      </p:sp>
      <p:sp>
        <p:nvSpPr>
          <p:cNvPr id="88069" name="投影片編號版面配置區 3"/>
          <p:cNvSpPr txBox="1">
            <a:spLocks noGrp="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76042433-0528-4584-B436-9BB1E38632BC}" type="slidenum">
              <a:rPr kumimoji="0" lang="zh-TW" altLang="en-US" sz="1200">
                <a:solidFill>
                  <a:prstClr val="black"/>
                </a:solidFill>
                <a:latin typeface="Calibri" pitchFamily="34" charset="0"/>
              </a:rPr>
              <a:pPr algn="r" eaLnBrk="1" hangingPunct="1"/>
              <a:t>27</a:t>
            </a:fld>
            <a:endParaRPr kumimoji="0" lang="en-US" altLang="zh-TW" sz="1200">
              <a:solidFill>
                <a:prstClr val="black"/>
              </a:solidFill>
              <a:latin typeface="Calibri" pitchFamily="34" charset="0"/>
            </a:endParaRPr>
          </a:p>
        </p:txBody>
      </p:sp>
      <p:sp>
        <p:nvSpPr>
          <p:cNvPr id="88070" name="日期版面配置區 1"/>
          <p:cNvSpPr txBox="1">
            <a:spLocks noGrp="1"/>
          </p:cNvSpPr>
          <p:nvPr/>
        </p:nvSpPr>
        <p:spPr bwMode="auto">
          <a:xfrm>
            <a:off x="3883852" y="0"/>
            <a:ext cx="2972547" cy="4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endParaRPr kumimoji="0" lang="zh-TW" altLang="en-US" sz="1200">
              <a:solidFill>
                <a:prstClr val="black"/>
              </a:solidFill>
              <a:latin typeface="Calibri" pitchFamily="34" charset="0"/>
            </a:endParaRPr>
          </a:p>
        </p:txBody>
      </p:sp>
    </p:spTree>
    <p:extLst>
      <p:ext uri="{BB962C8B-B14F-4D97-AF65-F5344CB8AC3E}">
        <p14:creationId xmlns:p14="http://schemas.microsoft.com/office/powerpoint/2010/main" val="3692682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3" tIns="45702" rIns="91403" bIns="45702"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954D849C-7770-404F-A7CC-CFC014AD4F3A}" type="slidenum">
              <a:rPr lang="en-US" altLang="zh-TW" sz="1200">
                <a:solidFill>
                  <a:prstClr val="black"/>
                </a:solidFill>
                <a:ea typeface="華康儷特圓" pitchFamily="49" charset="-120"/>
              </a:rPr>
              <a:pPr algn="r" eaLnBrk="1" hangingPunct="1"/>
              <a:t>28</a:t>
            </a:fld>
            <a:endParaRPr lang="en-US" altLang="zh-TW" sz="1200">
              <a:solidFill>
                <a:prstClr val="black"/>
              </a:solidFill>
              <a:ea typeface="華康儷特圓" pitchFamily="49" charset="-12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a:latin typeface="Arial" pitchFamily="34" charset="0"/>
            </a:endParaRPr>
          </a:p>
        </p:txBody>
      </p:sp>
      <p:sp>
        <p:nvSpPr>
          <p:cNvPr id="88069" name="投影片編號版面配置區 3"/>
          <p:cNvSpPr txBox="1">
            <a:spLocks noGrp="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76042433-0528-4584-B436-9BB1E38632BC}" type="slidenum">
              <a:rPr kumimoji="0" lang="zh-TW" altLang="en-US" sz="1200">
                <a:solidFill>
                  <a:prstClr val="black"/>
                </a:solidFill>
                <a:latin typeface="Calibri" pitchFamily="34" charset="0"/>
              </a:rPr>
              <a:pPr algn="r" eaLnBrk="1" hangingPunct="1"/>
              <a:t>28</a:t>
            </a:fld>
            <a:endParaRPr kumimoji="0" lang="en-US" altLang="zh-TW" sz="1200">
              <a:solidFill>
                <a:prstClr val="black"/>
              </a:solidFill>
              <a:latin typeface="Calibri" pitchFamily="34" charset="0"/>
            </a:endParaRPr>
          </a:p>
        </p:txBody>
      </p:sp>
      <p:sp>
        <p:nvSpPr>
          <p:cNvPr id="88070" name="日期版面配置區 1"/>
          <p:cNvSpPr txBox="1">
            <a:spLocks noGrp="1"/>
          </p:cNvSpPr>
          <p:nvPr/>
        </p:nvSpPr>
        <p:spPr bwMode="auto">
          <a:xfrm>
            <a:off x="3883852" y="0"/>
            <a:ext cx="2972547" cy="4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endParaRPr kumimoji="0" lang="zh-TW" altLang="en-US" sz="1200">
              <a:solidFill>
                <a:prstClr val="black"/>
              </a:solidFill>
              <a:latin typeface="Calibri" pitchFamily="34" charset="0"/>
            </a:endParaRPr>
          </a:p>
        </p:txBody>
      </p:sp>
    </p:spTree>
    <p:extLst>
      <p:ext uri="{BB962C8B-B14F-4D97-AF65-F5344CB8AC3E}">
        <p14:creationId xmlns:p14="http://schemas.microsoft.com/office/powerpoint/2010/main" val="3149425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885453" y="8684826"/>
            <a:ext cx="2970946"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3" tIns="45702" rIns="91403" bIns="45702"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954D849C-7770-404F-A7CC-CFC014AD4F3A}" type="slidenum">
              <a:rPr lang="en-US" altLang="zh-TW" sz="1200">
                <a:solidFill>
                  <a:prstClr val="black"/>
                </a:solidFill>
                <a:ea typeface="華康儷特圓" pitchFamily="49" charset="-120"/>
              </a:rPr>
              <a:pPr algn="r" eaLnBrk="1" hangingPunct="1"/>
              <a:t>29</a:t>
            </a:fld>
            <a:endParaRPr lang="en-US" altLang="zh-TW" sz="1200">
              <a:solidFill>
                <a:prstClr val="black"/>
              </a:solidFill>
              <a:ea typeface="華康儷特圓" pitchFamily="49" charset="-12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a:latin typeface="Arial" pitchFamily="34" charset="0"/>
            </a:endParaRPr>
          </a:p>
        </p:txBody>
      </p:sp>
      <p:sp>
        <p:nvSpPr>
          <p:cNvPr id="88069" name="投影片編號版面配置區 3"/>
          <p:cNvSpPr txBox="1">
            <a:spLocks noGrp="1"/>
          </p:cNvSpPr>
          <p:nvPr/>
        </p:nvSpPr>
        <p:spPr bwMode="auto">
          <a:xfrm>
            <a:off x="3883852" y="8684826"/>
            <a:ext cx="2972547" cy="4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76042433-0528-4584-B436-9BB1E38632BC}" type="slidenum">
              <a:rPr kumimoji="0" lang="zh-TW" altLang="en-US" sz="1200">
                <a:solidFill>
                  <a:prstClr val="black"/>
                </a:solidFill>
                <a:latin typeface="Calibri" pitchFamily="34" charset="0"/>
              </a:rPr>
              <a:pPr algn="r" eaLnBrk="1" hangingPunct="1"/>
              <a:t>29</a:t>
            </a:fld>
            <a:endParaRPr kumimoji="0" lang="en-US" altLang="zh-TW" sz="1200">
              <a:solidFill>
                <a:prstClr val="black"/>
              </a:solidFill>
              <a:latin typeface="Calibri" pitchFamily="34" charset="0"/>
            </a:endParaRPr>
          </a:p>
        </p:txBody>
      </p:sp>
      <p:sp>
        <p:nvSpPr>
          <p:cNvPr id="88070" name="日期版面配置區 1"/>
          <p:cNvSpPr txBox="1">
            <a:spLocks noGrp="1"/>
          </p:cNvSpPr>
          <p:nvPr/>
        </p:nvSpPr>
        <p:spPr bwMode="auto">
          <a:xfrm>
            <a:off x="3883852" y="0"/>
            <a:ext cx="2972547" cy="4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endParaRPr kumimoji="0" lang="zh-TW" altLang="en-US" sz="1200">
              <a:solidFill>
                <a:prstClr val="black"/>
              </a:solidFill>
              <a:latin typeface="Calibri" pitchFamily="34" charset="0"/>
            </a:endParaRPr>
          </a:p>
        </p:txBody>
      </p:sp>
    </p:spTree>
    <p:extLst>
      <p:ext uri="{BB962C8B-B14F-4D97-AF65-F5344CB8AC3E}">
        <p14:creationId xmlns:p14="http://schemas.microsoft.com/office/powerpoint/2010/main" val="2180059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圖像版面配置區 1"/>
          <p:cNvSpPr>
            <a:spLocks noGrp="1" noRot="1" noChangeAspect="1" noTextEdit="1"/>
          </p:cNvSpPr>
          <p:nvPr>
            <p:ph type="sldImg"/>
          </p:nvPr>
        </p:nvSpPr>
        <p:spPr>
          <a:ln/>
        </p:spPr>
      </p:sp>
      <p:sp>
        <p:nvSpPr>
          <p:cNvPr id="88067" name="備忘稿版面配置區 2"/>
          <p:cNvSpPr>
            <a:spLocks noGrp="1"/>
          </p:cNvSpPr>
          <p:nvPr>
            <p:ph type="body" idx="1"/>
          </p:nvPr>
        </p:nvSpPr>
        <p:spPr>
          <a:noFill/>
          <a:ln/>
        </p:spPr>
        <p:txBody>
          <a:bodyPr lIns="87625" tIns="43814" rIns="87625" bIns="43814"/>
          <a:lstStyle/>
          <a:p>
            <a:pPr>
              <a:spcBef>
                <a:spcPct val="0"/>
              </a:spcBef>
            </a:pPr>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編號版面配置區 6"/>
          <p:cNvSpPr txBox="1">
            <a:spLocks noGrp="1"/>
          </p:cNvSpPr>
          <p:nvPr/>
        </p:nvSpPr>
        <p:spPr bwMode="auto">
          <a:xfrm>
            <a:off x="3884614" y="8685213"/>
            <a:ext cx="2971800" cy="457200"/>
          </a:xfrm>
          <a:prstGeom prst="rect">
            <a:avLst/>
          </a:prstGeom>
          <a:noFill/>
          <a:ln w="9525">
            <a:noFill/>
            <a:miter lim="800000"/>
            <a:headEnd/>
            <a:tailEnd/>
          </a:ln>
        </p:spPr>
        <p:txBody>
          <a:bodyPr anchor="b"/>
          <a:lstStyle/>
          <a:p>
            <a:pPr algn="r"/>
            <a:fld id="{7FDFA290-A50E-4E27-ADDB-276CEBFF3306}" type="slidenum">
              <a:rPr lang="zh-TW" altLang="en-US" sz="1200"/>
              <a:pPr algn="r"/>
              <a:t>45</a:t>
            </a:fld>
            <a:endParaRPr lang="en-US" altLang="zh-TW" sz="1200"/>
          </a:p>
        </p:txBody>
      </p:sp>
      <p:sp>
        <p:nvSpPr>
          <p:cNvPr id="92163" name="Rectangle 7"/>
          <p:cNvSpPr txBox="1">
            <a:spLocks noGrp="1" noChangeArrowheads="1"/>
          </p:cNvSpPr>
          <p:nvPr/>
        </p:nvSpPr>
        <p:spPr bwMode="auto">
          <a:xfrm>
            <a:off x="3886201" y="8688388"/>
            <a:ext cx="2971800" cy="455612"/>
          </a:xfrm>
          <a:prstGeom prst="rect">
            <a:avLst/>
          </a:prstGeom>
          <a:noFill/>
          <a:ln w="9525">
            <a:noFill/>
            <a:miter lim="800000"/>
            <a:headEnd/>
            <a:tailEnd/>
          </a:ln>
        </p:spPr>
        <p:txBody>
          <a:bodyPr lIns="92004" tIns="46003" rIns="92004" bIns="46003" anchor="b"/>
          <a:lstStyle/>
          <a:p>
            <a:pPr algn="r" defTabSz="952500"/>
            <a:fld id="{B01F9BC7-CA21-43FC-BCC6-AAFC645496CA}" type="slidenum">
              <a:rPr lang="en-US" altLang="zh-TW" sz="1200">
                <a:latin typeface="Times New Roman" pitchFamily="18" charset="0"/>
              </a:rPr>
              <a:pPr algn="r" defTabSz="952500"/>
              <a:t>45</a:t>
            </a:fld>
            <a:endParaRPr lang="en-US" altLang="zh-TW" sz="1200">
              <a:latin typeface="Times New Roman" pitchFamily="18" charset="0"/>
            </a:endParaRPr>
          </a:p>
        </p:txBody>
      </p:sp>
      <p:sp>
        <p:nvSpPr>
          <p:cNvPr id="92164" name="Rectangle 7"/>
          <p:cNvSpPr txBox="1">
            <a:spLocks noGrp="1" noChangeArrowheads="1"/>
          </p:cNvSpPr>
          <p:nvPr/>
        </p:nvSpPr>
        <p:spPr bwMode="auto">
          <a:xfrm>
            <a:off x="3884614" y="8685213"/>
            <a:ext cx="2971800" cy="457200"/>
          </a:xfrm>
          <a:prstGeom prst="rect">
            <a:avLst/>
          </a:prstGeom>
          <a:noFill/>
          <a:ln w="9525">
            <a:noFill/>
            <a:miter lim="800000"/>
            <a:headEnd/>
            <a:tailEnd/>
          </a:ln>
        </p:spPr>
        <p:txBody>
          <a:bodyPr lIns="91070" tIns="45535" rIns="91070" bIns="45535" anchor="b"/>
          <a:lstStyle/>
          <a:p>
            <a:pPr algn="r" defTabSz="947738"/>
            <a:fld id="{3F785712-4849-4C20-9E3D-A20FED62B68D}" type="slidenum">
              <a:rPr lang="en-US" altLang="zh-TW" sz="1200"/>
              <a:pPr algn="r" defTabSz="947738"/>
              <a:t>45</a:t>
            </a:fld>
            <a:endParaRPr lang="en-US" altLang="zh-TW" sz="1200"/>
          </a:p>
        </p:txBody>
      </p:sp>
      <p:sp>
        <p:nvSpPr>
          <p:cNvPr id="92165" name="Rectangle 2"/>
          <p:cNvSpPr>
            <a:spLocks noGrp="1" noRot="1" noChangeAspect="1" noChangeArrowheads="1" noTextEdit="1"/>
          </p:cNvSpPr>
          <p:nvPr>
            <p:ph type="sldImg"/>
          </p:nvPr>
        </p:nvSpPr>
        <p:spPr>
          <a:xfrm>
            <a:off x="1146175" y="690563"/>
            <a:ext cx="4567238" cy="3425825"/>
          </a:xfrm>
          <a:ln/>
        </p:spPr>
      </p:sp>
      <p:sp>
        <p:nvSpPr>
          <p:cNvPr id="92166" name="Rectangle 3"/>
          <p:cNvSpPr>
            <a:spLocks noGrp="1" noChangeArrowheads="1"/>
          </p:cNvSpPr>
          <p:nvPr>
            <p:ph type="body" idx="1"/>
          </p:nvPr>
        </p:nvSpPr>
        <p:spPr>
          <a:xfrm>
            <a:off x="915989" y="4341814"/>
            <a:ext cx="5026025" cy="4116387"/>
          </a:xfrm>
          <a:noFill/>
          <a:ln/>
        </p:spPr>
        <p:txBody>
          <a:bodyPr lIns="92004" tIns="46003" rIns="92004" bIns="46003"/>
          <a:lstStyle/>
          <a:p>
            <a:r>
              <a:rPr lang="en-US" altLang="zh-TW"/>
              <a:t>1.</a:t>
            </a:r>
            <a:r>
              <a:rPr lang="zh-TW" altLang="en-US"/>
              <a:t>法律依據：國民教育法第</a:t>
            </a:r>
            <a:r>
              <a:rPr lang="en-US" altLang="zh-TW"/>
              <a:t>1</a:t>
            </a:r>
            <a:r>
              <a:rPr lang="zh-TW" altLang="en-US"/>
              <a:t>條：國民教育依中華民國憲法第一百五十八條之規定，以養成德、智、體、群 、美五育均衡發展之健全國民為宗旨。</a:t>
            </a:r>
            <a:endParaRPr lang="en-US" altLang="zh-TW"/>
          </a:p>
          <a:p>
            <a:r>
              <a:rPr lang="en-US" altLang="zh-TW"/>
              <a:t>2.</a:t>
            </a:r>
            <a:r>
              <a:rPr lang="zh-TW" altLang="en-US"/>
              <a:t> 適性入學，落實</a:t>
            </a:r>
            <a:r>
              <a:rPr lang="en-US" altLang="zh-TW"/>
              <a:t>『</a:t>
            </a:r>
            <a:r>
              <a:rPr lang="zh-TW" altLang="en-US"/>
              <a:t>德智體群美五育均衡發展</a:t>
            </a:r>
            <a:r>
              <a:rPr lang="en-US" altLang="zh-TW"/>
              <a:t>』</a:t>
            </a:r>
          </a:p>
          <a:p>
            <a:r>
              <a:rPr lang="en-US" altLang="zh-TW"/>
              <a:t>3.</a:t>
            </a:r>
            <a:r>
              <a:rPr lang="zh-TW" altLang="en-US"/>
              <a:t>適性：能、願意、實行</a:t>
            </a:r>
            <a:r>
              <a:rPr lang="en-US" altLang="zh-TW"/>
              <a:t>(can,want,do)</a:t>
            </a:r>
          </a:p>
          <a:p>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編號版面配置區 6"/>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4F62E23-11E0-4E23-82A0-72C4DDBFE207}" type="slidenum">
              <a:rPr lang="zh-TW" altLang="en-US" sz="1200"/>
              <a:pPr algn="r"/>
              <a:t>46</a:t>
            </a:fld>
            <a:endParaRPr lang="en-US" altLang="zh-TW" sz="1200"/>
          </a:p>
        </p:txBody>
      </p:sp>
      <p:sp>
        <p:nvSpPr>
          <p:cNvPr id="91139" name="Rectangle 7"/>
          <p:cNvSpPr txBox="1">
            <a:spLocks noGrp="1" noChangeArrowheads="1"/>
          </p:cNvSpPr>
          <p:nvPr/>
        </p:nvSpPr>
        <p:spPr bwMode="auto">
          <a:xfrm>
            <a:off x="3886200" y="8688388"/>
            <a:ext cx="2971800" cy="455612"/>
          </a:xfrm>
          <a:prstGeom prst="rect">
            <a:avLst/>
          </a:prstGeom>
          <a:noFill/>
          <a:ln w="9525">
            <a:noFill/>
            <a:miter lim="800000"/>
            <a:headEnd/>
            <a:tailEnd/>
          </a:ln>
        </p:spPr>
        <p:txBody>
          <a:bodyPr lIns="92004" tIns="46003" rIns="92004" bIns="46003" anchor="b"/>
          <a:lstStyle/>
          <a:p>
            <a:pPr algn="r" defTabSz="952500"/>
            <a:fld id="{2287E5CC-C6C6-4539-8437-7012AE18ADDD}" type="slidenum">
              <a:rPr lang="en-US" altLang="zh-TW" sz="1200">
                <a:latin typeface="Times New Roman" pitchFamily="18" charset="0"/>
              </a:rPr>
              <a:pPr algn="r" defTabSz="952500"/>
              <a:t>46</a:t>
            </a:fld>
            <a:endParaRPr lang="en-US" altLang="zh-TW" sz="1200">
              <a:latin typeface="Times New Roman" pitchFamily="18" charset="0"/>
            </a:endParaRPr>
          </a:p>
        </p:txBody>
      </p:sp>
      <p:sp>
        <p:nvSpPr>
          <p:cNvPr id="9114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070" tIns="45535" rIns="91070" bIns="45535" anchor="b"/>
          <a:lstStyle/>
          <a:p>
            <a:pPr algn="r" defTabSz="947738"/>
            <a:fld id="{F7D7900D-DE4C-4330-BCEC-A8F3F38AB2FA}" type="slidenum">
              <a:rPr lang="en-US" altLang="zh-TW" sz="1200"/>
              <a:pPr algn="r" defTabSz="947738"/>
              <a:t>46</a:t>
            </a:fld>
            <a:endParaRPr lang="en-US" altLang="zh-TW" sz="1200"/>
          </a:p>
        </p:txBody>
      </p:sp>
      <p:sp>
        <p:nvSpPr>
          <p:cNvPr id="91141" name="Rectangle 2"/>
          <p:cNvSpPr>
            <a:spLocks noGrp="1" noRot="1" noChangeAspect="1" noChangeArrowheads="1" noTextEdit="1"/>
          </p:cNvSpPr>
          <p:nvPr>
            <p:ph type="sldImg"/>
          </p:nvPr>
        </p:nvSpPr>
        <p:spPr>
          <a:xfrm>
            <a:off x="1146175" y="690563"/>
            <a:ext cx="4567238" cy="3425825"/>
          </a:xfrm>
          <a:ln/>
        </p:spPr>
      </p:sp>
      <p:sp>
        <p:nvSpPr>
          <p:cNvPr id="91142" name="Rectangle 3"/>
          <p:cNvSpPr>
            <a:spLocks noGrp="1" noChangeArrowheads="1"/>
          </p:cNvSpPr>
          <p:nvPr>
            <p:ph type="body" idx="1"/>
          </p:nvPr>
        </p:nvSpPr>
        <p:spPr>
          <a:xfrm>
            <a:off x="915988" y="4341813"/>
            <a:ext cx="5026025" cy="4116387"/>
          </a:xfrm>
          <a:noFill/>
          <a:ln/>
        </p:spPr>
        <p:txBody>
          <a:bodyPr lIns="92004" tIns="46003" rIns="92004" bIns="46003"/>
          <a:lstStyle/>
          <a:p>
            <a:r>
              <a:rPr lang="en-US" altLang="zh-TW"/>
              <a:t>1.</a:t>
            </a:r>
            <a:r>
              <a:rPr lang="zh-TW" altLang="en-US"/>
              <a:t>法律依據：國民教育法第</a:t>
            </a:r>
            <a:r>
              <a:rPr lang="en-US" altLang="zh-TW"/>
              <a:t>1</a:t>
            </a:r>
            <a:r>
              <a:rPr lang="zh-TW" altLang="en-US"/>
              <a:t>條：國民教育依中華民國憲法第一百五十八條之規定，以養成德、智、體、群 、美五育均衡發展之健全國民為宗旨。</a:t>
            </a:r>
            <a:endParaRPr lang="en-US" altLang="zh-TW"/>
          </a:p>
          <a:p>
            <a:r>
              <a:rPr lang="en-US" altLang="zh-TW"/>
              <a:t>2.</a:t>
            </a:r>
            <a:r>
              <a:rPr lang="zh-TW" altLang="en-US"/>
              <a:t> 適性入學，落實</a:t>
            </a:r>
            <a:r>
              <a:rPr lang="en-US" altLang="zh-TW"/>
              <a:t>『</a:t>
            </a:r>
            <a:r>
              <a:rPr lang="zh-TW" altLang="en-US"/>
              <a:t>德智體群美五育均衡發展</a:t>
            </a:r>
            <a:r>
              <a:rPr lang="en-US" altLang="zh-TW"/>
              <a:t>』</a:t>
            </a:r>
          </a:p>
          <a:p>
            <a:r>
              <a:rPr lang="en-US" altLang="zh-TW"/>
              <a:t>3.</a:t>
            </a:r>
            <a:r>
              <a:rPr lang="zh-TW" altLang="en-US"/>
              <a:t>適性：能、願意、實行</a:t>
            </a:r>
            <a:r>
              <a:rPr lang="en-US" altLang="zh-TW"/>
              <a:t>(can,want,do)</a:t>
            </a:r>
          </a:p>
          <a:p>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fld id="{3116A0FB-02D4-476C-8465-78CD0DE2FEC2}" type="datetime1">
              <a:rPr lang="zh-TW" altLang="en-US"/>
              <a:pPr>
                <a:defRPr/>
              </a:pPr>
              <a:t>2021/3/5</a:t>
            </a:fld>
            <a:endParaRPr lang="en-US" altLang="zh-TW"/>
          </a:p>
        </p:txBody>
      </p:sp>
      <p:sp>
        <p:nvSpPr>
          <p:cNvPr id="5"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331B1008-A5CC-431D-A378-F766904F58AC}" type="slidenum">
              <a:rPr lang="en-US" altLang="zh-TW"/>
              <a:pPr>
                <a:defRPr/>
              </a:pPr>
              <a:t>‹#›</a:t>
            </a:fld>
            <a:endParaRPr lang="en-US" altLang="zh-TW"/>
          </a:p>
        </p:txBody>
      </p:sp>
    </p:spTree>
  </p:cSld>
  <p:clrMapOvr>
    <a:masterClrMapping/>
  </p:clrMapOvr>
  <p:transition advTm="5000">
    <p:cut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fld id="{1CD76640-06A2-445E-957F-D1157100A248}" type="datetime1">
              <a:rPr lang="zh-TW" altLang="en-US"/>
              <a:pPr>
                <a:defRPr/>
              </a:pPr>
              <a:t>2021/3/5</a:t>
            </a:fld>
            <a:endParaRPr lang="en-US" altLang="zh-TW"/>
          </a:p>
        </p:txBody>
      </p:sp>
      <p:sp>
        <p:nvSpPr>
          <p:cNvPr id="5"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F36F416-1F0B-4D3B-9362-AA63006C4FFA}" type="slidenum">
              <a:rPr lang="en-US" altLang="zh-TW"/>
              <a:pPr>
                <a:defRPr/>
              </a:pPr>
              <a:t>‹#›</a:t>
            </a:fld>
            <a:endParaRPr lang="en-US" altLang="zh-TW"/>
          </a:p>
        </p:txBody>
      </p:sp>
    </p:spTree>
  </p:cSld>
  <p:clrMapOvr>
    <a:masterClrMapping/>
  </p:clrMapOvr>
  <p:transition advTm="5000">
    <p:cut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fld id="{F88E4530-692E-4195-9E53-786765A25759}" type="datetime1">
              <a:rPr lang="zh-TW" altLang="en-US"/>
              <a:pPr>
                <a:defRPr/>
              </a:pPr>
              <a:t>2021/3/5</a:t>
            </a:fld>
            <a:endParaRPr lang="en-US" altLang="zh-TW"/>
          </a:p>
        </p:txBody>
      </p:sp>
      <p:sp>
        <p:nvSpPr>
          <p:cNvPr id="5"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0F52EBB-9C10-4152-B3D9-949F2B4EED84}" type="slidenum">
              <a:rPr lang="en-US" altLang="zh-TW"/>
              <a:pPr>
                <a:defRPr/>
              </a:pPr>
              <a:t>‹#›</a:t>
            </a:fld>
            <a:endParaRPr lang="en-US" altLang="zh-TW"/>
          </a:p>
        </p:txBody>
      </p:sp>
    </p:spTree>
  </p:cSld>
  <p:clrMapOvr>
    <a:masterClrMapping/>
  </p:clrMapOvr>
  <p:transition advTm="5000">
    <p:cut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457200" y="1600200"/>
            <a:ext cx="8229600" cy="4525963"/>
          </a:xfrm>
        </p:spPr>
        <p:txBody>
          <a:bodyPr/>
          <a:lstStyle/>
          <a:p>
            <a:pPr lvl="0"/>
            <a:endParaRPr lang="zh-TW" altLang="en-US" noProof="0"/>
          </a:p>
        </p:txBody>
      </p:sp>
      <p:sp>
        <p:nvSpPr>
          <p:cNvPr id="4" name="Rectangle 4"/>
          <p:cNvSpPr>
            <a:spLocks noGrp="1" noChangeArrowheads="1"/>
          </p:cNvSpPr>
          <p:nvPr>
            <p:ph type="dt" sz="half" idx="10"/>
          </p:nvPr>
        </p:nvSpPr>
        <p:spPr>
          <a:ln/>
        </p:spPr>
        <p:txBody>
          <a:bodyPr/>
          <a:lstStyle>
            <a:lvl1pPr>
              <a:defRPr/>
            </a:lvl1pPr>
          </a:lstStyle>
          <a:p>
            <a:pPr>
              <a:defRPr/>
            </a:pPr>
            <a:fld id="{FB0782B2-8295-41C9-AF48-6953CE830C26}" type="datetime1">
              <a:rPr lang="zh-TW" altLang="en-US"/>
              <a:pPr>
                <a:defRPr/>
              </a:pPr>
              <a:t>2021/3/5</a:t>
            </a:fld>
            <a:endParaRPr lang="en-US" altLang="zh-TW"/>
          </a:p>
        </p:txBody>
      </p:sp>
      <p:sp>
        <p:nvSpPr>
          <p:cNvPr id="5"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6E67D5B-A2CE-4E9A-891D-2AEA0FEAAAE4}" type="slidenum">
              <a:rPr lang="en-US" altLang="zh-TW"/>
              <a:pPr>
                <a:defRPr/>
              </a:pPr>
              <a:t>‹#›</a:t>
            </a:fld>
            <a:endParaRPr lang="en-US" altLang="zh-TW"/>
          </a:p>
        </p:txBody>
      </p:sp>
    </p:spTree>
  </p:cSld>
  <p:clrMapOvr>
    <a:masterClrMapping/>
  </p:clrMapOvr>
  <p:transition advTm="5000">
    <p:cut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標題，文字及圖表">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圖表版面配置區 3"/>
          <p:cNvSpPr>
            <a:spLocks noGrp="1"/>
          </p:cNvSpPr>
          <p:nvPr>
            <p:ph type="chart" sz="half" idx="2"/>
          </p:nvPr>
        </p:nvSpPr>
        <p:spPr>
          <a:xfrm>
            <a:off x="4648200" y="1600200"/>
            <a:ext cx="4038600" cy="4525963"/>
          </a:xfrm>
        </p:spPr>
        <p:txBody>
          <a:bodyPr/>
          <a:lstStyle/>
          <a:p>
            <a:pPr lvl="0"/>
            <a:endParaRPr lang="zh-TW" altLang="en-US" noProof="0"/>
          </a:p>
        </p:txBody>
      </p:sp>
      <p:sp>
        <p:nvSpPr>
          <p:cNvPr id="5" name="Rectangle 4"/>
          <p:cNvSpPr>
            <a:spLocks noGrp="1" noChangeArrowheads="1"/>
          </p:cNvSpPr>
          <p:nvPr>
            <p:ph type="dt" sz="half" idx="10"/>
          </p:nvPr>
        </p:nvSpPr>
        <p:spPr>
          <a:ln/>
        </p:spPr>
        <p:txBody>
          <a:bodyPr/>
          <a:lstStyle>
            <a:lvl1pPr>
              <a:defRPr/>
            </a:lvl1pPr>
          </a:lstStyle>
          <a:p>
            <a:pPr>
              <a:defRPr/>
            </a:pPr>
            <a:fld id="{CC52A93F-2356-43B3-9883-4080FD5ED177}" type="datetime1">
              <a:rPr lang="zh-TW" altLang="en-US"/>
              <a:pPr>
                <a:defRPr/>
              </a:pPr>
              <a:t>2021/3/5</a:t>
            </a:fld>
            <a:endParaRPr lang="en-US" altLang="zh-TW"/>
          </a:p>
        </p:txBody>
      </p:sp>
      <p:sp>
        <p:nvSpPr>
          <p:cNvPr id="6"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8B47AD67-AF25-4E6F-B19C-5A270947176A}" type="slidenum">
              <a:rPr lang="en-US" altLang="zh-TW"/>
              <a:pPr>
                <a:defRPr/>
              </a:pPr>
              <a:t>‹#›</a:t>
            </a:fld>
            <a:endParaRPr lang="en-US" altLang="zh-TW"/>
          </a:p>
        </p:txBody>
      </p:sp>
    </p:spTree>
  </p:cSld>
  <p:clrMapOvr>
    <a:masterClrMapping/>
  </p:clrMapOvr>
  <p:transition advTm="5000">
    <p:cut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fld id="{51C71146-4781-4528-B699-4BC3454ADCE0}" type="datetime1">
              <a:rPr lang="zh-TW" altLang="en-US"/>
              <a:pPr>
                <a:defRPr/>
              </a:pPr>
              <a:t>2021/3/5</a:t>
            </a:fld>
            <a:endParaRPr lang="en-US" altLang="zh-TW"/>
          </a:p>
        </p:txBody>
      </p:sp>
      <p:sp>
        <p:nvSpPr>
          <p:cNvPr id="4"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A742C251-DEBF-426A-94DC-F987CDC5A3D7}" type="slidenum">
              <a:rPr lang="en-US" altLang="zh-TW"/>
              <a:pPr>
                <a:defRPr/>
              </a:pPr>
              <a:t>‹#›</a:t>
            </a:fld>
            <a:endParaRPr lang="en-US" altLang="zh-TW"/>
          </a:p>
        </p:txBody>
      </p:sp>
    </p:spTree>
  </p:cSld>
  <p:clrMapOvr>
    <a:masterClrMapping/>
  </p:clrMapOvr>
  <p:transition advTm="5000">
    <p:cut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fld id="{0FE320C0-042B-4B82-B26D-0A968B8E9836}" type="datetime1">
              <a:rPr lang="zh-TW" altLang="en-US"/>
              <a:pPr>
                <a:defRPr/>
              </a:pPr>
              <a:t>2021/3/5</a:t>
            </a:fld>
            <a:endParaRPr lang="en-US" altLang="zh-TW"/>
          </a:p>
        </p:txBody>
      </p:sp>
      <p:sp>
        <p:nvSpPr>
          <p:cNvPr id="6"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5BBECC16-F396-4168-8C86-03E8B0069875}" type="slidenum">
              <a:rPr lang="en-US" altLang="zh-TW"/>
              <a:pPr>
                <a:defRPr/>
              </a:pPr>
              <a:t>‹#›</a:t>
            </a:fld>
            <a:endParaRPr lang="en-US" altLang="zh-TW"/>
          </a:p>
        </p:txBody>
      </p:sp>
    </p:spTree>
  </p:cSld>
  <p:clrMapOvr>
    <a:masterClrMapping/>
  </p:clrMapOvr>
  <p:transition advTm="5000">
    <p:cut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0" y="16778"/>
            <a:ext cx="9144000" cy="1069514"/>
          </a:xfrm>
          <a:prstGeom prst="rect">
            <a:avLst/>
          </a:prstGeom>
        </p:spPr>
        <p:txBody>
          <a:bodyPr anchor="ctr"/>
          <a:lstStyle>
            <a:lvl1pPr>
              <a:defRPr b="1" baseline="0">
                <a:solidFill>
                  <a:schemeClr val="bg1"/>
                </a:solidFill>
                <a:latin typeface="Arial" pitchFamily="34" charset="0"/>
                <a:cs typeface="Arial" pitchFamily="34" charset="0"/>
              </a:defRPr>
            </a:lvl1pPr>
          </a:lstStyle>
          <a:p>
            <a:r>
              <a:rPr lang="zh-TW" altLang="en-US" dirty="0"/>
              <a:t>按一下以編輯母片標題樣式</a:t>
            </a:r>
            <a:endParaRPr lang="ko-KR" altLang="en-US" dirty="0"/>
          </a:p>
        </p:txBody>
      </p:sp>
      <p:sp>
        <p:nvSpPr>
          <p:cNvPr id="3" name="Content Placeholder 2"/>
          <p:cNvSpPr>
            <a:spLocks noGrp="1"/>
          </p:cNvSpPr>
          <p:nvPr>
            <p:ph idx="1"/>
          </p:nvPr>
        </p:nvSpPr>
        <p:spPr>
          <a:xfrm>
            <a:off x="457200" y="1600201"/>
            <a:ext cx="8229600" cy="460648"/>
          </a:xfrm>
          <a:prstGeom prst="rect">
            <a:avLst/>
          </a:prstGeom>
        </p:spPr>
        <p:txBody>
          <a:bodyPr anchor="ctr"/>
          <a:lstStyle>
            <a:lvl1pPr marL="0" indent="0">
              <a:buNone/>
              <a:defRPr sz="2000">
                <a:solidFill>
                  <a:schemeClr val="tx1">
                    <a:lumMod val="75000"/>
                    <a:lumOff val="25000"/>
                  </a:schemeClr>
                </a:solidFill>
              </a:defRPr>
            </a:lvl1pPr>
          </a:lstStyle>
          <a:p>
            <a:pPr lvl="0"/>
            <a:r>
              <a:rPr lang="zh-TW" altLang="en-US"/>
              <a:t>按一下以編輯母片文字樣式</a:t>
            </a:r>
          </a:p>
        </p:txBody>
      </p:sp>
      <p:sp>
        <p:nvSpPr>
          <p:cNvPr id="4" name="Content Placeholder 2"/>
          <p:cNvSpPr>
            <a:spLocks noGrp="1"/>
          </p:cNvSpPr>
          <p:nvPr>
            <p:ph idx="10"/>
          </p:nvPr>
        </p:nvSpPr>
        <p:spPr>
          <a:xfrm>
            <a:off x="467544" y="2276872"/>
            <a:ext cx="8229600" cy="3600400"/>
          </a:xfrm>
          <a:prstGeom prst="rect">
            <a:avLst/>
          </a:prstGeom>
        </p:spPr>
        <p:txBody>
          <a:bodyPr lIns="396000" anchor="t"/>
          <a:lstStyle>
            <a:lvl1pPr marL="0" indent="0">
              <a:buNone/>
              <a:defRPr sz="1400">
                <a:solidFill>
                  <a:schemeClr val="tx1">
                    <a:lumMod val="75000"/>
                    <a:lumOff val="25000"/>
                  </a:schemeClr>
                </a:solidFill>
              </a:defRPr>
            </a:lvl1pPr>
          </a:lstStyle>
          <a:p>
            <a:pPr lvl="0"/>
            <a:r>
              <a:rPr lang="zh-TW" altLang="en-US"/>
              <a:t>按一下以編輯母片文字樣式</a:t>
            </a:r>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950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87282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0_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33147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fld id="{207428FD-2B7B-47EB-AD24-2C69F54343A3}" type="datetime1">
              <a:rPr lang="zh-TW" altLang="en-US"/>
              <a:pPr>
                <a:defRPr/>
              </a:pPr>
              <a:t>2021/3/5</a:t>
            </a:fld>
            <a:endParaRPr lang="en-US" altLang="zh-TW"/>
          </a:p>
        </p:txBody>
      </p:sp>
      <p:sp>
        <p:nvSpPr>
          <p:cNvPr id="5"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F2D4324-0639-4B95-9197-0694AF3EC150}" type="slidenum">
              <a:rPr lang="en-US" altLang="zh-TW"/>
              <a:pPr>
                <a:defRPr/>
              </a:pPr>
              <a:t>‹#›</a:t>
            </a:fld>
            <a:endParaRPr lang="en-US" altLang="zh-TW"/>
          </a:p>
        </p:txBody>
      </p:sp>
    </p:spTree>
  </p:cSld>
  <p:clrMapOvr>
    <a:masterClrMapping/>
  </p:clrMapOvr>
  <p:transition advTm="5000">
    <p:cut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fld id="{3116A0FB-02D4-476C-8465-78CD0DE2FEC2}" type="datetime1">
              <a:rPr lang="zh-TW" altLang="en-US">
                <a:solidFill>
                  <a:srgbClr val="000000"/>
                </a:solidFill>
              </a:rPr>
              <a:pPr>
                <a:defRPr/>
              </a:pPr>
              <a:t>2021/3/5</a:t>
            </a:fld>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zh-TW" altLang="en-US">
                <a:solidFill>
                  <a:srgbClr val="000000"/>
                </a:solidFill>
              </a:rPr>
              <a:t>免試會考新趨勢&amp;技職教育十二年國教面面觀</a:t>
            </a: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1B1008-A5CC-431D-A378-F766904F58A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877021415"/>
      </p:ext>
    </p:extLst>
  </p:cSld>
  <p:clrMapOvr>
    <a:masterClrMapping/>
  </p:clrMapOvr>
  <p:transition advTm="5000">
    <p:cut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fld id="{207428FD-2B7B-47EB-AD24-2C69F54343A3}" type="datetime1">
              <a:rPr lang="zh-TW" altLang="en-US">
                <a:solidFill>
                  <a:srgbClr val="000000"/>
                </a:solidFill>
              </a:rPr>
              <a:pPr>
                <a:defRPr/>
              </a:pPr>
              <a:t>2021/3/5</a:t>
            </a:fld>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zh-TW" altLang="en-US">
                <a:solidFill>
                  <a:srgbClr val="000000"/>
                </a:solidFill>
              </a:rPr>
              <a:t>免試會考新趨勢&amp;技職教育十二年國教面面觀</a:t>
            </a: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2D4324-0639-4B95-9197-0694AF3EC15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074993760"/>
      </p:ext>
    </p:extLst>
  </p:cSld>
  <p:clrMapOvr>
    <a:masterClrMapping/>
  </p:clrMapOvr>
  <p:transition advTm="5000">
    <p:cut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fld id="{9AEB1F31-42E9-4ACF-83BA-85CBADDD2126}" type="datetime1">
              <a:rPr lang="zh-TW" altLang="en-US">
                <a:solidFill>
                  <a:srgbClr val="000000"/>
                </a:solidFill>
              </a:rPr>
              <a:pPr>
                <a:defRPr/>
              </a:pPr>
              <a:t>2021/3/5</a:t>
            </a:fld>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zh-TW" altLang="en-US">
                <a:solidFill>
                  <a:srgbClr val="000000"/>
                </a:solidFill>
              </a:rPr>
              <a:t>免試會考新趨勢&amp;技職教育十二年國教面面觀</a:t>
            </a: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666A7D-32FB-40E9-AA96-22E1C728D52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943347767"/>
      </p:ext>
    </p:extLst>
  </p:cSld>
  <p:clrMapOvr>
    <a:masterClrMapping/>
  </p:clrMapOvr>
  <p:transition advTm="5000">
    <p:cut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fld id="{8C6E49EB-96D6-4DBC-81F6-00EB64B3F52C}" type="datetime1">
              <a:rPr lang="zh-TW" altLang="en-US">
                <a:solidFill>
                  <a:srgbClr val="000000"/>
                </a:solidFill>
              </a:rPr>
              <a:pPr>
                <a:defRPr/>
              </a:pPr>
              <a:t>2021/3/5</a:t>
            </a:fld>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r>
              <a:rPr lang="zh-TW" altLang="en-US">
                <a:solidFill>
                  <a:srgbClr val="000000"/>
                </a:solidFill>
              </a:rPr>
              <a:t>免試會考新趨勢&amp;技職教育十二年國教面面觀</a:t>
            </a: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E991DD-663C-48E7-8822-310FF128D01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239878620"/>
      </p:ext>
    </p:extLst>
  </p:cSld>
  <p:clrMapOvr>
    <a:masterClrMapping/>
  </p:clrMapOvr>
  <p:transition advTm="5000">
    <p:cut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fld id="{055A667A-0C94-4978-9CD4-A0115500B066}" type="datetime1">
              <a:rPr lang="zh-TW" altLang="en-US">
                <a:solidFill>
                  <a:srgbClr val="000000"/>
                </a:solidFill>
              </a:rPr>
              <a:pPr>
                <a:defRPr/>
              </a:pPr>
              <a:t>2021/3/5</a:t>
            </a:fld>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r>
              <a:rPr lang="zh-TW" altLang="en-US">
                <a:solidFill>
                  <a:srgbClr val="000000"/>
                </a:solidFill>
              </a:rPr>
              <a:t>免試會考新趨勢&amp;技職教育十二年國教面面觀</a:t>
            </a: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006915-B9DC-4002-A062-0A1FA076AF6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855419045"/>
      </p:ext>
    </p:extLst>
  </p:cSld>
  <p:clrMapOvr>
    <a:masterClrMapping/>
  </p:clrMapOvr>
  <p:transition advTm="5000">
    <p:cut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fld id="{98645DB2-C3F6-4116-87B4-177C664449EB}" type="datetime1">
              <a:rPr lang="zh-TW" altLang="en-US">
                <a:solidFill>
                  <a:srgbClr val="000000"/>
                </a:solidFill>
              </a:rPr>
              <a:pPr>
                <a:defRPr/>
              </a:pPr>
              <a:t>2021/3/5</a:t>
            </a:fld>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r>
              <a:rPr lang="zh-TW" altLang="en-US">
                <a:solidFill>
                  <a:srgbClr val="000000"/>
                </a:solidFill>
              </a:rPr>
              <a:t>免試會考新趨勢&amp;技職教育十二年國教面面觀</a:t>
            </a: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6FCB147-1AD3-4A56-8AF4-1233A699F44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87520584"/>
      </p:ext>
    </p:extLst>
  </p:cSld>
  <p:clrMapOvr>
    <a:masterClrMapping/>
  </p:clrMapOvr>
  <p:transition advTm="5000">
    <p:cut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82014DF-E2E3-41D4-A6D5-B6CD1EB70825}" type="datetime1">
              <a:rPr lang="zh-TW" altLang="en-US">
                <a:solidFill>
                  <a:srgbClr val="000000"/>
                </a:solidFill>
              </a:rPr>
              <a:pPr>
                <a:defRPr/>
              </a:pPr>
              <a:t>2021/3/5</a:t>
            </a:fld>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r>
              <a:rPr lang="zh-TW" altLang="en-US">
                <a:solidFill>
                  <a:srgbClr val="000000"/>
                </a:solidFill>
              </a:rPr>
              <a:t>免試會考新趨勢&amp;技職教育十二年國教面面觀</a:t>
            </a: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5DF18D5-A645-43E9-9A17-8BE5B0EED2C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092932954"/>
      </p:ext>
    </p:extLst>
  </p:cSld>
  <p:clrMapOvr>
    <a:masterClrMapping/>
  </p:clrMapOvr>
  <p:transition advTm="5000">
    <p:cut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484F7BE6-3F18-4A05-9E05-D2FAE2EA1DFA}" type="datetime1">
              <a:rPr lang="zh-TW" altLang="en-US">
                <a:solidFill>
                  <a:srgbClr val="000000"/>
                </a:solidFill>
              </a:rPr>
              <a:pPr>
                <a:defRPr/>
              </a:pPr>
              <a:t>2021/3/5</a:t>
            </a:fld>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r>
              <a:rPr lang="zh-TW" altLang="en-US">
                <a:solidFill>
                  <a:srgbClr val="000000"/>
                </a:solidFill>
              </a:rPr>
              <a:t>免試會考新趨勢&amp;技職教育十二年國教面面觀</a:t>
            </a: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6FE338-190D-4AAF-942A-86540497402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627848925"/>
      </p:ext>
    </p:extLst>
  </p:cSld>
  <p:clrMapOvr>
    <a:masterClrMapping/>
  </p:clrMapOvr>
  <p:transition advTm="5000">
    <p:cut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FA48281F-95C0-4620-BE2D-9FA97322BA02}" type="datetime1">
              <a:rPr lang="zh-TW" altLang="en-US">
                <a:solidFill>
                  <a:srgbClr val="000000"/>
                </a:solidFill>
              </a:rPr>
              <a:pPr>
                <a:defRPr/>
              </a:pPr>
              <a:t>2021/3/5</a:t>
            </a:fld>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r>
              <a:rPr lang="zh-TW" altLang="en-US">
                <a:solidFill>
                  <a:srgbClr val="000000"/>
                </a:solidFill>
              </a:rPr>
              <a:t>免試會考新趨勢&amp;技職教育十二年國教面面觀</a:t>
            </a: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C5CD21-08C9-4C2D-A33F-E09BF8513BE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028626328"/>
      </p:ext>
    </p:extLst>
  </p:cSld>
  <p:clrMapOvr>
    <a:masterClrMapping/>
  </p:clrMapOvr>
  <p:transition advTm="5000">
    <p:cut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fld id="{1CD76640-06A2-445E-957F-D1157100A248}" type="datetime1">
              <a:rPr lang="zh-TW" altLang="en-US">
                <a:solidFill>
                  <a:srgbClr val="000000"/>
                </a:solidFill>
              </a:rPr>
              <a:pPr>
                <a:defRPr/>
              </a:pPr>
              <a:t>2021/3/5</a:t>
            </a:fld>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zh-TW" altLang="en-US">
                <a:solidFill>
                  <a:srgbClr val="000000"/>
                </a:solidFill>
              </a:rPr>
              <a:t>免試會考新趨勢&amp;技職教育十二年國教面面觀</a:t>
            </a: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36F416-1F0B-4D3B-9362-AA63006C4FF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70299638"/>
      </p:ext>
    </p:extLst>
  </p:cSld>
  <p:clrMapOvr>
    <a:masterClrMapping/>
  </p:clrMapOvr>
  <p:transition advTm="5000">
    <p:cut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fld id="{9AEB1F31-42E9-4ACF-83BA-85CBADDD2126}" type="datetime1">
              <a:rPr lang="zh-TW" altLang="en-US"/>
              <a:pPr>
                <a:defRPr/>
              </a:pPr>
              <a:t>2021/3/5</a:t>
            </a:fld>
            <a:endParaRPr lang="en-US" altLang="zh-TW"/>
          </a:p>
        </p:txBody>
      </p:sp>
      <p:sp>
        <p:nvSpPr>
          <p:cNvPr id="5"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8666A7D-32FB-40E9-AA96-22E1C728D529}" type="slidenum">
              <a:rPr lang="en-US" altLang="zh-TW"/>
              <a:pPr>
                <a:defRPr/>
              </a:pPr>
              <a:t>‹#›</a:t>
            </a:fld>
            <a:endParaRPr lang="en-US" altLang="zh-TW"/>
          </a:p>
        </p:txBody>
      </p:sp>
    </p:spTree>
  </p:cSld>
  <p:clrMapOvr>
    <a:masterClrMapping/>
  </p:clrMapOvr>
  <p:transition advTm="5000">
    <p:cut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fld id="{F88E4530-692E-4195-9E53-786765A25759}" type="datetime1">
              <a:rPr lang="zh-TW" altLang="en-US">
                <a:solidFill>
                  <a:srgbClr val="000000"/>
                </a:solidFill>
              </a:rPr>
              <a:pPr>
                <a:defRPr/>
              </a:pPr>
              <a:t>2021/3/5</a:t>
            </a:fld>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zh-TW" altLang="en-US">
                <a:solidFill>
                  <a:srgbClr val="000000"/>
                </a:solidFill>
              </a:rPr>
              <a:t>免試會考新趨勢&amp;技職教育十二年國教面面觀</a:t>
            </a: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F52EBB-9C10-4152-B3D9-949F2B4EED8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782431543"/>
      </p:ext>
    </p:extLst>
  </p:cSld>
  <p:clrMapOvr>
    <a:masterClrMapping/>
  </p:clrMapOvr>
  <p:transition advTm="5000">
    <p:cut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457200" y="1600200"/>
            <a:ext cx="8229600" cy="4525963"/>
          </a:xfrm>
        </p:spPr>
        <p:txBody>
          <a:bodyPr/>
          <a:lstStyle/>
          <a:p>
            <a:pPr lvl="0"/>
            <a:endParaRPr lang="zh-TW" altLang="en-US" noProof="0"/>
          </a:p>
        </p:txBody>
      </p:sp>
      <p:sp>
        <p:nvSpPr>
          <p:cNvPr id="4" name="Rectangle 4"/>
          <p:cNvSpPr>
            <a:spLocks noGrp="1" noChangeArrowheads="1"/>
          </p:cNvSpPr>
          <p:nvPr>
            <p:ph type="dt" sz="half" idx="10"/>
          </p:nvPr>
        </p:nvSpPr>
        <p:spPr>
          <a:ln/>
        </p:spPr>
        <p:txBody>
          <a:bodyPr/>
          <a:lstStyle>
            <a:lvl1pPr>
              <a:defRPr/>
            </a:lvl1pPr>
          </a:lstStyle>
          <a:p>
            <a:pPr>
              <a:defRPr/>
            </a:pPr>
            <a:fld id="{FB0782B2-8295-41C9-AF48-6953CE830C26}" type="datetime1">
              <a:rPr lang="zh-TW" altLang="en-US">
                <a:solidFill>
                  <a:srgbClr val="000000"/>
                </a:solidFill>
              </a:rPr>
              <a:pPr>
                <a:defRPr/>
              </a:pPr>
              <a:t>2021/3/5</a:t>
            </a:fld>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r>
              <a:rPr lang="zh-TW" altLang="en-US">
                <a:solidFill>
                  <a:srgbClr val="000000"/>
                </a:solidFill>
              </a:rPr>
              <a:t>免試會考新趨勢&amp;技職教育十二年國教面面觀</a:t>
            </a: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67D5B-A2CE-4E9A-891D-2AEA0FEAAAE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088282989"/>
      </p:ext>
    </p:extLst>
  </p:cSld>
  <p:clrMapOvr>
    <a:masterClrMapping/>
  </p:clrMapOvr>
  <p:transition advTm="5000">
    <p:cut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xAndChart" preserve="1">
  <p:cSld name="標題，文字及圖表">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圖表版面配置區 3"/>
          <p:cNvSpPr>
            <a:spLocks noGrp="1"/>
          </p:cNvSpPr>
          <p:nvPr>
            <p:ph type="chart" sz="half" idx="2"/>
          </p:nvPr>
        </p:nvSpPr>
        <p:spPr>
          <a:xfrm>
            <a:off x="4648200" y="1600200"/>
            <a:ext cx="4038600" cy="4525963"/>
          </a:xfrm>
        </p:spPr>
        <p:txBody>
          <a:bodyPr/>
          <a:lstStyle/>
          <a:p>
            <a:pPr lvl="0"/>
            <a:endParaRPr lang="zh-TW" altLang="en-US" noProof="0"/>
          </a:p>
        </p:txBody>
      </p:sp>
      <p:sp>
        <p:nvSpPr>
          <p:cNvPr id="5" name="Rectangle 4"/>
          <p:cNvSpPr>
            <a:spLocks noGrp="1" noChangeArrowheads="1"/>
          </p:cNvSpPr>
          <p:nvPr>
            <p:ph type="dt" sz="half" idx="10"/>
          </p:nvPr>
        </p:nvSpPr>
        <p:spPr>
          <a:ln/>
        </p:spPr>
        <p:txBody>
          <a:bodyPr/>
          <a:lstStyle>
            <a:lvl1pPr>
              <a:defRPr/>
            </a:lvl1pPr>
          </a:lstStyle>
          <a:p>
            <a:pPr>
              <a:defRPr/>
            </a:pPr>
            <a:fld id="{CC52A93F-2356-43B3-9883-4080FD5ED177}" type="datetime1">
              <a:rPr lang="zh-TW" altLang="en-US">
                <a:solidFill>
                  <a:srgbClr val="000000"/>
                </a:solidFill>
              </a:rPr>
              <a:pPr>
                <a:defRPr/>
              </a:pPr>
              <a:t>2021/3/5</a:t>
            </a:fld>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r>
              <a:rPr lang="zh-TW" altLang="en-US">
                <a:solidFill>
                  <a:srgbClr val="000000"/>
                </a:solidFill>
              </a:rPr>
              <a:t>免試會考新趨勢&amp;技職教育十二年國教面面觀</a:t>
            </a: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47AD67-AF25-4E6F-B19C-5A270947176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671189213"/>
      </p:ext>
    </p:extLst>
  </p:cSld>
  <p:clrMapOvr>
    <a:masterClrMapping/>
  </p:clrMapOvr>
  <p:transition advTm="5000">
    <p:cut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fld id="{51C71146-4781-4528-B699-4BC3454ADCE0}" type="datetime1">
              <a:rPr lang="zh-TW" altLang="en-US">
                <a:solidFill>
                  <a:srgbClr val="000000"/>
                </a:solidFill>
              </a:rPr>
              <a:pPr>
                <a:defRPr/>
              </a:pPr>
              <a:t>2021/3/5</a:t>
            </a:fld>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r>
              <a:rPr lang="zh-TW" altLang="en-US">
                <a:solidFill>
                  <a:srgbClr val="000000"/>
                </a:solidFill>
              </a:rPr>
              <a:t>免試會考新趨勢&amp;技職教育十二年國教面面觀</a:t>
            </a: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42C251-DEBF-426A-94DC-F987CDC5A3D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93150559"/>
      </p:ext>
    </p:extLst>
  </p:cSld>
  <p:clrMapOvr>
    <a:masterClrMapping/>
  </p:clrMapOvr>
  <p:transition advTm="5000">
    <p:cut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fld id="{0FE320C0-042B-4B82-B26D-0A968B8E9836}" type="datetime1">
              <a:rPr lang="zh-TW" altLang="en-US">
                <a:solidFill>
                  <a:srgbClr val="000000"/>
                </a:solidFill>
              </a:rPr>
              <a:pPr>
                <a:defRPr/>
              </a:pPr>
              <a:t>2021/3/5</a:t>
            </a:fld>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r>
              <a:rPr lang="zh-TW" altLang="en-US">
                <a:solidFill>
                  <a:srgbClr val="000000"/>
                </a:solidFill>
              </a:rPr>
              <a:t>免試會考新趨勢&amp;技職教育十二年國教面面觀</a:t>
            </a: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BECC16-F396-4168-8C86-03E8B006987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402169969"/>
      </p:ext>
    </p:extLst>
  </p:cSld>
  <p:clrMapOvr>
    <a:masterClrMapping/>
  </p:clrMapOvr>
  <p:transition advTm="5000">
    <p:cut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0" y="16778"/>
            <a:ext cx="9144000" cy="1069514"/>
          </a:xfrm>
          <a:prstGeom prst="rect">
            <a:avLst/>
          </a:prstGeom>
        </p:spPr>
        <p:txBody>
          <a:bodyPr anchor="ctr"/>
          <a:lstStyle>
            <a:lvl1pPr>
              <a:defRPr b="1" baseline="0">
                <a:solidFill>
                  <a:schemeClr val="bg1"/>
                </a:solidFill>
                <a:latin typeface="Arial" pitchFamily="34" charset="0"/>
                <a:cs typeface="Arial" pitchFamily="34" charset="0"/>
              </a:defRPr>
            </a:lvl1pPr>
          </a:lstStyle>
          <a:p>
            <a:r>
              <a:rPr lang="zh-TW" altLang="en-US" dirty="0"/>
              <a:t>按一下以編輯母片標題樣式</a:t>
            </a:r>
            <a:endParaRPr lang="ko-KR" altLang="en-US" dirty="0"/>
          </a:p>
        </p:txBody>
      </p:sp>
      <p:sp>
        <p:nvSpPr>
          <p:cNvPr id="3" name="Content Placeholder 2"/>
          <p:cNvSpPr>
            <a:spLocks noGrp="1"/>
          </p:cNvSpPr>
          <p:nvPr>
            <p:ph idx="1"/>
          </p:nvPr>
        </p:nvSpPr>
        <p:spPr>
          <a:xfrm>
            <a:off x="457200" y="1600201"/>
            <a:ext cx="8229600" cy="460648"/>
          </a:xfrm>
          <a:prstGeom prst="rect">
            <a:avLst/>
          </a:prstGeom>
        </p:spPr>
        <p:txBody>
          <a:bodyPr anchor="ctr"/>
          <a:lstStyle>
            <a:lvl1pPr marL="0" indent="0">
              <a:buNone/>
              <a:defRPr sz="2000">
                <a:solidFill>
                  <a:schemeClr val="tx1">
                    <a:lumMod val="75000"/>
                    <a:lumOff val="25000"/>
                  </a:schemeClr>
                </a:solidFill>
              </a:defRPr>
            </a:lvl1pPr>
          </a:lstStyle>
          <a:p>
            <a:pPr lvl="0"/>
            <a:r>
              <a:rPr lang="zh-TW" altLang="en-US"/>
              <a:t>按一下以編輯母片文字樣式</a:t>
            </a:r>
          </a:p>
        </p:txBody>
      </p:sp>
      <p:sp>
        <p:nvSpPr>
          <p:cNvPr id="4" name="Content Placeholder 2"/>
          <p:cNvSpPr>
            <a:spLocks noGrp="1"/>
          </p:cNvSpPr>
          <p:nvPr>
            <p:ph idx="10"/>
          </p:nvPr>
        </p:nvSpPr>
        <p:spPr>
          <a:xfrm>
            <a:off x="467544" y="2276872"/>
            <a:ext cx="8229600" cy="3600400"/>
          </a:xfrm>
          <a:prstGeom prst="rect">
            <a:avLst/>
          </a:prstGeom>
        </p:spPr>
        <p:txBody>
          <a:bodyPr lIns="396000" anchor="t"/>
          <a:lstStyle>
            <a:lvl1pPr marL="0" indent="0">
              <a:buNone/>
              <a:defRPr sz="1400">
                <a:solidFill>
                  <a:schemeClr val="tx1">
                    <a:lumMod val="75000"/>
                    <a:lumOff val="25000"/>
                  </a:schemeClr>
                </a:solidFill>
              </a:defRPr>
            </a:lvl1pPr>
          </a:lstStyle>
          <a:p>
            <a:pPr lvl="0"/>
            <a:r>
              <a:rPr lang="zh-TW" altLang="en-US"/>
              <a:t>按一下以編輯母片文字樣式</a:t>
            </a:r>
          </a:p>
        </p:txBody>
      </p:sp>
    </p:spTree>
    <p:extLst>
      <p:ext uri="{BB962C8B-B14F-4D97-AF65-F5344CB8AC3E}">
        <p14:creationId xmlns:p14="http://schemas.microsoft.com/office/powerpoint/2010/main" val="371246509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bg>
      <p:bgPr>
        <a:solidFill>
          <a:srgbClr val="FFFBE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107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2" y="0"/>
            <a:ext cx="7524328"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a:t> Click to add title</a:t>
            </a:r>
            <a:endParaRPr lang="ko-KR" altLang="en-US" dirty="0"/>
          </a:p>
        </p:txBody>
      </p:sp>
      <p:sp>
        <p:nvSpPr>
          <p:cNvPr id="4" name="Content Placeholder 2"/>
          <p:cNvSpPr>
            <a:spLocks noGrp="1"/>
          </p:cNvSpPr>
          <p:nvPr>
            <p:ph idx="1"/>
          </p:nvPr>
        </p:nvSpPr>
        <p:spPr>
          <a:xfrm>
            <a:off x="2123728" y="1268760"/>
            <a:ext cx="6563072" cy="460648"/>
          </a:xfrm>
          <a:prstGeom prst="rect">
            <a:avLst/>
          </a:prstGeom>
        </p:spPr>
        <p:txBody>
          <a:bodyPr anchor="ctr"/>
          <a:lstStyle>
            <a:lvl1pPr marL="0" indent="0">
              <a:buNone/>
              <a:defRPr sz="2000">
                <a:solidFill>
                  <a:schemeClr val="tx1">
                    <a:lumMod val="75000"/>
                    <a:lumOff val="25000"/>
                  </a:schemeClr>
                </a:solidFill>
              </a:defRPr>
            </a:lvl1pPr>
          </a:lstStyle>
          <a:p>
            <a:pPr lvl="0"/>
            <a:r>
              <a:rPr lang="zh-TW" altLang="en-US"/>
              <a:t>按一下以編輯母片文字樣式</a:t>
            </a:r>
          </a:p>
        </p:txBody>
      </p:sp>
      <p:sp>
        <p:nvSpPr>
          <p:cNvPr id="5" name="Content Placeholder 2"/>
          <p:cNvSpPr>
            <a:spLocks noGrp="1"/>
          </p:cNvSpPr>
          <p:nvPr>
            <p:ph idx="10"/>
          </p:nvPr>
        </p:nvSpPr>
        <p:spPr>
          <a:xfrm>
            <a:off x="2134072" y="1844824"/>
            <a:ext cx="6563072" cy="4147865"/>
          </a:xfrm>
          <a:prstGeom prst="rect">
            <a:avLst/>
          </a:prstGeom>
        </p:spPr>
        <p:txBody>
          <a:bodyPr lIns="396000" anchor="t"/>
          <a:lstStyle>
            <a:lvl1pPr marL="0" indent="0">
              <a:buNone/>
              <a:defRPr sz="1400">
                <a:solidFill>
                  <a:schemeClr val="tx1">
                    <a:lumMod val="75000"/>
                    <a:lumOff val="25000"/>
                  </a:schemeClr>
                </a:solidFill>
              </a:defRPr>
            </a:lvl1pPr>
          </a:lstStyle>
          <a:p>
            <a:pPr lvl="0"/>
            <a:r>
              <a:rPr lang="zh-TW" altLang="en-US"/>
              <a:t>按一下以編輯母片文字樣式</a:t>
            </a:r>
          </a:p>
        </p:txBody>
      </p:sp>
    </p:spTree>
    <p:extLst>
      <p:ext uri="{BB962C8B-B14F-4D97-AF65-F5344CB8AC3E}">
        <p14:creationId xmlns:p14="http://schemas.microsoft.com/office/powerpoint/2010/main" val="334352927"/>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0_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29618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fld id="{8C6E49EB-96D6-4DBC-81F6-00EB64B3F52C}" type="datetime1">
              <a:rPr lang="zh-TW" altLang="en-US"/>
              <a:pPr>
                <a:defRPr/>
              </a:pPr>
              <a:t>2021/3/5</a:t>
            </a:fld>
            <a:endParaRPr lang="en-US" altLang="zh-TW"/>
          </a:p>
        </p:txBody>
      </p:sp>
      <p:sp>
        <p:nvSpPr>
          <p:cNvPr id="6"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85E991DD-663C-48E7-8822-310FF128D013}" type="slidenum">
              <a:rPr lang="en-US" altLang="zh-TW"/>
              <a:pPr>
                <a:defRPr/>
              </a:pPr>
              <a:t>‹#›</a:t>
            </a:fld>
            <a:endParaRPr lang="en-US" altLang="zh-TW"/>
          </a:p>
        </p:txBody>
      </p:sp>
    </p:spTree>
  </p:cSld>
  <p:clrMapOvr>
    <a:masterClrMapping/>
  </p:clrMapOvr>
  <p:transition advTm="5000">
    <p:cut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fld id="{055A667A-0C94-4978-9CD4-A0115500B066}" type="datetime1">
              <a:rPr lang="zh-TW" altLang="en-US"/>
              <a:pPr>
                <a:defRPr/>
              </a:pPr>
              <a:t>2021/3/5</a:t>
            </a:fld>
            <a:endParaRPr lang="en-US" altLang="zh-TW"/>
          </a:p>
        </p:txBody>
      </p:sp>
      <p:sp>
        <p:nvSpPr>
          <p:cNvPr id="8"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C2006915-B9DC-4002-A062-0A1FA076AF65}" type="slidenum">
              <a:rPr lang="en-US" altLang="zh-TW"/>
              <a:pPr>
                <a:defRPr/>
              </a:pPr>
              <a:t>‹#›</a:t>
            </a:fld>
            <a:endParaRPr lang="en-US" altLang="zh-TW"/>
          </a:p>
        </p:txBody>
      </p:sp>
    </p:spTree>
  </p:cSld>
  <p:clrMapOvr>
    <a:masterClrMapping/>
  </p:clrMapOvr>
  <p:transition advTm="5000">
    <p:cut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fld id="{98645DB2-C3F6-4116-87B4-177C664449EB}" type="datetime1">
              <a:rPr lang="zh-TW" altLang="en-US"/>
              <a:pPr>
                <a:defRPr/>
              </a:pPr>
              <a:t>2021/3/5</a:t>
            </a:fld>
            <a:endParaRPr lang="en-US" altLang="zh-TW"/>
          </a:p>
        </p:txBody>
      </p:sp>
      <p:sp>
        <p:nvSpPr>
          <p:cNvPr id="4"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F6FCB147-1AD3-4A56-8AF4-1233A699F44D}" type="slidenum">
              <a:rPr lang="en-US" altLang="zh-TW"/>
              <a:pPr>
                <a:defRPr/>
              </a:pPr>
              <a:t>‹#›</a:t>
            </a:fld>
            <a:endParaRPr lang="en-US" altLang="zh-TW"/>
          </a:p>
        </p:txBody>
      </p:sp>
    </p:spTree>
  </p:cSld>
  <p:clrMapOvr>
    <a:masterClrMapping/>
  </p:clrMapOvr>
  <p:transition advTm="5000">
    <p:cut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82014DF-E2E3-41D4-A6D5-B6CD1EB70825}" type="datetime1">
              <a:rPr lang="zh-TW" altLang="en-US"/>
              <a:pPr>
                <a:defRPr/>
              </a:pPr>
              <a:t>2021/3/5</a:t>
            </a:fld>
            <a:endParaRPr lang="en-US" altLang="zh-TW"/>
          </a:p>
        </p:txBody>
      </p:sp>
      <p:sp>
        <p:nvSpPr>
          <p:cNvPr id="3"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95DF18D5-A645-43E9-9A17-8BE5B0EED2C7}" type="slidenum">
              <a:rPr lang="en-US" altLang="zh-TW"/>
              <a:pPr>
                <a:defRPr/>
              </a:pPr>
              <a:t>‹#›</a:t>
            </a:fld>
            <a:endParaRPr lang="en-US" altLang="zh-TW"/>
          </a:p>
        </p:txBody>
      </p:sp>
    </p:spTree>
  </p:cSld>
  <p:clrMapOvr>
    <a:masterClrMapping/>
  </p:clrMapOvr>
  <p:transition advTm="5000">
    <p:cut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484F7BE6-3F18-4A05-9E05-D2FAE2EA1DFA}" type="datetime1">
              <a:rPr lang="zh-TW" altLang="en-US"/>
              <a:pPr>
                <a:defRPr/>
              </a:pPr>
              <a:t>2021/3/5</a:t>
            </a:fld>
            <a:endParaRPr lang="en-US" altLang="zh-TW"/>
          </a:p>
        </p:txBody>
      </p:sp>
      <p:sp>
        <p:nvSpPr>
          <p:cNvPr id="6"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ED6FE338-190D-4AAF-942A-86540497402F}" type="slidenum">
              <a:rPr lang="en-US" altLang="zh-TW"/>
              <a:pPr>
                <a:defRPr/>
              </a:pPr>
              <a:t>‹#›</a:t>
            </a:fld>
            <a:endParaRPr lang="en-US" altLang="zh-TW"/>
          </a:p>
        </p:txBody>
      </p:sp>
    </p:spTree>
  </p:cSld>
  <p:clrMapOvr>
    <a:masterClrMapping/>
  </p:clrMapOvr>
  <p:transition advTm="5000">
    <p:cut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FA48281F-95C0-4620-BE2D-9FA97322BA02}" type="datetime1">
              <a:rPr lang="zh-TW" altLang="en-US"/>
              <a:pPr>
                <a:defRPr/>
              </a:pPr>
              <a:t>2021/3/5</a:t>
            </a:fld>
            <a:endParaRPr lang="en-US" altLang="zh-TW"/>
          </a:p>
        </p:txBody>
      </p:sp>
      <p:sp>
        <p:nvSpPr>
          <p:cNvPr id="6" name="Rectangle 5"/>
          <p:cNvSpPr>
            <a:spLocks noGrp="1" noChangeArrowheads="1"/>
          </p:cNvSpPr>
          <p:nvPr>
            <p:ph type="ftr" sz="quarter" idx="11"/>
          </p:nvPr>
        </p:nvSpPr>
        <p:spPr>
          <a:ln/>
        </p:spPr>
        <p:txBody>
          <a:bodyPr/>
          <a:lstStyle>
            <a:lvl1pPr>
              <a:defRPr/>
            </a:lvl1pPr>
          </a:lstStyle>
          <a:p>
            <a:r>
              <a:rPr lang="zh-TW" altLang="en-US"/>
              <a:t>免試會考新趨勢&amp;技職教育十二年國教面面觀</a:t>
            </a: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5C5CD21-08C9-4C2D-A33F-E09BF8513BE2}" type="slidenum">
              <a:rPr lang="en-US" altLang="zh-TW"/>
              <a:pPr>
                <a:defRPr/>
              </a:pPr>
              <a:t>‹#›</a:t>
            </a:fld>
            <a:endParaRPr lang="en-US" altLang="zh-TW"/>
          </a:p>
        </p:txBody>
      </p:sp>
    </p:spTree>
  </p:cSld>
  <p:clrMapOvr>
    <a:masterClrMapping/>
  </p:clrMapOvr>
  <p:transition advTm="5000">
    <p:cut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3.jpe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84013CD6-AFBE-4167-A2AE-AE241DC4FC5F}" type="datetime1">
              <a:rPr lang="zh-TW" altLang="en-US"/>
              <a:pPr>
                <a:defRPr/>
              </a:pPr>
              <a:t>2021/3/5</a:t>
            </a:fld>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zh-TW" altLang="en-US"/>
              <a:t>免試會考新趨勢&amp;技職教育十二年國教面面觀</a:t>
            </a: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A618F77-D4B2-409B-A9A6-125CAAB5694E}"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63" r:id="rId1"/>
    <p:sldLayoutId id="2147483662" r:id="rId2"/>
    <p:sldLayoutId id="2147483661" r:id="rId3"/>
    <p:sldLayoutId id="2147483660" r:id="rId4"/>
    <p:sldLayoutId id="2147483659" r:id="rId5"/>
    <p:sldLayoutId id="2147483658" r:id="rId6"/>
    <p:sldLayoutId id="2147483657" r:id="rId7"/>
    <p:sldLayoutId id="2147483656" r:id="rId8"/>
    <p:sldLayoutId id="2147483655" r:id="rId9"/>
    <p:sldLayoutId id="2147483654" r:id="rId10"/>
    <p:sldLayoutId id="2147483653" r:id="rId11"/>
    <p:sldLayoutId id="2147483652" r:id="rId12"/>
    <p:sldLayoutId id="2147483651" r:id="rId13"/>
    <p:sldLayoutId id="2147483650" r:id="rId14"/>
    <p:sldLayoutId id="2147483649" r:id="rId15"/>
    <p:sldLayoutId id="2147483664" r:id="rId16"/>
    <p:sldLayoutId id="2147483665" r:id="rId17"/>
    <p:sldLayoutId id="2147483666" r:id="rId18"/>
    <p:sldLayoutId id="2147483667" r:id="rId19"/>
  </p:sldLayoutIdLst>
  <p:transition advTm="5000">
    <p:cut thruBlk="1"/>
  </p:transition>
  <p:hf hdr="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alphaModFix amt="15000"/>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84013CD6-AFBE-4167-A2AE-AE241DC4FC5F}" type="datetime1">
              <a:rPr lang="zh-TW" altLang="en-US">
                <a:solidFill>
                  <a:srgbClr val="000000"/>
                </a:solidFill>
              </a:rPr>
              <a:pPr>
                <a:defRPr/>
              </a:pPr>
              <a:t>2021/3/5</a:t>
            </a:fld>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zh-TW" altLang="en-US">
                <a:solidFill>
                  <a:srgbClr val="000000"/>
                </a:solidFill>
              </a:rPr>
              <a:t>免試會考新趨勢&amp;技職教育十二年國教面面觀</a:t>
            </a:r>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A618F77-D4B2-409B-A9A6-125CAAB5694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68451887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Lst>
  <p:transition advTm="5000">
    <p:cut thruBlk="1"/>
  </p:transition>
  <p:hf hdr="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location.yjvs.chc.edu.tw/School_Query/Apps/School_Query.aspx" TargetMode="Externa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techexpo.moe.edu.tw/search/profile_edutype.php?ec=5" TargetMode="Externa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me.moe.edu.tw/junior/search/" TargetMode="External"/><Relationship Id="rId2" Type="http://schemas.openxmlformats.org/officeDocument/2006/relationships/hyperlink" Target="https://www.techadmi.edu.tw/" TargetMode="Externa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03.xml.rels><?xml version="1.0" encoding="UTF-8" standalone="yes"?>
<Relationships xmlns="http://schemas.openxmlformats.org/package/2006/relationships"><Relationship Id="rId3" Type="http://schemas.openxmlformats.org/officeDocument/2006/relationships/hyperlink" Target="http://me.moe.edu.tw/junior/search/" TargetMode="External"/><Relationship Id="rId2" Type="http://schemas.openxmlformats.org/officeDocument/2006/relationships/hyperlink" Target="https://techexpo.moe.edu.tw/search" TargetMode="Externa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0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course.tchcvs.tc.edu.tw/" TargetMode="Externa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12basic.edu.tw/" TargetMode="Externa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4.png"/><Relationship Id="rId7" Type="http://schemas.openxmlformats.org/officeDocument/2006/relationships/diagramColors" Target="../diagrams/colors5.xml"/><Relationship Id="rId2"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4.png"/><Relationship Id="rId7" Type="http://schemas.openxmlformats.org/officeDocument/2006/relationships/diagramColors" Target="../diagrams/colors9.xml"/><Relationship Id="rId2"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9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12basic.kl.edu.tw/" TargetMode="Externa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hyperlink" Target="https://cap.rcpet.edu.tw/"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9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adapt.k12ea.gov.tw/" TargetMode="Externa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highschool.yjvs.chc.edu.tw/search/index.php?city=3"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2054" name="Rectangle 12"/>
          <p:cNvSpPr>
            <a:spLocks noChangeArrowheads="1"/>
          </p:cNvSpPr>
          <p:nvPr/>
        </p:nvSpPr>
        <p:spPr bwMode="auto">
          <a:xfrm>
            <a:off x="762166" y="2111106"/>
            <a:ext cx="7776864" cy="1754326"/>
          </a:xfrm>
          <a:prstGeom prst="rect">
            <a:avLst/>
          </a:prstGeom>
          <a:noFill/>
          <a:ln w="9525">
            <a:noFill/>
            <a:miter lim="800000"/>
            <a:headEnd/>
            <a:tailEnd/>
          </a:ln>
        </p:spPr>
        <p:txBody>
          <a:bodyPr wrap="square" anchor="ctr">
            <a:spAutoFit/>
          </a:bodyPr>
          <a:lstStyle/>
          <a:p>
            <a:pPr algn="ctr">
              <a:defRPr/>
            </a:pPr>
            <a:r>
              <a:rPr lang="zh-TW" altLang="en-US" sz="5400" b="1" dirty="0">
                <a:solidFill>
                  <a:srgbClr val="C00000"/>
                </a:solidFill>
                <a:effectLst>
                  <a:outerShdw blurRad="38100" dist="38100" dir="2700000" algn="tl">
                    <a:srgbClr val="C0C0C0"/>
                  </a:outerShdw>
                </a:effectLst>
                <a:latin typeface="標楷體" pitchFamily="65" charset="-120"/>
                <a:ea typeface="標楷體" pitchFamily="65" charset="-120"/>
              </a:rPr>
              <a:t>基隆市政府教育</a:t>
            </a:r>
            <a:r>
              <a:rPr lang="zh-TW" altLang="en-US" sz="5400" b="1" dirty="0" smtClean="0">
                <a:solidFill>
                  <a:srgbClr val="C00000"/>
                </a:solidFill>
                <a:effectLst>
                  <a:outerShdw blurRad="38100" dist="38100" dir="2700000" algn="tl">
                    <a:srgbClr val="C0C0C0"/>
                  </a:outerShdw>
                </a:effectLst>
                <a:latin typeface="標楷體" pitchFamily="65" charset="-120"/>
                <a:ea typeface="標楷體" pitchFamily="65" charset="-120"/>
              </a:rPr>
              <a:t>處</a:t>
            </a:r>
            <a:endParaRPr lang="en-US" altLang="zh-TW" sz="5400" b="1" dirty="0">
              <a:solidFill>
                <a:srgbClr val="C00000"/>
              </a:solidFill>
              <a:effectLst>
                <a:outerShdw blurRad="38100" dist="38100" dir="2700000" algn="tl">
                  <a:srgbClr val="C0C0C0"/>
                </a:outerShdw>
              </a:effectLst>
              <a:latin typeface="標楷體" pitchFamily="65" charset="-120"/>
              <a:ea typeface="標楷體" pitchFamily="65" charset="-120"/>
            </a:endParaRPr>
          </a:p>
          <a:p>
            <a:pPr algn="ctr">
              <a:defRPr/>
            </a:pPr>
            <a:r>
              <a:rPr lang="zh-TW" altLang="en-US" sz="5400" b="1" dirty="0">
                <a:solidFill>
                  <a:srgbClr val="C00000"/>
                </a:solidFill>
                <a:effectLst>
                  <a:outerShdw blurRad="38100" dist="38100" dir="2700000" algn="tl">
                    <a:srgbClr val="C0C0C0"/>
                  </a:outerShdw>
                </a:effectLst>
                <a:latin typeface="標楷體" pitchFamily="65" charset="-120"/>
                <a:ea typeface="標楷體" pitchFamily="65" charset="-120"/>
              </a:rPr>
              <a:t>十二年國教適性入學宣導</a:t>
            </a:r>
            <a:endParaRPr lang="zh-TW" altLang="en-US" sz="5400" b="1" dirty="0">
              <a:solidFill>
                <a:srgbClr val="C00000"/>
              </a:solidFill>
              <a:effectLst>
                <a:outerShdw blurRad="38100" dist="38100" dir="2700000" algn="tl">
                  <a:srgbClr val="C0C0C0"/>
                </a:outerShdw>
              </a:effectLst>
              <a:latin typeface="標楷體" pitchFamily="65" charset="-120"/>
              <a:ea typeface="標楷體" pitchFamily="65" charset="-120"/>
              <a:cs typeface="華康儷中黑"/>
            </a:endParaRPr>
          </a:p>
        </p:txBody>
      </p:sp>
      <p:sp>
        <p:nvSpPr>
          <p:cNvPr id="2" name="文字方塊 1"/>
          <p:cNvSpPr txBox="1"/>
          <p:nvPr/>
        </p:nvSpPr>
        <p:spPr>
          <a:xfrm>
            <a:off x="924176" y="4509120"/>
            <a:ext cx="7344816" cy="1754326"/>
          </a:xfrm>
          <a:prstGeom prst="rect">
            <a:avLst/>
          </a:prstGeom>
          <a:noFill/>
        </p:spPr>
        <p:txBody>
          <a:bodyPr wrap="square" rtlCol="0">
            <a:spAutoFit/>
          </a:bodyPr>
          <a:lstStyle/>
          <a:p>
            <a:pPr algn="ctr"/>
            <a:r>
              <a:rPr lang="zh-TW" altLang="en-US" sz="36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教育部國民及學前教育署</a:t>
            </a:r>
            <a:endParaRPr lang="en-US" altLang="zh-TW" sz="36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endParaRPr>
          </a:p>
          <a:p>
            <a:pPr algn="ctr"/>
            <a:r>
              <a:rPr lang="en-US" altLang="zh-TW" sz="36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110</a:t>
            </a:r>
            <a:r>
              <a:rPr lang="zh-TW" altLang="en-US" sz="36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年國中畢業生適性入學宣導講師</a:t>
            </a:r>
            <a:r>
              <a:rPr lang="en-US" altLang="zh-TW" sz="36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 </a:t>
            </a:r>
            <a:r>
              <a:rPr lang="zh-TW" altLang="en-US" sz="3600" b="1" dirty="0" smtClean="0">
                <a:solidFill>
                  <a:srgbClr val="7030A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林安任  主講</a:t>
            </a:r>
            <a:endParaRPr lang="en-US" altLang="zh-TW" sz="3600" b="1" dirty="0">
              <a:solidFill>
                <a:srgbClr val="7030A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endParaRPr>
          </a:p>
        </p:txBody>
      </p:sp>
      <p:pic>
        <p:nvPicPr>
          <p:cNvPr id="5" name="圖片 4"/>
          <p:cNvPicPr>
            <a:picLocks noChangeAspect="1"/>
          </p:cNvPicPr>
          <p:nvPr/>
        </p:nvPicPr>
        <p:blipFill>
          <a:blip r:embed="rId2"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4783531" y="468564"/>
            <a:ext cx="1948709" cy="1440000"/>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952" y="491949"/>
            <a:ext cx="1764000" cy="1445137"/>
          </a:xfrm>
          <a:prstGeom prst="rect">
            <a:avLst/>
          </a:prstGeom>
        </p:spPr>
      </p:pic>
    </p:spTree>
  </p:cSld>
  <p:clrMapOvr>
    <a:masterClrMapping/>
  </p:clrMapOvr>
  <p:transition advTm="5000">
    <p:cut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日期版面配置區 3"/>
          <p:cNvSpPr>
            <a:spLocks noGrp="1"/>
          </p:cNvSpPr>
          <p:nvPr>
            <p:ph type="dt" sz="half" idx="10"/>
          </p:nvPr>
        </p:nvSpPr>
        <p:spPr/>
        <p:txBody>
          <a:bodyPr/>
          <a:lstStyle/>
          <a:p>
            <a:pPr>
              <a:defRPr/>
            </a:pPr>
            <a:fld id="{207428FD-2B7B-47EB-AD24-2C69F54343A3}" type="datetime1">
              <a:rPr lang="zh-TW" altLang="en-US" smtClean="0"/>
              <a:pPr>
                <a:defRPr/>
              </a:pPr>
              <a:t>2021/3/5</a:t>
            </a:fld>
            <a:endParaRPr lang="en-US" altLang="zh-TW"/>
          </a:p>
        </p:txBody>
      </p:sp>
      <p:sp>
        <p:nvSpPr>
          <p:cNvPr id="5" name="頁尾版面配置區 4"/>
          <p:cNvSpPr>
            <a:spLocks noGrp="1"/>
          </p:cNvSpPr>
          <p:nvPr>
            <p:ph type="ftr" sz="quarter" idx="11"/>
          </p:nvPr>
        </p:nvSpPr>
        <p:spPr/>
        <p:txBody>
          <a:bodyPr/>
          <a:lstStyle/>
          <a:p>
            <a:r>
              <a:rPr lang="zh-TW" altLang="en-US" smtClean="0"/>
              <a:t>免試會考新趨勢&amp;技職教育十二年國教面面觀</a:t>
            </a:r>
            <a:endParaRPr lang="en-US" altLang="zh-TW"/>
          </a:p>
        </p:txBody>
      </p:sp>
      <p:sp>
        <p:nvSpPr>
          <p:cNvPr id="6" name="投影片編號版面配置區 5"/>
          <p:cNvSpPr>
            <a:spLocks noGrp="1"/>
          </p:cNvSpPr>
          <p:nvPr>
            <p:ph type="sldNum" sz="quarter" idx="12"/>
          </p:nvPr>
        </p:nvSpPr>
        <p:spPr/>
        <p:txBody>
          <a:bodyPr/>
          <a:lstStyle/>
          <a:p>
            <a:pPr>
              <a:defRPr/>
            </a:pPr>
            <a:fld id="{CF2D4324-0639-4B95-9197-0694AF3EC150}" type="slidenum">
              <a:rPr lang="en-US" altLang="zh-TW" smtClean="0"/>
              <a:pPr>
                <a:defRPr/>
              </a:pPr>
              <a:t>10</a:t>
            </a:fld>
            <a:endParaRPr lang="en-US" altLang="zh-TW"/>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20" y="-16464"/>
            <a:ext cx="9158519" cy="6868889"/>
          </a:xfrm>
          <a:prstGeom prst="rect">
            <a:avLst/>
          </a:prstGeom>
        </p:spPr>
      </p:pic>
      <p:sp>
        <p:nvSpPr>
          <p:cNvPr id="11" name="標題 1"/>
          <p:cNvSpPr txBox="1">
            <a:spLocks/>
          </p:cNvSpPr>
          <p:nvPr/>
        </p:nvSpPr>
        <p:spPr bwMode="auto">
          <a:xfrm>
            <a:off x="460059" y="0"/>
            <a:ext cx="8229600" cy="9221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2pPr>
            <a:lvl3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3pPr>
            <a:lvl4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4pPr>
            <a:lvl5pPr algn="ctr" rtl="0" eaLnBrk="0" fontAlgn="base" hangingPunct="0">
              <a:spcBef>
                <a:spcPct val="0"/>
              </a:spcBef>
              <a:spcAft>
                <a:spcPct val="0"/>
              </a:spcAft>
              <a:defRPr kumimoji="1" sz="4400">
                <a:solidFill>
                  <a:schemeClr val="tx2"/>
                </a:solidFill>
                <a:latin typeface="Arial" pitchFamily="34" charset="0"/>
                <a:ea typeface="新細明體" pitchFamily="18" charset="-120"/>
              </a:defRPr>
            </a:lvl5pPr>
            <a:lvl6pPr marL="457200" algn="ctr" rtl="0" fontAlgn="base">
              <a:spcBef>
                <a:spcPct val="0"/>
              </a:spcBef>
              <a:spcAft>
                <a:spcPct val="0"/>
              </a:spcAft>
              <a:defRPr kumimoji="1" sz="4400">
                <a:solidFill>
                  <a:schemeClr val="tx2"/>
                </a:solidFill>
                <a:latin typeface="Arial" pitchFamily="34" charset="0"/>
                <a:ea typeface="新細明體" pitchFamily="18" charset="-120"/>
              </a:defRPr>
            </a:lvl6pPr>
            <a:lvl7pPr marL="914400" algn="ctr" rtl="0" fontAlgn="base">
              <a:spcBef>
                <a:spcPct val="0"/>
              </a:spcBef>
              <a:spcAft>
                <a:spcPct val="0"/>
              </a:spcAft>
              <a:defRPr kumimoji="1" sz="4400">
                <a:solidFill>
                  <a:schemeClr val="tx2"/>
                </a:solidFill>
                <a:latin typeface="Arial" pitchFamily="34" charset="0"/>
                <a:ea typeface="新細明體" pitchFamily="18" charset="-120"/>
              </a:defRPr>
            </a:lvl7pPr>
            <a:lvl8pPr marL="1371600" algn="ctr" rtl="0" fontAlgn="base">
              <a:spcBef>
                <a:spcPct val="0"/>
              </a:spcBef>
              <a:spcAft>
                <a:spcPct val="0"/>
              </a:spcAft>
              <a:defRPr kumimoji="1" sz="4400">
                <a:solidFill>
                  <a:schemeClr val="tx2"/>
                </a:solidFill>
                <a:latin typeface="Arial" pitchFamily="34" charset="0"/>
                <a:ea typeface="新細明體" pitchFamily="18" charset="-120"/>
              </a:defRPr>
            </a:lvl8pPr>
            <a:lvl9pPr marL="1828800" algn="ctr" rtl="0" fontAlgn="base">
              <a:spcBef>
                <a:spcPct val="0"/>
              </a:spcBef>
              <a:spcAft>
                <a:spcPct val="0"/>
              </a:spcAft>
              <a:defRPr kumimoji="1" sz="4400">
                <a:solidFill>
                  <a:schemeClr val="tx2"/>
                </a:solidFill>
                <a:latin typeface="Arial" pitchFamily="34" charset="0"/>
                <a:ea typeface="新細明體" pitchFamily="18" charset="-120"/>
              </a:defRPr>
            </a:lvl9pPr>
          </a:lstStyle>
          <a:p>
            <a:pPr eaLnBrk="1" hangingPunct="1"/>
            <a:r>
              <a:rPr lang="zh-TW" altLang="en-US" b="1" kern="0"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為什麼 </a:t>
            </a:r>
            <a:r>
              <a:rPr lang="zh-TW" altLang="en-US" b="1" kern="0" dirty="0" smtClean="0">
                <a:effectLst>
                  <a:outerShdw blurRad="38100" dist="38100" dir="2700000" algn="tl">
                    <a:srgbClr val="000000">
                      <a:alpha val="43137"/>
                    </a:srgbClr>
                  </a:outerShdw>
                </a:effectLst>
                <a:latin typeface="標楷體" pitchFamily="65" charset="-120"/>
                <a:ea typeface="標楷體" pitchFamily="65" charset="-120"/>
              </a:rPr>
              <a:t>要考國中教育會考</a:t>
            </a:r>
            <a:endParaRPr lang="zh-TW" altLang="en-US" b="1" kern="0" dirty="0">
              <a:effectLst>
                <a:outerShdw blurRad="38100" dist="38100" dir="2700000" algn="tl">
                  <a:srgbClr val="000000">
                    <a:alpha val="43137"/>
                  </a:srgbClr>
                </a:outerShdw>
              </a:effectLst>
              <a:latin typeface="標楷體" pitchFamily="65" charset="-120"/>
              <a:ea typeface="標楷體" pitchFamily="65" charset="-120"/>
            </a:endParaRPr>
          </a:p>
        </p:txBody>
      </p:sp>
      <p:sp>
        <p:nvSpPr>
          <p:cNvPr id="12" name="內容版面配置區 2"/>
          <p:cNvSpPr>
            <a:spLocks noGrp="1"/>
          </p:cNvSpPr>
          <p:nvPr>
            <p:ph idx="1"/>
          </p:nvPr>
        </p:nvSpPr>
        <p:spPr>
          <a:xfrm>
            <a:off x="493863" y="836712"/>
            <a:ext cx="8424935" cy="3816424"/>
          </a:xfrm>
        </p:spPr>
        <p:txBody>
          <a:bodyPr/>
          <a:lstStyle/>
          <a:p>
            <a:pPr marL="0" indent="0" eaLnBrk="1" hangingPunct="1">
              <a:buNone/>
            </a:pPr>
            <a:r>
              <a:rPr lang="zh-TW" altLang="en-US" sz="2400" b="1" u="sng" dirty="0">
                <a:solidFill>
                  <a:srgbClr val="660033"/>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學生</a:t>
            </a:r>
            <a:r>
              <a:rPr lang="zh-TW" altLang="en-US" sz="2400" b="1" dirty="0">
                <a:solidFill>
                  <a:srgbClr val="660033"/>
                </a:solidFill>
                <a:latin typeface="標楷體" panose="03000509000000000000" pitchFamily="65" charset="-120"/>
                <a:ea typeface="標楷體" panose="03000509000000000000" pitchFamily="65" charset="-120"/>
                <a:cs typeface="Times New Roman" panose="02020603050405020304" pitchFamily="18" charset="0"/>
              </a:rPr>
              <a:t>：</a:t>
            </a:r>
            <a:r>
              <a:rPr lang="zh-TW" altLang="zh-TW" sz="2400" b="1" dirty="0">
                <a:solidFill>
                  <a:srgbClr val="3333FF"/>
                </a:solidFill>
                <a:latin typeface="標楷體" panose="03000509000000000000" pitchFamily="65" charset="-120"/>
                <a:ea typeface="標楷體" panose="03000509000000000000" pitchFamily="65" charset="-120"/>
                <a:cs typeface="Times New Roman" panose="02020603050405020304" pitchFamily="18" charset="0"/>
              </a:rPr>
              <a:t>了解</a:t>
            </a:r>
            <a:r>
              <a:rPr lang="zh-TW" altLang="en-US" sz="2400" b="1" dirty="0">
                <a:solidFill>
                  <a:srgbClr val="3333FF"/>
                </a:solidFill>
                <a:latin typeface="標楷體" panose="03000509000000000000" pitchFamily="65" charset="-120"/>
                <a:ea typeface="標楷體" panose="03000509000000000000" pitchFamily="65" charset="-120"/>
                <a:cs typeface="Times New Roman" panose="02020603050405020304" pitchFamily="18" charset="0"/>
              </a:rPr>
              <a:t>自己的學力水準</a:t>
            </a:r>
            <a:r>
              <a:rPr lang="zh-TW" altLang="zh-TW" sz="2400" b="1" dirty="0">
                <a:latin typeface="標楷體" panose="03000509000000000000" pitchFamily="65" charset="-120"/>
                <a:ea typeface="標楷體" panose="03000509000000000000" pitchFamily="65" charset="-120"/>
                <a:cs typeface="Times New Roman" panose="02020603050405020304" pitchFamily="18" charset="0"/>
              </a:rPr>
              <a:t>，並為下一學習階段作準備</a:t>
            </a:r>
            <a:r>
              <a:rPr lang="zh-TW" altLang="zh-TW" sz="2400" b="1" dirty="0" smtClean="0">
                <a:latin typeface="標楷體" panose="03000509000000000000" pitchFamily="65" charset="-120"/>
                <a:ea typeface="標楷體" panose="03000509000000000000" pitchFamily="65" charset="-120"/>
                <a:cs typeface="Times New Roman" panose="02020603050405020304" pitchFamily="18" charset="0"/>
              </a:rPr>
              <a:t>。</a:t>
            </a:r>
            <a:endParaRPr lang="en-US" altLang="zh-TW" sz="2400" b="1" dirty="0" smtClean="0">
              <a:latin typeface="標楷體" panose="03000509000000000000" pitchFamily="65" charset="-120"/>
              <a:ea typeface="標楷體" panose="03000509000000000000" pitchFamily="65" charset="-120"/>
              <a:cs typeface="Times New Roman" panose="02020603050405020304" pitchFamily="18" charset="0"/>
            </a:endParaRPr>
          </a:p>
          <a:p>
            <a:pPr marL="0" indent="0" eaLnBrk="1" hangingPunct="1">
              <a:buNone/>
            </a:pPr>
            <a:endParaRPr lang="en-US" altLang="zh-TW" sz="1200" b="1" dirty="0">
              <a:latin typeface="標楷體" panose="03000509000000000000" pitchFamily="65" charset="-120"/>
              <a:ea typeface="標楷體" panose="03000509000000000000" pitchFamily="65" charset="-120"/>
              <a:cs typeface="Times New Roman" panose="02020603050405020304" pitchFamily="18" charset="0"/>
            </a:endParaRPr>
          </a:p>
          <a:p>
            <a:pPr marL="0" indent="0" eaLnBrk="1" hangingPunct="1">
              <a:buNone/>
            </a:pPr>
            <a:r>
              <a:rPr lang="zh-TW" altLang="en-US" sz="2400" b="1" u="sng" dirty="0">
                <a:solidFill>
                  <a:srgbClr val="660033"/>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國中</a:t>
            </a:r>
            <a:r>
              <a:rPr lang="zh-TW" altLang="en-US" sz="2400" b="1" dirty="0">
                <a:solidFill>
                  <a:srgbClr val="660033"/>
                </a:solidFill>
                <a:latin typeface="標楷體" panose="03000509000000000000" pitchFamily="65" charset="-120"/>
                <a:ea typeface="標楷體" panose="03000509000000000000" pitchFamily="65" charset="-120"/>
                <a:cs typeface="Times New Roman" panose="02020603050405020304" pitchFamily="18" charset="0"/>
              </a:rPr>
              <a:t>：</a:t>
            </a:r>
            <a:r>
              <a:rPr lang="zh-TW" altLang="zh-TW" sz="2400" b="1" dirty="0">
                <a:latin typeface="標楷體" panose="03000509000000000000" pitchFamily="65" charset="-120"/>
                <a:ea typeface="標楷體" panose="03000509000000000000" pitchFamily="65" charset="-120"/>
                <a:cs typeface="Times New Roman" panose="02020603050405020304" pitchFamily="18" charset="0"/>
              </a:rPr>
              <a:t>參酌教育會考評量結果，</a:t>
            </a:r>
            <a:r>
              <a:rPr lang="zh-TW" altLang="en-US" sz="2400" b="1" dirty="0">
                <a:latin typeface="標楷體" panose="03000509000000000000" pitchFamily="65" charset="-120"/>
                <a:ea typeface="標楷體" panose="03000509000000000000" pitchFamily="65" charset="-120"/>
                <a:cs typeface="Times New Roman" panose="02020603050405020304" pitchFamily="18" charset="0"/>
              </a:rPr>
              <a:t>了解學生學力水準</a:t>
            </a:r>
            <a:r>
              <a:rPr lang="zh-TW" altLang="en-US" sz="2400" b="1" dirty="0" smtClean="0">
                <a:latin typeface="標楷體" panose="03000509000000000000" pitchFamily="65" charset="-120"/>
                <a:ea typeface="標楷體" panose="03000509000000000000" pitchFamily="65" charset="-120"/>
                <a:cs typeface="Times New Roman" panose="02020603050405020304" pitchFamily="18" charset="0"/>
              </a:rPr>
              <a:t>，</a:t>
            </a:r>
            <a:endParaRPr lang="en-US" altLang="zh-TW" sz="2400" b="1" dirty="0" smtClean="0">
              <a:latin typeface="標楷體" panose="03000509000000000000" pitchFamily="65" charset="-120"/>
              <a:ea typeface="標楷體" panose="03000509000000000000" pitchFamily="65" charset="-120"/>
              <a:cs typeface="Times New Roman" panose="02020603050405020304" pitchFamily="18" charset="0"/>
            </a:endParaRPr>
          </a:p>
          <a:p>
            <a:pPr marL="0" indent="0" eaLnBrk="1" hangingPunct="1">
              <a:buNone/>
            </a:pPr>
            <a:r>
              <a:rPr lang="en-US" altLang="zh-TW" sz="2400" b="1"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2400" b="1"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zh-TW" sz="2400" b="1" dirty="0" smtClean="0">
                <a:solidFill>
                  <a:srgbClr val="3333FF"/>
                </a:solidFill>
                <a:latin typeface="標楷體" panose="03000509000000000000" pitchFamily="65" charset="-120"/>
                <a:ea typeface="標楷體" panose="03000509000000000000" pitchFamily="65" charset="-120"/>
                <a:cs typeface="Times New Roman" panose="02020603050405020304" pitchFamily="18" charset="0"/>
              </a:rPr>
              <a:t>提供</a:t>
            </a:r>
            <a:r>
              <a:rPr lang="zh-TW" altLang="zh-TW" sz="2400" b="1" dirty="0">
                <a:solidFill>
                  <a:srgbClr val="3333FF"/>
                </a:solidFill>
                <a:latin typeface="標楷體" panose="03000509000000000000" pitchFamily="65" charset="-120"/>
                <a:ea typeface="標楷體" panose="03000509000000000000" pitchFamily="65" charset="-120"/>
                <a:cs typeface="Times New Roman" panose="02020603050405020304" pitchFamily="18" charset="0"/>
              </a:rPr>
              <a:t>升學選擇之建議</a:t>
            </a:r>
            <a:r>
              <a:rPr lang="zh-TW" altLang="zh-TW" sz="2400" b="1" dirty="0">
                <a:latin typeface="標楷體" panose="03000509000000000000" pitchFamily="65" charset="-120"/>
                <a:ea typeface="標楷體" panose="03000509000000000000" pitchFamily="65" charset="-120"/>
                <a:cs typeface="Times New Roman" panose="02020603050405020304" pitchFamily="18" charset="0"/>
              </a:rPr>
              <a:t>，輔導學生適性入學</a:t>
            </a:r>
            <a:r>
              <a:rPr lang="zh-TW" altLang="en-US" sz="2400" b="1" dirty="0" smtClean="0">
                <a:latin typeface="標楷體" panose="03000509000000000000" pitchFamily="65" charset="-120"/>
                <a:ea typeface="標楷體" panose="03000509000000000000" pitchFamily="65" charset="-120"/>
                <a:cs typeface="Times New Roman" panose="02020603050405020304" pitchFamily="18" charset="0"/>
              </a:rPr>
              <a:t>。</a:t>
            </a:r>
            <a:endParaRPr lang="en-US" altLang="zh-TW" sz="2400" b="1" dirty="0" smtClean="0">
              <a:latin typeface="標楷體" panose="03000509000000000000" pitchFamily="65" charset="-120"/>
              <a:ea typeface="標楷體" panose="03000509000000000000" pitchFamily="65" charset="-120"/>
              <a:cs typeface="Times New Roman" panose="02020603050405020304" pitchFamily="18" charset="0"/>
            </a:endParaRPr>
          </a:p>
          <a:p>
            <a:pPr marL="0" indent="0" eaLnBrk="1" hangingPunct="1">
              <a:buNone/>
            </a:pPr>
            <a:endParaRPr lang="en-US" altLang="zh-TW" sz="1200" b="1" dirty="0">
              <a:latin typeface="標楷體" panose="03000509000000000000" pitchFamily="65" charset="-120"/>
              <a:ea typeface="標楷體" panose="03000509000000000000" pitchFamily="65" charset="-120"/>
              <a:cs typeface="Times New Roman" panose="02020603050405020304" pitchFamily="18" charset="0"/>
            </a:endParaRPr>
          </a:p>
          <a:p>
            <a:pPr marL="0" indent="0" eaLnBrk="1" hangingPunct="1">
              <a:buNone/>
            </a:pPr>
            <a:r>
              <a:rPr lang="zh-TW" altLang="en-US" sz="2400" b="1" u="sng" dirty="0">
                <a:solidFill>
                  <a:srgbClr val="660033"/>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高中、 職及五專</a:t>
            </a:r>
            <a:r>
              <a:rPr lang="zh-TW" altLang="en-US" sz="2400" b="1" dirty="0">
                <a:solidFill>
                  <a:srgbClr val="660033"/>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400" b="1" dirty="0">
                <a:latin typeface="標楷體" panose="03000509000000000000" pitchFamily="65" charset="-120"/>
                <a:ea typeface="標楷體" panose="03000509000000000000" pitchFamily="65" charset="-120"/>
                <a:cs typeface="Times New Roman" panose="02020603050405020304" pitchFamily="18" charset="0"/>
              </a:rPr>
              <a:t>了解學生學力水準</a:t>
            </a:r>
            <a:r>
              <a:rPr lang="zh-TW" altLang="en-US" sz="2400" b="1" dirty="0" smtClean="0">
                <a:latin typeface="標楷體" panose="03000509000000000000" pitchFamily="65" charset="-120"/>
                <a:ea typeface="標楷體" panose="03000509000000000000" pitchFamily="65" charset="-120"/>
                <a:cs typeface="Times New Roman" panose="02020603050405020304" pitchFamily="18" charset="0"/>
              </a:rPr>
              <a:t>，</a:t>
            </a:r>
            <a:endParaRPr lang="en-US" altLang="zh-TW" sz="2400" b="1" dirty="0">
              <a:latin typeface="標楷體" panose="03000509000000000000" pitchFamily="65" charset="-120"/>
              <a:ea typeface="標楷體" panose="03000509000000000000" pitchFamily="65" charset="-120"/>
              <a:cs typeface="Times New Roman" panose="02020603050405020304" pitchFamily="18" charset="0"/>
            </a:endParaRPr>
          </a:p>
          <a:p>
            <a:pPr marL="0" indent="0" eaLnBrk="1" hangingPunct="1">
              <a:buNone/>
            </a:pPr>
            <a:r>
              <a:rPr lang="en-US" altLang="zh-TW" sz="2400" b="1"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en-US" sz="2400" b="1" dirty="0" smtClean="0">
                <a:latin typeface="標楷體" panose="03000509000000000000" pitchFamily="65" charset="-120"/>
                <a:ea typeface="標楷體" panose="03000509000000000000" pitchFamily="65" charset="-120"/>
                <a:cs typeface="Times New Roman" panose="02020603050405020304" pitchFamily="18" charset="0"/>
              </a:rPr>
              <a:t>作為</a:t>
            </a:r>
            <a:r>
              <a:rPr lang="zh-TW" altLang="zh-TW" sz="2400" b="1" dirty="0">
                <a:latin typeface="標楷體" panose="03000509000000000000" pitchFamily="65" charset="-120"/>
                <a:ea typeface="標楷體" panose="03000509000000000000" pitchFamily="65" charset="-120"/>
                <a:cs typeface="Times New Roman" panose="02020603050405020304" pitchFamily="18" charset="0"/>
              </a:rPr>
              <a:t>新生</a:t>
            </a:r>
            <a:r>
              <a:rPr lang="zh-TW" altLang="zh-TW" sz="2400" b="1" dirty="0">
                <a:solidFill>
                  <a:srgbClr val="3333FF"/>
                </a:solidFill>
                <a:latin typeface="標楷體" panose="03000509000000000000" pitchFamily="65" charset="-120"/>
                <a:ea typeface="標楷體" panose="03000509000000000000" pitchFamily="65" charset="-120"/>
                <a:cs typeface="Times New Roman" panose="02020603050405020304" pitchFamily="18" charset="0"/>
              </a:rPr>
              <a:t>學習輔導</a:t>
            </a:r>
            <a:r>
              <a:rPr lang="zh-TW" altLang="en-US" sz="2400" b="1" dirty="0">
                <a:solidFill>
                  <a:srgbClr val="3333FF"/>
                </a:solidFill>
                <a:latin typeface="標楷體" panose="03000509000000000000" pitchFamily="65" charset="-120"/>
                <a:ea typeface="標楷體" panose="03000509000000000000" pitchFamily="65" charset="-120"/>
                <a:cs typeface="Times New Roman" panose="02020603050405020304" pitchFamily="18" charset="0"/>
              </a:rPr>
              <a:t>的</a:t>
            </a:r>
            <a:r>
              <a:rPr lang="zh-TW" altLang="zh-TW" sz="2400" b="1" dirty="0">
                <a:solidFill>
                  <a:srgbClr val="3333FF"/>
                </a:solidFill>
                <a:latin typeface="標楷體" panose="03000509000000000000" pitchFamily="65" charset="-120"/>
                <a:ea typeface="標楷體" panose="03000509000000000000" pitchFamily="65" charset="-120"/>
                <a:cs typeface="Times New Roman" panose="02020603050405020304" pitchFamily="18" charset="0"/>
              </a:rPr>
              <a:t>參</a:t>
            </a:r>
            <a:r>
              <a:rPr lang="zh-TW" altLang="en-US" sz="2400" b="1" dirty="0">
                <a:solidFill>
                  <a:srgbClr val="3333FF"/>
                </a:solidFill>
                <a:latin typeface="標楷體" panose="03000509000000000000" pitchFamily="65" charset="-120"/>
                <a:ea typeface="標楷體" panose="03000509000000000000" pitchFamily="65" charset="-120"/>
                <a:cs typeface="Times New Roman" panose="02020603050405020304" pitchFamily="18" charset="0"/>
              </a:rPr>
              <a:t>考依據</a:t>
            </a:r>
            <a:r>
              <a:rPr lang="zh-TW" altLang="en-US" sz="2400" b="1" dirty="0" smtClean="0">
                <a:latin typeface="標楷體" panose="03000509000000000000" pitchFamily="65" charset="-120"/>
                <a:ea typeface="標楷體" panose="03000509000000000000" pitchFamily="65" charset="-120"/>
                <a:cs typeface="Times New Roman" panose="02020603050405020304" pitchFamily="18" charset="0"/>
              </a:rPr>
              <a:t>。</a:t>
            </a:r>
            <a:endParaRPr lang="en-US" altLang="zh-TW" sz="2400" b="1" dirty="0" smtClean="0">
              <a:latin typeface="標楷體" panose="03000509000000000000" pitchFamily="65" charset="-120"/>
              <a:ea typeface="標楷體" panose="03000509000000000000" pitchFamily="65" charset="-120"/>
              <a:cs typeface="Times New Roman" panose="02020603050405020304" pitchFamily="18" charset="0"/>
            </a:endParaRPr>
          </a:p>
          <a:p>
            <a:pPr marL="0" indent="0" eaLnBrk="1" hangingPunct="1">
              <a:buNone/>
            </a:pPr>
            <a:endParaRPr lang="zh-TW" altLang="zh-TW" sz="1200" b="1" dirty="0">
              <a:latin typeface="標楷體" panose="03000509000000000000" pitchFamily="65" charset="-120"/>
              <a:ea typeface="標楷體" panose="03000509000000000000" pitchFamily="65" charset="-120"/>
              <a:cs typeface="Times New Roman" panose="02020603050405020304" pitchFamily="18" charset="0"/>
            </a:endParaRPr>
          </a:p>
          <a:p>
            <a:pPr marL="0" indent="0" eaLnBrk="1" hangingPunct="1">
              <a:buNone/>
            </a:pPr>
            <a:r>
              <a:rPr lang="zh-TW" altLang="zh-TW" sz="2400" b="1" u="sng" dirty="0">
                <a:solidFill>
                  <a:srgbClr val="660033"/>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教育主管機關</a:t>
            </a:r>
            <a:r>
              <a:rPr lang="zh-TW" altLang="en-US" sz="2400" b="1" dirty="0">
                <a:solidFill>
                  <a:srgbClr val="660033"/>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400" b="1" dirty="0">
                <a:latin typeface="標楷體" panose="03000509000000000000" pitchFamily="65" charset="-120"/>
                <a:ea typeface="標楷體" panose="03000509000000000000" pitchFamily="65" charset="-120"/>
                <a:cs typeface="Times New Roman" panose="02020603050405020304" pitchFamily="18" charset="0"/>
              </a:rPr>
              <a:t>追蹤及瞭解歷年國中畢業生學力狀況</a:t>
            </a:r>
            <a:r>
              <a:rPr lang="zh-TW" altLang="en-US" sz="2400" b="1" dirty="0" smtClean="0">
                <a:latin typeface="標楷體" panose="03000509000000000000" pitchFamily="65" charset="-120"/>
                <a:ea typeface="標楷體" panose="03000509000000000000" pitchFamily="65" charset="-120"/>
                <a:cs typeface="Times New Roman" panose="02020603050405020304" pitchFamily="18" charset="0"/>
              </a:rPr>
              <a:t>，</a:t>
            </a:r>
            <a:endParaRPr lang="en-US" altLang="zh-TW" sz="2400" b="1" dirty="0">
              <a:latin typeface="標楷體" panose="03000509000000000000" pitchFamily="65" charset="-120"/>
              <a:ea typeface="標楷體" panose="03000509000000000000" pitchFamily="65" charset="-120"/>
              <a:cs typeface="Times New Roman" panose="02020603050405020304" pitchFamily="18" charset="0"/>
            </a:endParaRPr>
          </a:p>
          <a:p>
            <a:pPr marL="0" indent="0" eaLnBrk="1" hangingPunct="1">
              <a:buNone/>
            </a:pPr>
            <a:r>
              <a:rPr lang="en-US" altLang="zh-TW" sz="2400" b="1"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zh-TW" sz="2400" b="1" dirty="0" smtClean="0">
                <a:solidFill>
                  <a:srgbClr val="3333FF"/>
                </a:solidFill>
                <a:latin typeface="標楷體" panose="03000509000000000000" pitchFamily="65" charset="-120"/>
                <a:ea typeface="標楷體" panose="03000509000000000000" pitchFamily="65" charset="-120"/>
                <a:cs typeface="Times New Roman" panose="02020603050405020304" pitchFamily="18" charset="0"/>
              </a:rPr>
              <a:t>進行</a:t>
            </a:r>
            <a:r>
              <a:rPr lang="zh-TW" altLang="zh-TW" sz="2400" b="1" dirty="0">
                <a:solidFill>
                  <a:srgbClr val="3333FF"/>
                </a:solidFill>
                <a:latin typeface="標楷體" panose="03000509000000000000" pitchFamily="65" charset="-120"/>
                <a:ea typeface="標楷體" panose="03000509000000000000" pitchFamily="65" charset="-120"/>
                <a:cs typeface="Times New Roman" panose="02020603050405020304" pitchFamily="18" charset="0"/>
              </a:rPr>
              <a:t>適當地補強</a:t>
            </a:r>
            <a:r>
              <a:rPr lang="zh-TW" altLang="en-US" sz="2400" b="1"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2400" b="1" dirty="0">
                <a:latin typeface="標楷體" panose="03000509000000000000" pitchFamily="65" charset="-120"/>
                <a:ea typeface="標楷體" panose="03000509000000000000" pitchFamily="65" charset="-120"/>
                <a:cs typeface="Times New Roman" panose="02020603050405020304" pitchFamily="18" charset="0"/>
              </a:rPr>
              <a:t>確保學生學力品質</a:t>
            </a:r>
            <a:r>
              <a:rPr lang="zh-TW" altLang="zh-TW" sz="2400" b="1" dirty="0" smtClean="0">
                <a:latin typeface="標楷體" panose="03000509000000000000" pitchFamily="65" charset="-120"/>
                <a:ea typeface="標楷體" panose="03000509000000000000" pitchFamily="65" charset="-120"/>
                <a:cs typeface="Times New Roman" panose="02020603050405020304" pitchFamily="18" charset="0"/>
              </a:rPr>
              <a:t>。</a:t>
            </a:r>
            <a:endParaRPr lang="en-US" altLang="zh-TW" sz="2400" b="1" dirty="0" smtClean="0">
              <a:latin typeface="標楷體" panose="03000509000000000000" pitchFamily="65" charset="-120"/>
              <a:ea typeface="標楷體" panose="03000509000000000000" pitchFamily="65" charset="-120"/>
              <a:cs typeface="Times New Roman" panose="02020603050405020304" pitchFamily="18" charset="0"/>
            </a:endParaRPr>
          </a:p>
        </p:txBody>
      </p:sp>
      <p:sp>
        <p:nvSpPr>
          <p:cNvPr id="13" name="矩形 12"/>
          <p:cNvSpPr/>
          <p:nvPr/>
        </p:nvSpPr>
        <p:spPr>
          <a:xfrm>
            <a:off x="-2056" y="4797151"/>
            <a:ext cx="7166344" cy="904863"/>
          </a:xfrm>
          <a:prstGeom prst="rect">
            <a:avLst/>
          </a:prstGeom>
          <a:solidFill>
            <a:schemeClr val="tx1"/>
          </a:solidFill>
        </p:spPr>
        <p:txBody>
          <a:bodyPr wrap="square">
            <a:spAutoFit/>
          </a:bodyPr>
          <a:lstStyle/>
          <a:p>
            <a:pPr lvl="0">
              <a:spcBef>
                <a:spcPct val="20000"/>
              </a:spcBef>
            </a:pPr>
            <a:r>
              <a:rPr lang="zh-TW" altLang="en-US" sz="2400" b="1" u="sng" kern="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考招分離</a:t>
            </a:r>
            <a:r>
              <a:rPr lang="zh-TW" altLang="en-US" sz="2400" b="1" kern="0" dirty="0">
                <a:solidFill>
                  <a:srgbClr val="FF0000"/>
                </a:solidFill>
                <a:latin typeface="標楷體"/>
                <a:ea typeface="標楷體"/>
                <a:cs typeface="Times New Roman" panose="02020603050405020304" pitchFamily="18" charset="0"/>
              </a:rPr>
              <a:t>：</a:t>
            </a:r>
            <a:r>
              <a:rPr lang="zh-TW" altLang="en-US" sz="2400" b="1" u="sng" kern="0" dirty="0">
                <a:solidFill>
                  <a:srgbClr val="FF0000"/>
                </a:solidFill>
                <a:latin typeface="標楷體"/>
                <a:ea typeface="標楷體"/>
                <a:cs typeface="Times New Roman" panose="02020603050405020304" pitchFamily="18" charset="0"/>
              </a:rPr>
              <a:t>考試只是能力檢定，不會錄取分發學校</a:t>
            </a:r>
            <a:r>
              <a:rPr lang="zh-TW" altLang="en-US" sz="2400" b="1" kern="0" dirty="0">
                <a:solidFill>
                  <a:srgbClr val="FF0000"/>
                </a:solidFill>
                <a:latin typeface="標楷體"/>
                <a:ea typeface="標楷體"/>
                <a:cs typeface="Times New Roman" panose="02020603050405020304" pitchFamily="18" charset="0"/>
              </a:rPr>
              <a:t>。</a:t>
            </a:r>
            <a:endParaRPr lang="en-US" altLang="zh-TW" sz="2400" b="1" kern="0" dirty="0">
              <a:solidFill>
                <a:srgbClr val="FF0000"/>
              </a:solidFill>
              <a:latin typeface="標楷體"/>
              <a:ea typeface="標楷體"/>
              <a:cs typeface="Times New Roman" panose="02020603050405020304" pitchFamily="18" charset="0"/>
            </a:endParaRPr>
          </a:p>
          <a:p>
            <a:pPr lvl="0">
              <a:spcBef>
                <a:spcPct val="20000"/>
              </a:spcBef>
            </a:pPr>
            <a:r>
              <a:rPr lang="zh-TW" altLang="en-US" sz="2400" b="1" u="sng" kern="0" dirty="0" smtClean="0">
                <a:solidFill>
                  <a:srgbClr val="00B050"/>
                </a:solidFill>
                <a:latin typeface="標楷體"/>
                <a:ea typeface="標楷體"/>
                <a:cs typeface="Times New Roman" panose="02020603050405020304" pitchFamily="18" charset="0"/>
              </a:rPr>
              <a:t>必須</a:t>
            </a:r>
            <a:r>
              <a:rPr lang="zh-TW" altLang="en-US" sz="2400" b="1" u="sng" kern="0" dirty="0">
                <a:solidFill>
                  <a:srgbClr val="00B050"/>
                </a:solidFill>
                <a:latin typeface="標楷體"/>
                <a:ea typeface="標楷體"/>
                <a:cs typeface="Times New Roman" panose="02020603050405020304" pitchFamily="18" charset="0"/>
              </a:rPr>
              <a:t>另外報名參加各種入學管道，才有學校</a:t>
            </a:r>
            <a:r>
              <a:rPr lang="zh-TW" altLang="en-US" sz="2400" b="1" u="sng" kern="0" dirty="0" smtClean="0">
                <a:solidFill>
                  <a:srgbClr val="00B050"/>
                </a:solidFill>
                <a:latin typeface="標楷體"/>
                <a:ea typeface="標楷體"/>
                <a:cs typeface="Times New Roman" panose="02020603050405020304" pitchFamily="18" charset="0"/>
              </a:rPr>
              <a:t>可以唸</a:t>
            </a:r>
            <a:r>
              <a:rPr lang="zh-TW" altLang="en-US" sz="2400" b="1" u="sng" kern="0" dirty="0">
                <a:solidFill>
                  <a:srgbClr val="00B050"/>
                </a:solidFill>
                <a:latin typeface="標楷體"/>
                <a:ea typeface="標楷體"/>
                <a:cs typeface="Times New Roman" panose="02020603050405020304" pitchFamily="18" charset="0"/>
              </a:rPr>
              <a:t>！</a:t>
            </a:r>
            <a:endParaRPr lang="zh-TW" altLang="en-US" dirty="0"/>
          </a:p>
        </p:txBody>
      </p:sp>
      <p:sp>
        <p:nvSpPr>
          <p:cNvPr id="14" name="文字方塊 13"/>
          <p:cNvSpPr txBox="1"/>
          <p:nvPr/>
        </p:nvSpPr>
        <p:spPr>
          <a:xfrm>
            <a:off x="6516216" y="2492896"/>
            <a:ext cx="2376264" cy="369332"/>
          </a:xfrm>
          <a:prstGeom prst="rect">
            <a:avLst/>
          </a:prstGeom>
          <a:solidFill>
            <a:srgbClr val="FFC000"/>
          </a:solidFill>
        </p:spPr>
        <p:txBody>
          <a:bodyPr wrap="square" rtlCol="0">
            <a:spAutoFit/>
          </a:bodyPr>
          <a:lstStyle/>
          <a:p>
            <a:pPr algn="ctr"/>
            <a:r>
              <a:rPr lang="zh-TW" altLang="en-US" b="1" dirty="0" smtClean="0">
                <a:latin typeface="標楷體" panose="03000509000000000000" pitchFamily="65" charset="-120"/>
                <a:ea typeface="標楷體" panose="03000509000000000000" pitchFamily="65" charset="-120"/>
              </a:rPr>
              <a:t>參考手冊 </a:t>
            </a:r>
            <a:r>
              <a:rPr lang="en-US" altLang="zh-TW" b="1" dirty="0" smtClean="0">
                <a:latin typeface="標楷體" panose="03000509000000000000" pitchFamily="65" charset="-120"/>
                <a:ea typeface="標楷體" panose="03000509000000000000" pitchFamily="65" charset="-120"/>
              </a:rPr>
              <a:t>P.13</a:t>
            </a:r>
            <a:r>
              <a:rPr lang="en-US" altLang="zh-TW" b="1" dirty="0" smtClean="0">
                <a:latin typeface="標楷體"/>
                <a:ea typeface="標楷體"/>
              </a:rPr>
              <a:t>〜15</a:t>
            </a:r>
            <a:endParaRPr lang="zh-TW" altLang="en-US" b="1" dirty="0">
              <a:latin typeface="標楷體" panose="03000509000000000000" pitchFamily="65" charset="-120"/>
              <a:ea typeface="標楷體" panose="03000509000000000000" pitchFamily="65" charset="-120"/>
            </a:endParaRPr>
          </a:p>
        </p:txBody>
      </p:sp>
      <p:sp>
        <p:nvSpPr>
          <p:cNvPr id="15" name="六角星形 14"/>
          <p:cNvSpPr/>
          <p:nvPr/>
        </p:nvSpPr>
        <p:spPr>
          <a:xfrm>
            <a:off x="7158094" y="4286791"/>
            <a:ext cx="1944216" cy="1925582"/>
          </a:xfrm>
          <a:prstGeom prst="star6">
            <a:avLst/>
          </a:prstGeom>
          <a:solidFill>
            <a:srgbClr val="7030A0"/>
          </a:solidFill>
          <a:ln>
            <a:solidFill>
              <a:schemeClr val="tx1"/>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dirty="0" smtClean="0">
                <a:solidFill>
                  <a:srgbClr val="FFFF00"/>
                </a:solidFill>
                <a:latin typeface="標楷體" panose="03000509000000000000" pitchFamily="65" charset="-120"/>
                <a:ea typeface="標楷體" panose="03000509000000000000" pitchFamily="65" charset="-120"/>
              </a:rPr>
              <a:t>都要考</a:t>
            </a:r>
            <a:endParaRPr lang="zh-TW" altLang="en-US" sz="3600" dirty="0">
              <a:solidFill>
                <a:srgbClr val="FFFF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876464163"/>
      </p:ext>
    </p:extLst>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xmlns="" id="{BC520A83-000E-4590-9D73-2EAC7C8DACCF}"/>
              </a:ext>
            </a:extLst>
          </p:cNvPr>
          <p:cNvSpPr>
            <a:spLocks noChangeArrowheads="1"/>
          </p:cNvSpPr>
          <p:nvPr/>
        </p:nvSpPr>
        <p:spPr bwMode="auto">
          <a:xfrm>
            <a:off x="1187625" y="353788"/>
            <a:ext cx="6696744" cy="647700"/>
          </a:xfrm>
          <a:prstGeom prst="roundRect">
            <a:avLst>
              <a:gd name="adj" fmla="val 16667"/>
            </a:avLst>
          </a:prstGeom>
          <a:solidFill>
            <a:srgbClr val="CCFFCC"/>
          </a:solidFill>
          <a:ln w="9525" algn="ctr">
            <a:noFill/>
            <a:round/>
            <a:headEnd/>
            <a:tailEnd/>
          </a:ln>
          <a:effectLst>
            <a:outerShdw dist="107763" dir="2700000" algn="ctr" rotWithShape="0">
              <a:srgbClr val="808080">
                <a:alpha val="50000"/>
              </a:srgbClr>
            </a:outerShdw>
          </a:effectLst>
        </p:spPr>
        <p:txBody>
          <a:bodyPr wrap="none" lIns="90000" tIns="46800" rIns="90000" bIns="46800" anchor="ctr"/>
          <a:lstStyle/>
          <a:p>
            <a:pPr>
              <a:defRPr/>
            </a:pPr>
            <a:endParaRPr lang="zh-TW" altLang="en-US">
              <a:latin typeface="Arial" charset="0"/>
              <a:ea typeface="新細明體" charset="-120"/>
            </a:endParaRPr>
          </a:p>
        </p:txBody>
      </p:sp>
      <p:sp>
        <p:nvSpPr>
          <p:cNvPr id="52226"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78854" name="Rectangle 7"/>
          <p:cNvSpPr>
            <a:spLocks noChangeArrowheads="1"/>
          </p:cNvSpPr>
          <p:nvPr/>
        </p:nvSpPr>
        <p:spPr bwMode="auto">
          <a:xfrm>
            <a:off x="467544" y="5500702"/>
            <a:ext cx="8203131" cy="646331"/>
          </a:xfrm>
          <a:prstGeom prst="rect">
            <a:avLst/>
          </a:prstGeom>
          <a:solidFill>
            <a:srgbClr val="CCFFCC"/>
          </a:solidFill>
          <a:ln w="38100">
            <a:solidFill>
              <a:srgbClr val="FF0000"/>
            </a:solidFill>
            <a:miter lim="800000"/>
            <a:headEnd/>
            <a:tailEnd/>
          </a:ln>
        </p:spPr>
        <p:txBody>
          <a:bodyPr wrap="square">
            <a:spAutoFit/>
          </a:bodyPr>
          <a:lstStyle/>
          <a:p>
            <a:pPr algn="ctr">
              <a:defRPr/>
            </a:pPr>
            <a:r>
              <a:rPr lang="zh-TW" altLang="en-US" sz="3600" b="1" dirty="0">
                <a:solidFill>
                  <a:srgbClr val="FF3300"/>
                </a:solidFill>
                <a:ea typeface="華康儷中黑" pitchFamily="1" charset="-120"/>
              </a:rPr>
              <a:t> </a:t>
            </a:r>
            <a:r>
              <a:rPr lang="zh-TW" altLang="en-US" sz="3600" b="1" dirty="0">
                <a:solidFill>
                  <a:srgbClr val="FF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網址：</a:t>
            </a:r>
            <a:r>
              <a:rPr lang="en-US" altLang="zh-TW" sz="1600" b="1" dirty="0">
                <a:solidFill>
                  <a:srgbClr val="FF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hlinkClick r:id="rId2"/>
              </a:rPr>
              <a:t>http://location.yjvs.chc.edu.tw/School_Query/Apps/School_Query.aspx</a:t>
            </a:r>
            <a:endParaRPr lang="en-US" altLang="zh-TW" sz="1600" b="1" dirty="0">
              <a:solidFill>
                <a:srgbClr val="FF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文字方塊 7"/>
          <p:cNvSpPr txBox="1"/>
          <p:nvPr/>
        </p:nvSpPr>
        <p:spPr>
          <a:xfrm>
            <a:off x="644809" y="416028"/>
            <a:ext cx="7848600" cy="523220"/>
          </a:xfrm>
          <a:prstGeom prst="rect">
            <a:avLst/>
          </a:prstGeom>
          <a:noFill/>
        </p:spPr>
        <p:txBody>
          <a:bodyPr>
            <a:spAutoFit/>
          </a:bodyPr>
          <a:lstStyle/>
          <a:p>
            <a:pPr algn="ctr">
              <a:defRPr/>
            </a:pP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全</a:t>
            </a:r>
            <a:r>
              <a:rPr lang="zh-TW"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高級中等學校及五專定位查詢系統</a:t>
            </a:r>
            <a:endParaRPr lang="zh-TW" altLang="en-US" sz="2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4" name="圖片 3">
            <a:extLst>
              <a:ext uri="{FF2B5EF4-FFF2-40B4-BE49-F238E27FC236}">
                <a16:creationId xmlns:a16="http://schemas.microsoft.com/office/drawing/2014/main" xmlns="" id="{818BC265-4954-453F-9FF0-800BA2CCFF3B}"/>
              </a:ext>
            </a:extLst>
          </p:cNvPr>
          <p:cNvPicPr>
            <a:picLocks noChangeAspect="1"/>
          </p:cNvPicPr>
          <p:nvPr/>
        </p:nvPicPr>
        <p:blipFill>
          <a:blip r:embed="rId3"/>
          <a:stretch>
            <a:fillRect/>
          </a:stretch>
        </p:blipFill>
        <p:spPr>
          <a:xfrm>
            <a:off x="1335597" y="1459007"/>
            <a:ext cx="6400800" cy="3600450"/>
          </a:xfrm>
          <a:prstGeom prst="rect">
            <a:avLst/>
          </a:prstGeom>
        </p:spPr>
      </p:pic>
    </p:spTree>
    <p:extLst>
      <p:ext uri="{BB962C8B-B14F-4D97-AF65-F5344CB8AC3E}">
        <p14:creationId xmlns:p14="http://schemas.microsoft.com/office/powerpoint/2010/main" val="3641191891"/>
      </p:ext>
    </p:extLst>
  </p:cSld>
  <p:clrMapOvr>
    <a:masterClrMapping/>
  </p:clrMapOvr>
  <p:transition advTm="5000">
    <p:cut thruBlk="1"/>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xmlns="" id="{1C2264C0-45CD-4256-A722-A9009E4DB8C3}"/>
              </a:ext>
            </a:extLst>
          </p:cNvPr>
          <p:cNvSpPr>
            <a:spLocks noChangeArrowheads="1"/>
          </p:cNvSpPr>
          <p:nvPr/>
        </p:nvSpPr>
        <p:spPr bwMode="auto">
          <a:xfrm>
            <a:off x="1187625" y="353788"/>
            <a:ext cx="6696744" cy="647700"/>
          </a:xfrm>
          <a:prstGeom prst="roundRect">
            <a:avLst>
              <a:gd name="adj" fmla="val 16667"/>
            </a:avLst>
          </a:prstGeom>
          <a:solidFill>
            <a:srgbClr val="CCFFCC"/>
          </a:solidFill>
          <a:ln w="9525" algn="ctr">
            <a:noFill/>
            <a:round/>
            <a:headEnd/>
            <a:tailEnd/>
          </a:ln>
          <a:effectLst>
            <a:outerShdw dist="107763" dir="2700000" algn="ctr" rotWithShape="0">
              <a:srgbClr val="808080">
                <a:alpha val="50000"/>
              </a:srgbClr>
            </a:outerShdw>
          </a:effectLst>
        </p:spPr>
        <p:txBody>
          <a:bodyPr wrap="none" lIns="90000" tIns="46800" rIns="90000" bIns="46800" anchor="ctr"/>
          <a:lstStyle/>
          <a:p>
            <a:pPr>
              <a:defRPr/>
            </a:pPr>
            <a:endParaRPr lang="zh-TW" altLang="en-US">
              <a:latin typeface="Arial" charset="0"/>
              <a:ea typeface="新細明體" charset="-120"/>
            </a:endParaRPr>
          </a:p>
        </p:txBody>
      </p:sp>
      <p:sp>
        <p:nvSpPr>
          <p:cNvPr id="53250"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78854" name="Rectangle 7"/>
          <p:cNvSpPr>
            <a:spLocks noChangeArrowheads="1"/>
          </p:cNvSpPr>
          <p:nvPr/>
        </p:nvSpPr>
        <p:spPr bwMode="auto">
          <a:xfrm>
            <a:off x="395536" y="5516563"/>
            <a:ext cx="8352928" cy="584775"/>
          </a:xfrm>
          <a:prstGeom prst="rect">
            <a:avLst/>
          </a:prstGeom>
          <a:solidFill>
            <a:srgbClr val="CCFFCC"/>
          </a:solidFill>
          <a:ln w="38100">
            <a:solidFill>
              <a:srgbClr val="FF0000"/>
            </a:solidFill>
            <a:miter lim="800000"/>
            <a:headEnd/>
            <a:tailEnd/>
          </a:ln>
        </p:spPr>
        <p:txBody>
          <a:bodyPr wrap="square">
            <a:spAutoFit/>
          </a:bodyPr>
          <a:lstStyle/>
          <a:p>
            <a:pPr algn="ctr">
              <a:defRPr/>
            </a:pPr>
            <a:r>
              <a:rPr lang="zh-TW" altLang="en-US" sz="3200" b="1" dirty="0">
                <a:solidFill>
                  <a:srgbClr val="FF33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網址：</a:t>
            </a:r>
            <a:r>
              <a:rPr lang="en-US" altLang="zh-TW" sz="2000" b="1" dirty="0">
                <a:solidFill>
                  <a:srgbClr val="FF33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hlinkClick r:id="rId2"/>
              </a:rPr>
              <a:t>https://techexpo.moe.edu.tw/search/profile_edutype.php?ec=5</a:t>
            </a:r>
            <a:endParaRPr lang="en-US" altLang="zh-TW" sz="2000" b="1" dirty="0">
              <a:solidFill>
                <a:srgbClr val="3333FF"/>
              </a:solidFill>
              <a:effectLst>
                <a:outerShdw blurRad="38100" dist="38100" dir="2700000" algn="tl">
                  <a:srgbClr val="000000"/>
                </a:outerShdw>
              </a:effectLst>
              <a:latin typeface="Times New Roman" pitchFamily="18" charset="0"/>
              <a:ea typeface="華康儷中黑"/>
              <a:cs typeface="Times New Roman" pitchFamily="18" charset="0"/>
            </a:endParaRPr>
          </a:p>
        </p:txBody>
      </p:sp>
      <p:sp>
        <p:nvSpPr>
          <p:cNvPr id="8" name="文字方塊 7"/>
          <p:cNvSpPr txBox="1"/>
          <p:nvPr/>
        </p:nvSpPr>
        <p:spPr>
          <a:xfrm>
            <a:off x="647700" y="323695"/>
            <a:ext cx="7848600" cy="707886"/>
          </a:xfrm>
          <a:prstGeom prst="rect">
            <a:avLst/>
          </a:prstGeom>
          <a:noFill/>
        </p:spPr>
        <p:txBody>
          <a:bodyPr>
            <a:spAutoFit/>
          </a:bodyPr>
          <a:lstStyle/>
          <a:p>
            <a:pPr algn="ctr">
              <a:defRPr/>
            </a:pPr>
            <a:r>
              <a:rPr lang="zh-TW" altLang="en-US" sz="4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五專招生資訊網</a:t>
            </a:r>
          </a:p>
        </p:txBody>
      </p:sp>
      <p:pic>
        <p:nvPicPr>
          <p:cNvPr id="2" name="圖片 1">
            <a:extLst>
              <a:ext uri="{FF2B5EF4-FFF2-40B4-BE49-F238E27FC236}">
                <a16:creationId xmlns:a16="http://schemas.microsoft.com/office/drawing/2014/main" xmlns="" id="{761BE7C5-0347-43AA-8849-780EF89F7EA6}"/>
              </a:ext>
            </a:extLst>
          </p:cNvPr>
          <p:cNvPicPr>
            <a:picLocks noChangeAspect="1"/>
          </p:cNvPicPr>
          <p:nvPr/>
        </p:nvPicPr>
        <p:blipFill>
          <a:blip r:embed="rId3"/>
          <a:stretch>
            <a:fillRect/>
          </a:stretch>
        </p:blipFill>
        <p:spPr>
          <a:xfrm>
            <a:off x="1335597" y="1546943"/>
            <a:ext cx="6400800" cy="3600450"/>
          </a:xfrm>
          <a:prstGeom prst="rect">
            <a:avLst/>
          </a:prstGeom>
        </p:spPr>
      </p:pic>
    </p:spTree>
  </p:cSld>
  <p:clrMapOvr>
    <a:masterClrMapping/>
  </p:clrMapOvr>
  <p:transition advTm="5000">
    <p:cut thruBlk="1"/>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xmlns="" id="{3134D72D-346A-4786-91EB-673E5FD7B427}"/>
              </a:ext>
            </a:extLst>
          </p:cNvPr>
          <p:cNvSpPr>
            <a:spLocks noChangeArrowheads="1"/>
          </p:cNvSpPr>
          <p:nvPr/>
        </p:nvSpPr>
        <p:spPr bwMode="auto">
          <a:xfrm>
            <a:off x="1187625" y="353788"/>
            <a:ext cx="6696744" cy="647700"/>
          </a:xfrm>
          <a:prstGeom prst="roundRect">
            <a:avLst>
              <a:gd name="adj" fmla="val 16667"/>
            </a:avLst>
          </a:prstGeom>
          <a:solidFill>
            <a:srgbClr val="CCFFCC"/>
          </a:solidFill>
          <a:ln w="9525" algn="ctr">
            <a:noFill/>
            <a:round/>
            <a:headEnd/>
            <a:tailEnd/>
          </a:ln>
          <a:effectLst>
            <a:outerShdw dist="107763" dir="2700000" algn="ctr" rotWithShape="0">
              <a:srgbClr val="808080">
                <a:alpha val="50000"/>
              </a:srgbClr>
            </a:outerShdw>
          </a:effectLst>
        </p:spPr>
        <p:txBody>
          <a:bodyPr wrap="none" lIns="90000" tIns="46800" rIns="90000" bIns="46800" anchor="ctr"/>
          <a:lstStyle/>
          <a:p>
            <a:pPr>
              <a:defRPr/>
            </a:pPr>
            <a:endParaRPr lang="zh-TW" altLang="en-US">
              <a:latin typeface="Arial" charset="0"/>
              <a:ea typeface="新細明體" charset="-120"/>
            </a:endParaRPr>
          </a:p>
        </p:txBody>
      </p:sp>
      <p:sp>
        <p:nvSpPr>
          <p:cNvPr id="55298"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78854" name="Rectangle 7"/>
          <p:cNvSpPr>
            <a:spLocks noChangeArrowheads="1"/>
          </p:cNvSpPr>
          <p:nvPr/>
        </p:nvSpPr>
        <p:spPr bwMode="auto">
          <a:xfrm>
            <a:off x="1187625" y="5516563"/>
            <a:ext cx="6840759" cy="584775"/>
          </a:xfrm>
          <a:prstGeom prst="rect">
            <a:avLst/>
          </a:prstGeom>
          <a:solidFill>
            <a:srgbClr val="CCFFCC"/>
          </a:solidFill>
          <a:ln w="38100">
            <a:solidFill>
              <a:srgbClr val="FF0000"/>
            </a:solidFill>
            <a:miter lim="800000"/>
            <a:headEnd/>
            <a:tailEnd/>
          </a:ln>
        </p:spPr>
        <p:txBody>
          <a:bodyPr wrap="square">
            <a:spAutoFit/>
          </a:bodyPr>
          <a:lstStyle/>
          <a:p>
            <a:pPr algn="ctr">
              <a:defRPr/>
            </a:pPr>
            <a:r>
              <a:rPr lang="zh-TW" altLang="en-US" sz="2400" b="1" dirty="0">
                <a:solidFill>
                  <a:srgbClr val="FF3300"/>
                </a:solidFill>
                <a:ea typeface="華康儷中黑" pitchFamily="1" charset="-120"/>
              </a:rPr>
              <a:t> </a:t>
            </a:r>
            <a:r>
              <a:rPr lang="zh-TW" altLang="en-US" sz="3200" b="1" dirty="0">
                <a:solidFill>
                  <a:srgbClr val="FF33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網址：</a:t>
            </a:r>
            <a:r>
              <a:rPr lang="en-US" altLang="zh-TW" sz="3200" b="1" dirty="0">
                <a:solidFill>
                  <a:srgbClr val="FF33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hlinkClick r:id="rId2"/>
              </a:rPr>
              <a:t>https://www.techadmi.edu.tw</a:t>
            </a:r>
            <a:endParaRPr lang="en-US" altLang="zh-TW" sz="3200" b="1" dirty="0">
              <a:solidFill>
                <a:srgbClr val="FF33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hlinkClick r:id="rId3"/>
            </a:endParaRPr>
          </a:p>
        </p:txBody>
      </p:sp>
      <p:sp>
        <p:nvSpPr>
          <p:cNvPr id="8" name="文字方塊 7"/>
          <p:cNvSpPr txBox="1"/>
          <p:nvPr/>
        </p:nvSpPr>
        <p:spPr>
          <a:xfrm>
            <a:off x="395287" y="353788"/>
            <a:ext cx="8353425" cy="584775"/>
          </a:xfrm>
          <a:prstGeom prst="rect">
            <a:avLst/>
          </a:prstGeom>
          <a:noFill/>
        </p:spPr>
        <p:txBody>
          <a:bodyPr>
            <a:spAutoFit/>
          </a:bodyPr>
          <a:lstStyle/>
          <a:p>
            <a:pPr algn="ctr">
              <a:defRPr/>
            </a:pPr>
            <a:r>
              <a:rPr lang="zh-TW" altLang="en-US" sz="32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技專校院招生策略委員會</a:t>
            </a:r>
            <a:endParaRPr lang="zh-TW" altLang="en-US" sz="3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a16="http://schemas.microsoft.com/office/drawing/2014/main" xmlns="" id="{A6DE7181-E87F-42F0-B60B-DD04F7E30C27}"/>
              </a:ext>
            </a:extLst>
          </p:cNvPr>
          <p:cNvPicPr>
            <a:picLocks noChangeAspect="1"/>
          </p:cNvPicPr>
          <p:nvPr/>
        </p:nvPicPr>
        <p:blipFill>
          <a:blip r:embed="rId4"/>
          <a:stretch>
            <a:fillRect/>
          </a:stretch>
        </p:blipFill>
        <p:spPr>
          <a:xfrm>
            <a:off x="1382927" y="1628775"/>
            <a:ext cx="6400800" cy="3600450"/>
          </a:xfrm>
          <a:prstGeom prst="rect">
            <a:avLst/>
          </a:prstGeom>
        </p:spPr>
      </p:pic>
    </p:spTree>
  </p:cSld>
  <p:clrMapOvr>
    <a:masterClrMapping/>
  </p:clrMapOvr>
  <p:transition advTm="5000">
    <p:cut thruBlk="1"/>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xmlns="" id="{4ED9C6FB-4020-419D-B0A8-8F947F856989}"/>
              </a:ext>
            </a:extLst>
          </p:cNvPr>
          <p:cNvSpPr>
            <a:spLocks noChangeArrowheads="1"/>
          </p:cNvSpPr>
          <p:nvPr/>
        </p:nvSpPr>
        <p:spPr bwMode="auto">
          <a:xfrm>
            <a:off x="1187625" y="353788"/>
            <a:ext cx="6696744" cy="647700"/>
          </a:xfrm>
          <a:prstGeom prst="roundRect">
            <a:avLst>
              <a:gd name="adj" fmla="val 16667"/>
            </a:avLst>
          </a:prstGeom>
          <a:solidFill>
            <a:srgbClr val="CCFFCC"/>
          </a:solidFill>
          <a:ln w="9525" algn="ctr">
            <a:noFill/>
            <a:round/>
            <a:headEnd/>
            <a:tailEnd/>
          </a:ln>
          <a:effectLst>
            <a:outerShdw dist="107763" dir="2700000" algn="ctr" rotWithShape="0">
              <a:srgbClr val="808080">
                <a:alpha val="50000"/>
              </a:srgbClr>
            </a:outerShdw>
          </a:effectLst>
        </p:spPr>
        <p:txBody>
          <a:bodyPr wrap="none" lIns="90000" tIns="46800" rIns="90000" bIns="46800" anchor="ctr"/>
          <a:lstStyle/>
          <a:p>
            <a:pPr>
              <a:defRPr/>
            </a:pPr>
            <a:endParaRPr lang="zh-TW" altLang="en-US">
              <a:latin typeface="Arial" charset="0"/>
              <a:ea typeface="新細明體" charset="-120"/>
            </a:endParaRPr>
          </a:p>
        </p:txBody>
      </p:sp>
      <p:sp>
        <p:nvSpPr>
          <p:cNvPr id="56322"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78854" name="Rectangle 7"/>
          <p:cNvSpPr>
            <a:spLocks noChangeArrowheads="1"/>
          </p:cNvSpPr>
          <p:nvPr/>
        </p:nvSpPr>
        <p:spPr bwMode="auto">
          <a:xfrm>
            <a:off x="714348" y="5516563"/>
            <a:ext cx="7684139" cy="584775"/>
          </a:xfrm>
          <a:prstGeom prst="rect">
            <a:avLst/>
          </a:prstGeom>
          <a:solidFill>
            <a:srgbClr val="CCFFCC"/>
          </a:solidFill>
          <a:ln w="38100">
            <a:solidFill>
              <a:srgbClr val="FF0000"/>
            </a:solidFill>
            <a:miter lim="800000"/>
            <a:headEnd/>
            <a:tailEnd/>
          </a:ln>
        </p:spPr>
        <p:txBody>
          <a:bodyPr wrap="square">
            <a:spAutoFit/>
          </a:bodyPr>
          <a:lstStyle/>
          <a:p>
            <a:pPr algn="ctr">
              <a:defRPr/>
            </a:pPr>
            <a:r>
              <a:rPr lang="zh-TW" altLang="en-US" sz="2400" b="1" dirty="0">
                <a:solidFill>
                  <a:srgbClr val="FF3300"/>
                </a:solidFill>
                <a:ea typeface="華康儷中黑" pitchFamily="1" charset="-120"/>
              </a:rPr>
              <a:t> </a:t>
            </a:r>
            <a:r>
              <a:rPr lang="zh-TW" altLang="en-US" sz="3200" b="1" dirty="0">
                <a:solidFill>
                  <a:srgbClr val="FF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網址：</a:t>
            </a:r>
            <a:r>
              <a:rPr lang="en-US" altLang="zh-TW" sz="3200" b="1" dirty="0">
                <a:solidFill>
                  <a:srgbClr val="FF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hlinkClick r:id="rId2"/>
              </a:rPr>
              <a:t>https://techexpo.moe.edu.tw/search</a:t>
            </a:r>
            <a:endParaRPr lang="en-US" altLang="zh-TW" sz="3200" b="1" dirty="0">
              <a:solidFill>
                <a:srgbClr val="FF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hlinkClick r:id="rId3"/>
            </a:endParaRPr>
          </a:p>
        </p:txBody>
      </p:sp>
      <p:sp>
        <p:nvSpPr>
          <p:cNvPr id="8" name="文字方塊 7"/>
          <p:cNvSpPr txBox="1"/>
          <p:nvPr/>
        </p:nvSpPr>
        <p:spPr>
          <a:xfrm>
            <a:off x="379704" y="353788"/>
            <a:ext cx="8353425" cy="707886"/>
          </a:xfrm>
          <a:prstGeom prst="rect">
            <a:avLst/>
          </a:prstGeom>
          <a:noFill/>
        </p:spPr>
        <p:txBody>
          <a:bodyPr>
            <a:spAutoFit/>
          </a:bodyPr>
          <a:lstStyle/>
          <a:p>
            <a:pPr algn="ctr">
              <a:defRPr/>
            </a:pPr>
            <a:r>
              <a:rPr lang="zh-TW" altLang="en-US" sz="4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技訊</a:t>
            </a:r>
            <a:r>
              <a:rPr lang="zh-TW" altLang="en-US" sz="40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網 </a:t>
            </a:r>
            <a:r>
              <a:rPr lang="en-US" altLang="zh-TW" sz="4000" b="1" dirty="0" smtClean="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2020</a:t>
            </a:r>
            <a:endParaRPr lang="zh-TW" altLang="en-US" sz="40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圖片 1">
            <a:extLst>
              <a:ext uri="{FF2B5EF4-FFF2-40B4-BE49-F238E27FC236}">
                <a16:creationId xmlns:a16="http://schemas.microsoft.com/office/drawing/2014/main" xmlns="" id="{79DEEAD6-36BA-462C-A863-F22C820A4E9D}"/>
              </a:ext>
            </a:extLst>
          </p:cNvPr>
          <p:cNvPicPr>
            <a:picLocks noChangeAspect="1"/>
          </p:cNvPicPr>
          <p:nvPr/>
        </p:nvPicPr>
        <p:blipFill>
          <a:blip r:embed="rId4"/>
          <a:stretch>
            <a:fillRect/>
          </a:stretch>
        </p:blipFill>
        <p:spPr>
          <a:xfrm>
            <a:off x="1356016" y="1628775"/>
            <a:ext cx="6400800" cy="3600450"/>
          </a:xfrm>
          <a:prstGeom prst="rect">
            <a:avLst/>
          </a:prstGeom>
        </p:spPr>
      </p:pic>
    </p:spTree>
  </p:cSld>
  <p:clrMapOvr>
    <a:masterClrMapping/>
  </p:clrMapOvr>
  <p:transition advTm="5000">
    <p:cut thruBlk="1"/>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xmlns="" id="{BC520A83-000E-4590-9D73-2EAC7C8DACCF}"/>
              </a:ext>
            </a:extLst>
          </p:cNvPr>
          <p:cNvSpPr>
            <a:spLocks noChangeArrowheads="1"/>
          </p:cNvSpPr>
          <p:nvPr/>
        </p:nvSpPr>
        <p:spPr bwMode="auto">
          <a:xfrm>
            <a:off x="1187625" y="353788"/>
            <a:ext cx="6696744" cy="647700"/>
          </a:xfrm>
          <a:prstGeom prst="roundRect">
            <a:avLst>
              <a:gd name="adj" fmla="val 16667"/>
            </a:avLst>
          </a:prstGeom>
          <a:solidFill>
            <a:srgbClr val="CCFFCC"/>
          </a:solidFill>
          <a:ln w="9525" algn="ctr">
            <a:noFill/>
            <a:round/>
            <a:headEnd/>
            <a:tailEnd/>
          </a:ln>
          <a:effectLst>
            <a:outerShdw dist="107763" dir="2700000" algn="ctr" rotWithShape="0">
              <a:srgbClr val="808080">
                <a:alpha val="50000"/>
              </a:srgbClr>
            </a:outerShdw>
          </a:effectLst>
        </p:spPr>
        <p:txBody>
          <a:bodyPr wrap="none" lIns="90000" tIns="46800" rIns="90000" bIns="46800" anchor="ctr"/>
          <a:lstStyle/>
          <a:p>
            <a:pPr>
              <a:defRPr/>
            </a:pPr>
            <a:endParaRPr lang="zh-TW" altLang="en-US">
              <a:latin typeface="Arial" charset="0"/>
              <a:ea typeface="新細明體" charset="-120"/>
            </a:endParaRPr>
          </a:p>
        </p:txBody>
      </p:sp>
      <p:sp>
        <p:nvSpPr>
          <p:cNvPr id="52226"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78854" name="Rectangle 7"/>
          <p:cNvSpPr>
            <a:spLocks noChangeArrowheads="1"/>
          </p:cNvSpPr>
          <p:nvPr/>
        </p:nvSpPr>
        <p:spPr bwMode="auto">
          <a:xfrm>
            <a:off x="685715" y="5500702"/>
            <a:ext cx="7774718" cy="646331"/>
          </a:xfrm>
          <a:prstGeom prst="rect">
            <a:avLst/>
          </a:prstGeom>
          <a:solidFill>
            <a:srgbClr val="CCFFCC"/>
          </a:solidFill>
          <a:ln w="38100">
            <a:solidFill>
              <a:srgbClr val="FF0000"/>
            </a:solidFill>
            <a:miter lim="800000"/>
            <a:headEnd/>
            <a:tailEnd/>
          </a:ln>
        </p:spPr>
        <p:txBody>
          <a:bodyPr wrap="square">
            <a:spAutoFit/>
          </a:bodyPr>
          <a:lstStyle/>
          <a:p>
            <a:pPr algn="ctr">
              <a:defRPr/>
            </a:pPr>
            <a:r>
              <a:rPr lang="zh-TW" altLang="en-US" sz="3600" b="1" dirty="0">
                <a:solidFill>
                  <a:srgbClr val="FF3300"/>
                </a:solidFill>
                <a:ea typeface="華康儷中黑" pitchFamily="1" charset="-120"/>
              </a:rPr>
              <a:t> </a:t>
            </a:r>
            <a:r>
              <a:rPr lang="zh-TW" altLang="en-US" sz="3200" b="1" dirty="0">
                <a:solidFill>
                  <a:srgbClr val="FF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網址：</a:t>
            </a:r>
            <a:r>
              <a:rPr lang="en-US" altLang="zh-TW" sz="3200" b="1" dirty="0">
                <a:solidFill>
                  <a:srgbClr val="FF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hlinkClick r:id="rId2"/>
              </a:rPr>
              <a:t>https://course.tchcvs.tc.edu.tw</a:t>
            </a:r>
            <a:endParaRPr lang="en-US" altLang="zh-TW" sz="32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文字方塊 7"/>
          <p:cNvSpPr txBox="1"/>
          <p:nvPr/>
        </p:nvSpPr>
        <p:spPr>
          <a:xfrm>
            <a:off x="685714" y="365861"/>
            <a:ext cx="7848600" cy="584775"/>
          </a:xfrm>
          <a:prstGeom prst="rect">
            <a:avLst/>
          </a:prstGeom>
          <a:noFill/>
        </p:spPr>
        <p:txBody>
          <a:bodyPr>
            <a:spAutoFit/>
          </a:bodyPr>
          <a:lstStyle/>
          <a:p>
            <a:pPr algn="ctr">
              <a:defRPr/>
            </a:pPr>
            <a:r>
              <a:rPr lang="zh-TW" altLang="en-US" sz="32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全</a:t>
            </a:r>
            <a:r>
              <a:rPr lang="zh-TW" altLang="zh-TW" sz="32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a:t>
            </a:r>
            <a:r>
              <a:rPr lang="zh-TW" altLang="en-US" sz="32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高級中等學校課程計畫平台</a:t>
            </a:r>
            <a:endParaRPr lang="zh-TW" altLang="en-US" sz="3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4" name="圖片 3">
            <a:extLst>
              <a:ext uri="{FF2B5EF4-FFF2-40B4-BE49-F238E27FC236}">
                <a16:creationId xmlns:a16="http://schemas.microsoft.com/office/drawing/2014/main" xmlns="" id="{AE269FAC-155E-4BD6-AF8A-302227C7CB33}"/>
              </a:ext>
            </a:extLst>
          </p:cNvPr>
          <p:cNvPicPr>
            <a:picLocks noChangeAspect="1"/>
          </p:cNvPicPr>
          <p:nvPr/>
        </p:nvPicPr>
        <p:blipFill>
          <a:blip r:embed="rId3"/>
          <a:stretch>
            <a:fillRect/>
          </a:stretch>
        </p:blipFill>
        <p:spPr>
          <a:xfrm>
            <a:off x="1335597" y="1460542"/>
            <a:ext cx="6400800" cy="3600450"/>
          </a:xfrm>
          <a:prstGeom prst="rect">
            <a:avLst/>
          </a:prstGeom>
        </p:spPr>
      </p:pic>
    </p:spTree>
    <p:extLst>
      <p:ext uri="{BB962C8B-B14F-4D97-AF65-F5344CB8AC3E}">
        <p14:creationId xmlns:p14="http://schemas.microsoft.com/office/powerpoint/2010/main" val="2351434502"/>
      </p:ext>
    </p:extLst>
  </p:cSld>
  <p:clrMapOvr>
    <a:masterClrMapping/>
  </p:clrMapOvr>
  <p:transition advTm="5000">
    <p:cut thruBlk="1"/>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xmlns="" id="{3765F87A-A378-4B6C-8848-5E3C993606AC}"/>
              </a:ext>
            </a:extLst>
          </p:cNvPr>
          <p:cNvSpPr>
            <a:spLocks noChangeArrowheads="1"/>
          </p:cNvSpPr>
          <p:nvPr/>
        </p:nvSpPr>
        <p:spPr bwMode="auto">
          <a:xfrm>
            <a:off x="1187625" y="353788"/>
            <a:ext cx="6696744" cy="647700"/>
          </a:xfrm>
          <a:prstGeom prst="roundRect">
            <a:avLst>
              <a:gd name="adj" fmla="val 16667"/>
            </a:avLst>
          </a:prstGeom>
          <a:solidFill>
            <a:srgbClr val="CCFFCC"/>
          </a:solidFill>
          <a:ln w="9525" algn="ctr">
            <a:noFill/>
            <a:round/>
            <a:headEnd/>
            <a:tailEnd/>
          </a:ln>
          <a:effectLst>
            <a:outerShdw dist="107763" dir="2700000" algn="ctr" rotWithShape="0">
              <a:srgbClr val="808080">
                <a:alpha val="50000"/>
              </a:srgbClr>
            </a:outerShdw>
          </a:effectLst>
        </p:spPr>
        <p:txBody>
          <a:bodyPr wrap="none" lIns="90000" tIns="46800" rIns="90000" bIns="46800" anchor="ctr"/>
          <a:lstStyle/>
          <a:p>
            <a:pPr>
              <a:defRPr/>
            </a:pPr>
            <a:endParaRPr lang="zh-TW" altLang="en-US">
              <a:latin typeface="Arial" charset="0"/>
              <a:ea typeface="新細明體" charset="-120"/>
            </a:endParaRPr>
          </a:p>
        </p:txBody>
      </p:sp>
      <p:sp>
        <p:nvSpPr>
          <p:cNvPr id="5" name="Rectangle 2"/>
          <p:cNvSpPr>
            <a:spLocks noChangeArrowheads="1"/>
          </p:cNvSpPr>
          <p:nvPr/>
        </p:nvSpPr>
        <p:spPr bwMode="auto">
          <a:xfrm>
            <a:off x="1371600" y="5805488"/>
            <a:ext cx="6400799" cy="503237"/>
          </a:xfrm>
          <a:prstGeom prst="rect">
            <a:avLst/>
          </a:prstGeom>
          <a:solidFill>
            <a:srgbClr val="CCFFCC"/>
          </a:solidFill>
          <a:ln w="38100" cmpd="sng">
            <a:solidFill>
              <a:srgbClr val="FF0000"/>
            </a:solidFill>
            <a:prstDash val="solid"/>
            <a:miter lim="800000"/>
            <a:headEnd/>
            <a:tailEnd/>
          </a:ln>
          <a:effectLst/>
        </p:spPr>
        <p:txBody>
          <a:bodyPr anchor="ctr"/>
          <a:lstStyle/>
          <a:p>
            <a:pPr algn="ctr">
              <a:defRPr/>
            </a:pPr>
            <a:r>
              <a:rPr lang="zh-TW" altLang="en-US" sz="3200" b="1" dirty="0">
                <a:solidFill>
                  <a:srgbClr val="FF0000"/>
                </a:solidFill>
                <a:effectLst>
                  <a:outerShdw blurRad="38100" dist="38100" dir="2700000" algn="tl">
                    <a:srgbClr val="C0C0C0"/>
                  </a:outerShdw>
                </a:effectLst>
                <a:latin typeface="Times New Roman" pitchFamily="18" charset="0"/>
                <a:ea typeface="標楷體" pitchFamily="65" charset="-120"/>
              </a:rPr>
              <a:t>網址：</a:t>
            </a:r>
            <a:r>
              <a:rPr lang="en-US" altLang="zh-TW" sz="3200" b="1" dirty="0">
                <a:solidFill>
                  <a:srgbClr val="FF0000"/>
                </a:solidFill>
                <a:effectLst>
                  <a:outerShdw blurRad="38100" dist="38100" dir="2700000" algn="tl">
                    <a:srgbClr val="C0C0C0"/>
                  </a:outerShdw>
                </a:effectLst>
                <a:latin typeface="Times New Roman" pitchFamily="18" charset="0"/>
                <a:ea typeface="標楷體" pitchFamily="65" charset="-120"/>
                <a:hlinkClick r:id="rId2"/>
              </a:rPr>
              <a:t>https://12basic.edu.tw</a:t>
            </a:r>
            <a:endParaRPr lang="zh-TW" altLang="en-US" sz="3200" b="1" dirty="0">
              <a:solidFill>
                <a:srgbClr val="FF0000"/>
              </a:solidFill>
              <a:effectLst>
                <a:outerShdw blurRad="38100" dist="38100" dir="2700000" algn="tl">
                  <a:srgbClr val="C0C0C0"/>
                </a:outerShdw>
              </a:effectLst>
              <a:latin typeface="Times New Roman" pitchFamily="18" charset="0"/>
              <a:ea typeface="標楷體" pitchFamily="65" charset="-120"/>
            </a:endParaRPr>
          </a:p>
        </p:txBody>
      </p:sp>
      <p:sp>
        <p:nvSpPr>
          <p:cNvPr id="8" name="標題 1"/>
          <p:cNvSpPr txBox="1">
            <a:spLocks/>
          </p:cNvSpPr>
          <p:nvPr/>
        </p:nvSpPr>
        <p:spPr bwMode="auto">
          <a:xfrm>
            <a:off x="467544" y="353787"/>
            <a:ext cx="8062094" cy="6907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0" cap="none" spc="0" normalizeH="0" baseline="0" noProof="0" dirty="0">
                <a:ln>
                  <a:noFill/>
                </a:ln>
                <a:solidFill>
                  <a:srgbClr val="3333FF"/>
                </a:solidFill>
                <a:effectLst>
                  <a:outerShdw blurRad="38100" dist="38100" dir="2700000" algn="tl">
                    <a:srgbClr val="C0C0C0"/>
                  </a:outerShdw>
                </a:effectLst>
                <a:uLnTx/>
                <a:uFillTx/>
                <a:latin typeface="Times New Roman" panose="02020603050405020304" pitchFamily="18" charset="0"/>
                <a:ea typeface="標楷體" panose="03000509000000000000" pitchFamily="65" charset="-120"/>
                <a:cs typeface="Times New Roman" panose="02020603050405020304" pitchFamily="18" charset="0"/>
              </a:rPr>
              <a:t>教育部</a:t>
            </a:r>
            <a:r>
              <a:rPr kumimoji="1" lang="en-US" altLang="zh-TW" sz="3200" b="1" i="0" u="none" strike="noStrike" kern="0" cap="none" spc="0" normalizeH="0" baseline="0" noProof="0" dirty="0">
                <a:ln>
                  <a:noFill/>
                </a:ln>
                <a:solidFill>
                  <a:srgbClr val="3333FF"/>
                </a:solidFill>
                <a:effectLst>
                  <a:outerShdw blurRad="38100" dist="38100" dir="2700000" algn="tl">
                    <a:srgbClr val="C0C0C0"/>
                  </a:outerShdw>
                </a:effectLst>
                <a:uLnTx/>
                <a:uFillTx/>
                <a:latin typeface="Times New Roman" panose="02020603050405020304" pitchFamily="18" charset="0"/>
                <a:ea typeface="標楷體" panose="03000509000000000000" pitchFamily="65" charset="-120"/>
                <a:cs typeface="Times New Roman" panose="02020603050405020304" pitchFamily="18" charset="0"/>
              </a:rPr>
              <a:t>108</a:t>
            </a:r>
            <a:r>
              <a:rPr kumimoji="1" lang="zh-TW" altLang="en-US" sz="3200" b="1" i="0" u="none" strike="noStrike" kern="0" cap="none" spc="0" normalizeH="0" baseline="0" noProof="0" dirty="0">
                <a:ln>
                  <a:noFill/>
                </a:ln>
                <a:solidFill>
                  <a:srgbClr val="3333FF"/>
                </a:solidFill>
                <a:effectLst>
                  <a:outerShdw blurRad="38100" dist="38100" dir="2700000" algn="tl">
                    <a:srgbClr val="C0C0C0"/>
                  </a:outerShdw>
                </a:effectLst>
                <a:uLnTx/>
                <a:uFillTx/>
                <a:latin typeface="Times New Roman" panose="02020603050405020304" pitchFamily="18" charset="0"/>
                <a:ea typeface="標楷體" panose="03000509000000000000" pitchFamily="65" charset="-120"/>
                <a:cs typeface="Times New Roman" panose="02020603050405020304" pitchFamily="18" charset="0"/>
              </a:rPr>
              <a:t>課綱</a:t>
            </a:r>
            <a:r>
              <a:rPr kumimoji="1" lang="zh-TW" altLang="en-US" sz="3200" b="1" i="0" u="none" strike="noStrike" kern="0" cap="none" spc="0" normalizeH="0" baseline="0" noProof="0" dirty="0" smtClean="0">
                <a:ln>
                  <a:noFill/>
                </a:ln>
                <a:solidFill>
                  <a:srgbClr val="3333FF"/>
                </a:solidFill>
                <a:effectLst>
                  <a:outerShdw blurRad="38100" dist="38100" dir="2700000" algn="tl">
                    <a:srgbClr val="C0C0C0"/>
                  </a:outerShdw>
                </a:effectLst>
                <a:uLnTx/>
                <a:uFillTx/>
                <a:latin typeface="Times New Roman" panose="02020603050405020304" pitchFamily="18" charset="0"/>
                <a:ea typeface="標楷體" panose="03000509000000000000" pitchFamily="65" charset="-120"/>
                <a:cs typeface="Times New Roman" panose="02020603050405020304" pitchFamily="18" charset="0"/>
              </a:rPr>
              <a:t>資訊網</a:t>
            </a:r>
            <a:r>
              <a:rPr kumimoji="1" lang="zh-TW" altLang="en-US" sz="2000" b="1" i="0" u="none" strike="noStrike" kern="0" cap="none" spc="0" normalizeH="0" baseline="0" noProof="0" dirty="0" smtClean="0">
                <a:ln>
                  <a:noFill/>
                </a:ln>
                <a:effectLst>
                  <a:outerShdw blurRad="38100" dist="38100" dir="2700000" algn="tl">
                    <a:srgbClr val="C0C0C0"/>
                  </a:outerShdw>
                </a:effectLst>
                <a:uLnTx/>
                <a:uFillTx/>
                <a:latin typeface="標楷體"/>
                <a:ea typeface="標楷體"/>
                <a:cs typeface="Times New Roman" panose="02020603050405020304" pitchFamily="18" charset="0"/>
              </a:rPr>
              <a:t>（</a:t>
            </a:r>
            <a:r>
              <a:rPr kumimoji="1" lang="en-US" altLang="zh-TW" sz="2000" b="1" i="0" u="none" strike="noStrike" kern="0" cap="none" spc="0" normalizeH="0" baseline="0" noProof="0" dirty="0" smtClean="0">
                <a:ln>
                  <a:noFill/>
                </a:ln>
                <a:effectLst>
                  <a:outerShdw blurRad="38100" dist="38100" dir="2700000" algn="tl">
                    <a:srgbClr val="C0C0C0"/>
                  </a:outerShdw>
                </a:effectLst>
                <a:uLnTx/>
                <a:uFillTx/>
                <a:latin typeface="Times New Roman" panose="02020603050405020304" pitchFamily="18" charset="0"/>
                <a:ea typeface="標楷體" panose="03000509000000000000" pitchFamily="65" charset="-120"/>
                <a:cs typeface="Times New Roman" panose="02020603050405020304" pitchFamily="18" charset="0"/>
              </a:rPr>
              <a:t>12</a:t>
            </a:r>
            <a:r>
              <a:rPr kumimoji="1" lang="zh-TW" altLang="en-US" sz="2000" b="1" i="0" u="none" strike="noStrike" kern="0" cap="none" spc="0" normalizeH="0" baseline="0" noProof="0" dirty="0" smtClean="0">
                <a:ln>
                  <a:noFill/>
                </a:ln>
                <a:effectLst>
                  <a:outerShdw blurRad="38100" dist="38100" dir="2700000" algn="tl">
                    <a:srgbClr val="C0C0C0"/>
                  </a:outerShdw>
                </a:effectLst>
                <a:uLnTx/>
                <a:uFillTx/>
                <a:latin typeface="Times New Roman" panose="02020603050405020304" pitchFamily="18" charset="0"/>
                <a:ea typeface="標楷體" panose="03000509000000000000" pitchFamily="65" charset="-120"/>
                <a:cs typeface="Times New Roman" panose="02020603050405020304" pitchFamily="18" charset="0"/>
              </a:rPr>
              <a:t>年</a:t>
            </a:r>
            <a:r>
              <a:rPr kumimoji="1" lang="zh-TW" altLang="en-US" sz="2000" b="1" i="0" u="none" strike="noStrike" kern="0" cap="none" spc="0" normalizeH="0" baseline="0" noProof="0" dirty="0">
                <a:ln>
                  <a:noFill/>
                </a:ln>
                <a:effectLst>
                  <a:outerShdw blurRad="38100" dist="38100" dir="2700000" algn="tl">
                    <a:srgbClr val="C0C0C0"/>
                  </a:outerShdw>
                </a:effectLst>
                <a:uLnTx/>
                <a:uFillTx/>
                <a:latin typeface="Times New Roman" panose="02020603050405020304" pitchFamily="18" charset="0"/>
                <a:ea typeface="標楷體" panose="03000509000000000000" pitchFamily="65" charset="-120"/>
                <a:cs typeface="Times New Roman" panose="02020603050405020304" pitchFamily="18" charset="0"/>
              </a:rPr>
              <a:t>國民</a:t>
            </a:r>
            <a:r>
              <a:rPr kumimoji="1" lang="zh-TW" altLang="en-US" sz="2000" b="1" i="0" u="none" strike="noStrike" kern="0" cap="none" spc="0" normalizeH="0" baseline="0" noProof="0" dirty="0" smtClean="0">
                <a:ln>
                  <a:noFill/>
                </a:ln>
                <a:effectLst>
                  <a:outerShdw blurRad="38100" dist="38100" dir="2700000" algn="tl">
                    <a:srgbClr val="C0C0C0"/>
                  </a:outerShdw>
                </a:effectLst>
                <a:uLnTx/>
                <a:uFillTx/>
                <a:latin typeface="Times New Roman" panose="02020603050405020304" pitchFamily="18" charset="0"/>
                <a:ea typeface="標楷體" panose="03000509000000000000" pitchFamily="65" charset="-120"/>
                <a:cs typeface="Times New Roman" panose="02020603050405020304" pitchFamily="18" charset="0"/>
              </a:rPr>
              <a:t>基本教育</a:t>
            </a:r>
            <a:r>
              <a:rPr kumimoji="1" lang="zh-TW" altLang="en-US" sz="2000" b="1" i="0" u="none" strike="noStrike" kern="0" cap="none" spc="0" normalizeH="0" baseline="0" noProof="0" dirty="0" smtClean="0">
                <a:ln>
                  <a:noFill/>
                </a:ln>
                <a:effectLst>
                  <a:outerShdw blurRad="38100" dist="38100" dir="2700000" algn="tl">
                    <a:srgbClr val="C0C0C0"/>
                  </a:outerShdw>
                </a:effectLst>
                <a:uLnTx/>
                <a:uFillTx/>
                <a:latin typeface="標楷體"/>
                <a:ea typeface="標楷體"/>
                <a:cs typeface="Times New Roman" panose="02020603050405020304" pitchFamily="18" charset="0"/>
              </a:rPr>
              <a:t>）</a:t>
            </a:r>
            <a:endParaRPr kumimoji="1" lang="zh-TW" altLang="en-US" sz="2000" b="1" i="0" u="none" strike="noStrike" kern="0" cap="none" spc="0" normalizeH="0" baseline="0" noProof="0" dirty="0">
              <a:ln>
                <a:noFill/>
              </a:ln>
              <a:effectLst>
                <a:outerShdw blurRad="38100" dist="38100" dir="2700000" algn="tl">
                  <a:srgbClr val="C0C0C0"/>
                </a:outerShdw>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圖片 1">
            <a:extLst>
              <a:ext uri="{FF2B5EF4-FFF2-40B4-BE49-F238E27FC236}">
                <a16:creationId xmlns:a16="http://schemas.microsoft.com/office/drawing/2014/main" xmlns="" id="{BA75C003-14BD-4FE6-9508-F01F8C15C1BB}"/>
              </a:ext>
            </a:extLst>
          </p:cNvPr>
          <p:cNvPicPr>
            <a:picLocks noChangeAspect="1"/>
          </p:cNvPicPr>
          <p:nvPr/>
        </p:nvPicPr>
        <p:blipFill>
          <a:blip r:embed="rId3"/>
          <a:stretch>
            <a:fillRect/>
          </a:stretch>
        </p:blipFill>
        <p:spPr>
          <a:xfrm>
            <a:off x="1371600" y="1624806"/>
            <a:ext cx="6400800" cy="3600450"/>
          </a:xfrm>
          <a:prstGeom prst="rect">
            <a:avLst/>
          </a:prstGeom>
        </p:spPr>
      </p:pic>
    </p:spTree>
    <p:extLst>
      <p:ext uri="{BB962C8B-B14F-4D97-AF65-F5344CB8AC3E}">
        <p14:creationId xmlns:p14="http://schemas.microsoft.com/office/powerpoint/2010/main" val="2462439755"/>
      </p:ext>
    </p:extLst>
  </p:cSld>
  <p:clrMapOvr>
    <a:masterClrMapping/>
  </p:clrMapOvr>
  <p:transition>
    <p:cut thruBlk="1"/>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ãæ¨¹æ¨ åãçåçæå°çµæ"/>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淚滴形 1">
            <a:extLst>
              <a:ext uri="{FF2B5EF4-FFF2-40B4-BE49-F238E27FC236}">
                <a16:creationId xmlns:a16="http://schemas.microsoft.com/office/drawing/2014/main" xmlns="" id="{15968640-77E1-48AD-9860-E800BE1AEBE0}"/>
              </a:ext>
            </a:extLst>
          </p:cNvPr>
          <p:cNvSpPr/>
          <p:nvPr/>
        </p:nvSpPr>
        <p:spPr>
          <a:xfrm>
            <a:off x="3965156" y="810970"/>
            <a:ext cx="4464496" cy="2664292"/>
          </a:xfrm>
          <a:prstGeom prst="teardrop">
            <a:avLst/>
          </a:prstGeom>
          <a:solidFill>
            <a:srgbClr val="FFFF00"/>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00"/>
              </a:solidFill>
            </a:endParaRPr>
          </a:p>
        </p:txBody>
      </p:sp>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4143372" y="1628800"/>
            <a:ext cx="4286280" cy="830997"/>
          </a:xfrm>
          <a:prstGeom prst="rect">
            <a:avLst/>
          </a:prstGeom>
          <a:noFill/>
          <a:ln w="63500">
            <a:noFill/>
            <a:prstDash val="sysDot"/>
            <a:miter lim="800000"/>
            <a:headEnd/>
            <a:tailEnd/>
          </a:ln>
        </p:spPr>
        <p:txBody>
          <a:bodyPr wrap="square">
            <a:spAutoFit/>
          </a:bodyPr>
          <a:lstStyle/>
          <a:p>
            <a:pPr algn="ctr">
              <a:defRPr/>
            </a:pPr>
            <a:r>
              <a:rPr kumimoji="0" lang="zh-TW" altLang="en-US" sz="4800" b="1" dirty="0" smtClean="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分享 </a:t>
            </a:r>
            <a:r>
              <a:rPr kumimoji="0" lang="zh-TW" altLang="en-US" sz="4800" b="1" dirty="0" smtClean="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與 </a:t>
            </a:r>
            <a:r>
              <a:rPr kumimoji="0" lang="zh-TW" altLang="en-US" sz="4800" b="1" dirty="0" smtClean="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建議</a:t>
            </a:r>
            <a:endParaRPr lang="zh-TW" altLang="en-US" sz="6000" b="1" dirty="0">
              <a:solidFill>
                <a:srgbClr val="00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1780933376"/>
      </p:ext>
    </p:extLst>
  </p:cSld>
  <p:clrMapOvr>
    <a:masterClrMapping/>
  </p:clrMapOvr>
  <p:transition advTm="500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EB3C7E81-52C8-455A-AD0C-706D0BAE85F9}"/>
              </a:ext>
            </a:extLst>
          </p:cNvPr>
          <p:cNvSpPr/>
          <p:nvPr/>
        </p:nvSpPr>
        <p:spPr>
          <a:xfrm>
            <a:off x="935596" y="548680"/>
            <a:ext cx="7272808" cy="707886"/>
          </a:xfrm>
          <a:prstGeom prst="rect">
            <a:avLst/>
          </a:prstGeom>
        </p:spPr>
        <p:txBody>
          <a:bodyPr wrap="square">
            <a:spAutoFit/>
          </a:bodyPr>
          <a:lstStyle/>
          <a:p>
            <a:pPr marL="146050" indent="-146050" algn="ctr">
              <a:spcBef>
                <a:spcPts val="600"/>
              </a:spcBef>
              <a:spcAft>
                <a:spcPts val="0"/>
              </a:spcAft>
            </a:pPr>
            <a:r>
              <a:rPr lang="zh-TW" altLang="en-US" sz="4000" b="1" dirty="0">
                <a:solidFill>
                  <a:srgbClr val="1D2129"/>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rPr>
              <a:t>招生作業</a:t>
            </a:r>
            <a:r>
              <a:rPr lang="zh-TW" altLang="en-US" sz="4000" b="1" dirty="0" smtClean="0">
                <a:solidFill>
                  <a:srgbClr val="1D2129"/>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rPr>
              <a:t>流程</a:t>
            </a:r>
            <a:r>
              <a:rPr lang="zh-TW" altLang="en-US" sz="40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（考</a:t>
            </a:r>
            <a:r>
              <a:rPr lang="zh-TW" altLang="en-US" sz="4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招</a:t>
            </a:r>
            <a:r>
              <a:rPr lang="zh-TW" altLang="en-US" sz="40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合一）</a:t>
            </a:r>
            <a:endParaRPr lang="zh-TW" altLang="zh-TW" sz="4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endParaRPr>
          </a:p>
        </p:txBody>
      </p:sp>
      <p:grpSp>
        <p:nvGrpSpPr>
          <p:cNvPr id="23" name="群組 22">
            <a:extLst>
              <a:ext uri="{FF2B5EF4-FFF2-40B4-BE49-F238E27FC236}">
                <a16:creationId xmlns:a16="http://schemas.microsoft.com/office/drawing/2014/main" xmlns="" id="{9B1C169C-D752-47E4-A0D3-61567B51319D}"/>
              </a:ext>
            </a:extLst>
          </p:cNvPr>
          <p:cNvGrpSpPr/>
          <p:nvPr/>
        </p:nvGrpSpPr>
        <p:grpSpPr>
          <a:xfrm>
            <a:off x="1616226" y="1734000"/>
            <a:ext cx="6625924" cy="3937217"/>
            <a:chOff x="1306355" y="1742614"/>
            <a:chExt cx="6625924" cy="3937217"/>
          </a:xfrm>
        </p:grpSpPr>
        <p:sp>
          <p:nvSpPr>
            <p:cNvPr id="4" name="文字方塊 3">
              <a:extLst>
                <a:ext uri="{FF2B5EF4-FFF2-40B4-BE49-F238E27FC236}">
                  <a16:creationId xmlns:a16="http://schemas.microsoft.com/office/drawing/2014/main" xmlns="" id="{890CE035-9EB1-4310-A75F-9EA07B69282B}"/>
                </a:ext>
              </a:extLst>
            </p:cNvPr>
            <p:cNvSpPr txBox="1"/>
            <p:nvPr/>
          </p:nvSpPr>
          <p:spPr>
            <a:xfrm>
              <a:off x="1306355" y="1958059"/>
              <a:ext cx="1008112" cy="523220"/>
            </a:xfrm>
            <a:prstGeom prst="rect">
              <a:avLst/>
            </a:prstGeom>
            <a:solidFill>
              <a:srgbClr val="FFFFCC"/>
            </a:solidFill>
            <a:ln w="25400">
              <a:solidFill>
                <a:srgbClr val="008000"/>
              </a:solidFill>
            </a:ln>
          </p:spPr>
          <p:txBody>
            <a:bodyPr wrap="square" rtlCol="0">
              <a:spAutoFit/>
            </a:bodyPr>
            <a:lstStyle/>
            <a:p>
              <a:pPr algn="ct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簡章</a:t>
              </a:r>
            </a:p>
          </p:txBody>
        </p:sp>
        <p:sp>
          <p:nvSpPr>
            <p:cNvPr id="5" name="文字方塊 4">
              <a:extLst>
                <a:ext uri="{FF2B5EF4-FFF2-40B4-BE49-F238E27FC236}">
                  <a16:creationId xmlns:a16="http://schemas.microsoft.com/office/drawing/2014/main" xmlns="" id="{9D4052B7-44AC-4A40-9A98-3BCC4FC588F8}"/>
                </a:ext>
              </a:extLst>
            </p:cNvPr>
            <p:cNvSpPr txBox="1"/>
            <p:nvPr/>
          </p:nvSpPr>
          <p:spPr>
            <a:xfrm>
              <a:off x="2961456" y="1742614"/>
              <a:ext cx="1656184" cy="954107"/>
            </a:xfrm>
            <a:prstGeom prst="rect">
              <a:avLst/>
            </a:prstGeom>
            <a:solidFill>
              <a:srgbClr val="FFFFCC"/>
            </a:solidFill>
            <a:ln w="25400">
              <a:solidFill>
                <a:srgbClr val="008000"/>
              </a:solidFill>
            </a:ln>
          </p:spPr>
          <p:txBody>
            <a:bodyPr wrap="square" rtlCol="0">
              <a:spAutoFit/>
            </a:bodyPr>
            <a:lstStyle/>
            <a:p>
              <a:pPr algn="ct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報名</a:t>
              </a:r>
              <a:r>
                <a:rPr lang="en-US" altLang="zh-TW"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&amp;</a:t>
              </a:r>
            </a:p>
            <a:p>
              <a:pPr algn="ct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志願選填</a:t>
              </a:r>
            </a:p>
          </p:txBody>
        </p:sp>
        <p:sp>
          <p:nvSpPr>
            <p:cNvPr id="6" name="文字方塊 5">
              <a:extLst>
                <a:ext uri="{FF2B5EF4-FFF2-40B4-BE49-F238E27FC236}">
                  <a16:creationId xmlns:a16="http://schemas.microsoft.com/office/drawing/2014/main" xmlns="" id="{65F78BBB-D46E-4BA3-9B1E-F09553BBB2FC}"/>
                </a:ext>
              </a:extLst>
            </p:cNvPr>
            <p:cNvSpPr txBox="1"/>
            <p:nvPr/>
          </p:nvSpPr>
          <p:spPr>
            <a:xfrm>
              <a:off x="5319586" y="1958059"/>
              <a:ext cx="959261" cy="523220"/>
            </a:xfrm>
            <a:prstGeom prst="rect">
              <a:avLst/>
            </a:prstGeom>
            <a:solidFill>
              <a:srgbClr val="FFFFCC"/>
            </a:solidFill>
            <a:ln w="25400">
              <a:solidFill>
                <a:srgbClr val="008000"/>
              </a:solidFill>
            </a:ln>
          </p:spPr>
          <p:txBody>
            <a:bodyPr wrap="square" rtlCol="0">
              <a:spAutoFit/>
            </a:bodyPr>
            <a:lstStyle/>
            <a:p>
              <a:pPr algn="ct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考試</a:t>
              </a:r>
            </a:p>
          </p:txBody>
        </p:sp>
        <p:sp>
          <p:nvSpPr>
            <p:cNvPr id="8" name="文字方塊 7">
              <a:extLst>
                <a:ext uri="{FF2B5EF4-FFF2-40B4-BE49-F238E27FC236}">
                  <a16:creationId xmlns:a16="http://schemas.microsoft.com/office/drawing/2014/main" xmlns="" id="{77C1060E-C358-4F0F-AF6F-68F65CCF88A3}"/>
                </a:ext>
              </a:extLst>
            </p:cNvPr>
            <p:cNvSpPr txBox="1"/>
            <p:nvPr/>
          </p:nvSpPr>
          <p:spPr>
            <a:xfrm>
              <a:off x="6973019" y="1958059"/>
              <a:ext cx="959260" cy="523220"/>
            </a:xfrm>
            <a:prstGeom prst="rect">
              <a:avLst/>
            </a:prstGeom>
            <a:solidFill>
              <a:srgbClr val="FFFFCC"/>
            </a:solidFill>
            <a:ln w="25400">
              <a:solidFill>
                <a:srgbClr val="008000"/>
              </a:solidFill>
            </a:ln>
          </p:spPr>
          <p:txBody>
            <a:bodyPr wrap="square" rtlCol="0">
              <a:spAutoFit/>
            </a:bodyPr>
            <a:lstStyle/>
            <a:p>
              <a:pPr algn="ct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分發</a:t>
              </a:r>
            </a:p>
          </p:txBody>
        </p:sp>
        <p:sp>
          <p:nvSpPr>
            <p:cNvPr id="9" name="文字方塊 8">
              <a:extLst>
                <a:ext uri="{FF2B5EF4-FFF2-40B4-BE49-F238E27FC236}">
                  <a16:creationId xmlns:a16="http://schemas.microsoft.com/office/drawing/2014/main" xmlns="" id="{40719581-D207-4E39-B7C6-864C97C6732E}"/>
                </a:ext>
              </a:extLst>
            </p:cNvPr>
            <p:cNvSpPr txBox="1"/>
            <p:nvPr/>
          </p:nvSpPr>
          <p:spPr>
            <a:xfrm>
              <a:off x="6973020" y="3454845"/>
              <a:ext cx="959259" cy="523220"/>
            </a:xfrm>
            <a:prstGeom prst="rect">
              <a:avLst/>
            </a:prstGeom>
            <a:solidFill>
              <a:srgbClr val="FFFFCC"/>
            </a:solidFill>
            <a:ln w="25400">
              <a:solidFill>
                <a:srgbClr val="008000"/>
              </a:solidFill>
            </a:ln>
          </p:spPr>
          <p:txBody>
            <a:bodyPr wrap="square" rtlCol="0">
              <a:spAutoFit/>
            </a:bodyPr>
            <a:lstStyle/>
            <a:p>
              <a:pPr algn="ct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放榜</a:t>
              </a:r>
            </a:p>
          </p:txBody>
        </p:sp>
        <p:sp>
          <p:nvSpPr>
            <p:cNvPr id="10" name="文字方塊 9">
              <a:extLst>
                <a:ext uri="{FF2B5EF4-FFF2-40B4-BE49-F238E27FC236}">
                  <a16:creationId xmlns:a16="http://schemas.microsoft.com/office/drawing/2014/main" xmlns="" id="{B25F0C2B-DEA3-4F5B-803F-D02FBE0F3DF1}"/>
                </a:ext>
              </a:extLst>
            </p:cNvPr>
            <p:cNvSpPr txBox="1"/>
            <p:nvPr/>
          </p:nvSpPr>
          <p:spPr>
            <a:xfrm>
              <a:off x="6973019" y="4941168"/>
              <a:ext cx="959259" cy="523220"/>
            </a:xfrm>
            <a:prstGeom prst="rect">
              <a:avLst/>
            </a:prstGeom>
            <a:solidFill>
              <a:srgbClr val="FFFFCC"/>
            </a:solidFill>
            <a:ln w="25400">
              <a:solidFill>
                <a:srgbClr val="008000"/>
              </a:solidFill>
            </a:ln>
          </p:spPr>
          <p:txBody>
            <a:bodyPr wrap="square" rtlCol="0">
              <a:spAutoFit/>
            </a:bodyPr>
            <a:lstStyle/>
            <a:p>
              <a:pPr algn="ct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複查</a:t>
              </a:r>
            </a:p>
          </p:txBody>
        </p:sp>
        <p:sp>
          <p:nvSpPr>
            <p:cNvPr id="11" name="文字方塊 10">
              <a:extLst>
                <a:ext uri="{FF2B5EF4-FFF2-40B4-BE49-F238E27FC236}">
                  <a16:creationId xmlns:a16="http://schemas.microsoft.com/office/drawing/2014/main" xmlns="" id="{D2279766-02BF-4201-8205-6CE76395EC1F}"/>
                </a:ext>
              </a:extLst>
            </p:cNvPr>
            <p:cNvSpPr txBox="1"/>
            <p:nvPr/>
          </p:nvSpPr>
          <p:spPr>
            <a:xfrm>
              <a:off x="5319589" y="4941168"/>
              <a:ext cx="959258" cy="523220"/>
            </a:xfrm>
            <a:prstGeom prst="rect">
              <a:avLst/>
            </a:prstGeom>
            <a:solidFill>
              <a:srgbClr val="FFFFCC"/>
            </a:solidFill>
            <a:ln w="25400">
              <a:solidFill>
                <a:srgbClr val="008000"/>
              </a:solidFill>
            </a:ln>
          </p:spPr>
          <p:txBody>
            <a:bodyPr wrap="square" rtlCol="0">
              <a:spAutoFit/>
            </a:bodyPr>
            <a:lstStyle/>
            <a:p>
              <a:pPr algn="ct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報到</a:t>
              </a:r>
            </a:p>
          </p:txBody>
        </p:sp>
        <p:sp>
          <p:nvSpPr>
            <p:cNvPr id="12" name="文字方塊 11">
              <a:extLst>
                <a:ext uri="{FF2B5EF4-FFF2-40B4-BE49-F238E27FC236}">
                  <a16:creationId xmlns:a16="http://schemas.microsoft.com/office/drawing/2014/main" xmlns="" id="{F998ED07-4216-41A8-B276-A37666C8E18B}"/>
                </a:ext>
              </a:extLst>
            </p:cNvPr>
            <p:cNvSpPr txBox="1"/>
            <p:nvPr/>
          </p:nvSpPr>
          <p:spPr>
            <a:xfrm>
              <a:off x="1344841" y="4941167"/>
              <a:ext cx="936104" cy="523220"/>
            </a:xfrm>
            <a:prstGeom prst="rect">
              <a:avLst/>
            </a:prstGeom>
            <a:solidFill>
              <a:srgbClr val="FFFFCC"/>
            </a:solidFill>
            <a:ln w="25400">
              <a:solidFill>
                <a:srgbClr val="008000"/>
              </a:solidFill>
            </a:ln>
          </p:spPr>
          <p:txBody>
            <a:bodyPr wrap="square" rtlCol="0">
              <a:spAutoFit/>
            </a:bodyPr>
            <a:lstStyle/>
            <a:p>
              <a:pPr algn="ct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續招</a:t>
              </a:r>
            </a:p>
          </p:txBody>
        </p:sp>
        <p:sp>
          <p:nvSpPr>
            <p:cNvPr id="13" name="箭號: 向右 12">
              <a:extLst>
                <a:ext uri="{FF2B5EF4-FFF2-40B4-BE49-F238E27FC236}">
                  <a16:creationId xmlns:a16="http://schemas.microsoft.com/office/drawing/2014/main" xmlns="" id="{C0F1A3C6-E97E-457D-A82D-58260A22DE9A}"/>
                </a:ext>
              </a:extLst>
            </p:cNvPr>
            <p:cNvSpPr/>
            <p:nvPr/>
          </p:nvSpPr>
          <p:spPr>
            <a:xfrm>
              <a:off x="2460368" y="2067958"/>
              <a:ext cx="360040"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箭號: 向右 13">
              <a:extLst>
                <a:ext uri="{FF2B5EF4-FFF2-40B4-BE49-F238E27FC236}">
                  <a16:creationId xmlns:a16="http://schemas.microsoft.com/office/drawing/2014/main" xmlns="" id="{14CDCBBF-BC0F-4F89-9C22-4AA04EA47A00}"/>
                </a:ext>
              </a:extLst>
            </p:cNvPr>
            <p:cNvSpPr/>
            <p:nvPr/>
          </p:nvSpPr>
          <p:spPr>
            <a:xfrm>
              <a:off x="4829488" y="2067958"/>
              <a:ext cx="360040"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箭號: 向右 14">
              <a:extLst>
                <a:ext uri="{FF2B5EF4-FFF2-40B4-BE49-F238E27FC236}">
                  <a16:creationId xmlns:a16="http://schemas.microsoft.com/office/drawing/2014/main" xmlns="" id="{5EB3C2DD-9118-4577-85CE-3EC50FC044D8}"/>
                </a:ext>
              </a:extLst>
            </p:cNvPr>
            <p:cNvSpPr/>
            <p:nvPr/>
          </p:nvSpPr>
          <p:spPr>
            <a:xfrm>
              <a:off x="6445913" y="2067956"/>
              <a:ext cx="360040"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a:extLst>
                <a:ext uri="{FF2B5EF4-FFF2-40B4-BE49-F238E27FC236}">
                  <a16:creationId xmlns:a16="http://schemas.microsoft.com/office/drawing/2014/main" xmlns="" id="{C21DA820-318D-4956-A671-A4B0F45B7008}"/>
                </a:ext>
              </a:extLst>
            </p:cNvPr>
            <p:cNvSpPr txBox="1"/>
            <p:nvPr/>
          </p:nvSpPr>
          <p:spPr>
            <a:xfrm>
              <a:off x="2996331" y="4725724"/>
              <a:ext cx="1656184" cy="954107"/>
            </a:xfrm>
            <a:prstGeom prst="rect">
              <a:avLst/>
            </a:prstGeom>
            <a:solidFill>
              <a:srgbClr val="FFFFCC"/>
            </a:solidFill>
            <a:ln w="25400">
              <a:solidFill>
                <a:srgbClr val="008000"/>
              </a:solidFill>
            </a:ln>
          </p:spPr>
          <p:txBody>
            <a:bodyPr wrap="square" rtlCol="0">
              <a:spAutoFit/>
            </a:bodyPr>
            <a:lstStyle/>
            <a:p>
              <a:pPr algn="ct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放棄</a:t>
              </a:r>
              <a:endParaRPr lang="en-US" altLang="zh-TW"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錄取資格</a:t>
              </a:r>
            </a:p>
          </p:txBody>
        </p:sp>
        <p:sp>
          <p:nvSpPr>
            <p:cNvPr id="17" name="箭號: 向右 16">
              <a:extLst>
                <a:ext uri="{FF2B5EF4-FFF2-40B4-BE49-F238E27FC236}">
                  <a16:creationId xmlns:a16="http://schemas.microsoft.com/office/drawing/2014/main" xmlns="" id="{4BE317BB-B9DE-416F-AF88-7190D1549D3B}"/>
                </a:ext>
              </a:extLst>
            </p:cNvPr>
            <p:cNvSpPr/>
            <p:nvPr/>
          </p:nvSpPr>
          <p:spPr>
            <a:xfrm rot="5400000">
              <a:off x="7106406" y="2831444"/>
              <a:ext cx="692482"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箭號: 向右 17">
              <a:extLst>
                <a:ext uri="{FF2B5EF4-FFF2-40B4-BE49-F238E27FC236}">
                  <a16:creationId xmlns:a16="http://schemas.microsoft.com/office/drawing/2014/main" xmlns="" id="{418F4CC3-4530-4824-A857-8EE61BC491BC}"/>
                </a:ext>
              </a:extLst>
            </p:cNvPr>
            <p:cNvSpPr/>
            <p:nvPr/>
          </p:nvSpPr>
          <p:spPr>
            <a:xfrm rot="5400000">
              <a:off x="7103866" y="4307906"/>
              <a:ext cx="692482"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箭號: 向右 18">
              <a:extLst>
                <a:ext uri="{FF2B5EF4-FFF2-40B4-BE49-F238E27FC236}">
                  <a16:creationId xmlns:a16="http://schemas.microsoft.com/office/drawing/2014/main" xmlns="" id="{056932C1-D5E3-4323-8722-5DF0F038CC53}"/>
                </a:ext>
              </a:extLst>
            </p:cNvPr>
            <p:cNvSpPr/>
            <p:nvPr/>
          </p:nvSpPr>
          <p:spPr>
            <a:xfrm rot="10800000">
              <a:off x="6445913" y="5051066"/>
              <a:ext cx="360040"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箭號: 向右 19">
              <a:extLst>
                <a:ext uri="{FF2B5EF4-FFF2-40B4-BE49-F238E27FC236}">
                  <a16:creationId xmlns:a16="http://schemas.microsoft.com/office/drawing/2014/main" xmlns="" id="{ACA34DAA-9607-4DE5-B7B4-8C85D1755BB3}"/>
                </a:ext>
              </a:extLst>
            </p:cNvPr>
            <p:cNvSpPr/>
            <p:nvPr/>
          </p:nvSpPr>
          <p:spPr>
            <a:xfrm rot="10800000">
              <a:off x="4806032" y="5051066"/>
              <a:ext cx="360040"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箭號: 向右 20">
              <a:extLst>
                <a:ext uri="{FF2B5EF4-FFF2-40B4-BE49-F238E27FC236}">
                  <a16:creationId xmlns:a16="http://schemas.microsoft.com/office/drawing/2014/main" xmlns="" id="{90E0136C-95CC-4F28-B1CA-1507C9EC78AA}"/>
                </a:ext>
              </a:extLst>
            </p:cNvPr>
            <p:cNvSpPr/>
            <p:nvPr/>
          </p:nvSpPr>
          <p:spPr>
            <a:xfrm rot="10800000">
              <a:off x="2504147" y="5056000"/>
              <a:ext cx="360040"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箭號: 向右 21">
              <a:extLst>
                <a:ext uri="{FF2B5EF4-FFF2-40B4-BE49-F238E27FC236}">
                  <a16:creationId xmlns:a16="http://schemas.microsoft.com/office/drawing/2014/main" xmlns="" id="{7CA4E221-1FB8-404F-B371-3081792CFED1}"/>
                </a:ext>
              </a:extLst>
            </p:cNvPr>
            <p:cNvSpPr/>
            <p:nvPr/>
          </p:nvSpPr>
          <p:spPr>
            <a:xfrm rot="-5400000">
              <a:off x="725939" y="3569675"/>
              <a:ext cx="2168945"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4" name="文字方塊 23">
            <a:extLst>
              <a:ext uri="{FF2B5EF4-FFF2-40B4-BE49-F238E27FC236}">
                <a16:creationId xmlns:a16="http://schemas.microsoft.com/office/drawing/2014/main" xmlns="" id="{92639170-4740-4EE6-AE13-B02C54B91E55}"/>
              </a:ext>
            </a:extLst>
          </p:cNvPr>
          <p:cNvSpPr txBox="1"/>
          <p:nvPr/>
        </p:nvSpPr>
        <p:spPr>
          <a:xfrm>
            <a:off x="156432" y="2661321"/>
            <a:ext cx="1498280" cy="2308324"/>
          </a:xfrm>
          <a:prstGeom prst="rect">
            <a:avLst/>
          </a:prstGeom>
          <a:noFill/>
          <a:ln w="25400">
            <a:noFill/>
          </a:ln>
        </p:spPr>
        <p:txBody>
          <a:bodyPr wrap="square" rtlCol="0">
            <a:spAutoFit/>
          </a:bodyPr>
          <a:lstStyle/>
          <a:p>
            <a:pPr algn="ctr"/>
            <a:r>
              <a:rPr lang="zh-TW" altLang="en-US" sz="3600"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考試</a:t>
            </a:r>
            <a:endParaRPr lang="en-US" altLang="zh-TW" sz="3600"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b="1" dirty="0" smtClean="0">
                <a:latin typeface="標楷體" panose="03000509000000000000" pitchFamily="65" charset="-120"/>
                <a:ea typeface="標楷體" panose="03000509000000000000" pitchFamily="65" charset="-120"/>
              </a:rPr>
              <a:t>（成績證明）</a:t>
            </a:r>
            <a:endParaRPr lang="en-US" altLang="zh-TW" b="1" dirty="0">
              <a:latin typeface="標楷體" panose="03000509000000000000" pitchFamily="65" charset="-120"/>
              <a:ea typeface="標楷體" panose="03000509000000000000" pitchFamily="65" charset="-120"/>
            </a:endParaRPr>
          </a:p>
          <a:p>
            <a:pPr algn="ctr"/>
            <a:r>
              <a:rPr lang="en-US" altLang="zh-TW" sz="36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&amp;</a:t>
            </a:r>
          </a:p>
          <a:p>
            <a:pPr algn="ctr"/>
            <a:r>
              <a:rPr lang="zh-TW" altLang="en-US" sz="36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招生</a:t>
            </a:r>
            <a:endParaRPr lang="en-US" altLang="zh-TW" sz="36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b="1" dirty="0" smtClean="0">
                <a:latin typeface="標楷體" panose="03000509000000000000" pitchFamily="65" charset="-120"/>
                <a:ea typeface="標楷體" panose="03000509000000000000" pitchFamily="65" charset="-120"/>
              </a:rPr>
              <a:t>（入學資格）</a:t>
            </a:r>
            <a:endParaRPr lang="zh-TW" altLang="en-US"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6094316"/>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EB3C7E81-52C8-455A-AD0C-706D0BAE85F9}"/>
              </a:ext>
            </a:extLst>
          </p:cNvPr>
          <p:cNvSpPr/>
          <p:nvPr/>
        </p:nvSpPr>
        <p:spPr>
          <a:xfrm>
            <a:off x="935596" y="548680"/>
            <a:ext cx="7272808" cy="707886"/>
          </a:xfrm>
          <a:prstGeom prst="rect">
            <a:avLst/>
          </a:prstGeom>
        </p:spPr>
        <p:txBody>
          <a:bodyPr wrap="square">
            <a:spAutoFit/>
          </a:bodyPr>
          <a:lstStyle/>
          <a:p>
            <a:pPr marL="146050" indent="-146050" algn="ctr">
              <a:spcBef>
                <a:spcPts val="600"/>
              </a:spcBef>
              <a:spcAft>
                <a:spcPts val="0"/>
              </a:spcAft>
            </a:pPr>
            <a:r>
              <a:rPr lang="zh-TW" altLang="en-US" sz="4000" b="1" dirty="0">
                <a:solidFill>
                  <a:srgbClr val="1D2129"/>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rPr>
              <a:t>招生作業</a:t>
            </a:r>
            <a:r>
              <a:rPr lang="zh-TW" altLang="en-US" sz="4000" b="1" dirty="0" smtClean="0">
                <a:solidFill>
                  <a:srgbClr val="1D2129"/>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Helvetica" panose="020B0604020202020204" pitchFamily="34" charset="0"/>
              </a:rPr>
              <a:t>流程</a:t>
            </a:r>
            <a:r>
              <a:rPr lang="zh-TW" altLang="en-US" sz="40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（考</a:t>
            </a:r>
            <a:r>
              <a:rPr lang="zh-TW" altLang="en-US" sz="4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招</a:t>
            </a:r>
            <a:r>
              <a:rPr lang="zh-TW" altLang="en-US" sz="40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分離）</a:t>
            </a:r>
            <a:endParaRPr lang="zh-TW" altLang="zh-TW" sz="4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endParaRPr>
          </a:p>
        </p:txBody>
      </p:sp>
      <p:sp>
        <p:nvSpPr>
          <p:cNvPr id="25" name="文字方塊 24">
            <a:extLst>
              <a:ext uri="{FF2B5EF4-FFF2-40B4-BE49-F238E27FC236}">
                <a16:creationId xmlns:a16="http://schemas.microsoft.com/office/drawing/2014/main" xmlns="" id="{9EB00CB2-1C46-4F46-A263-69B7FCECF245}"/>
              </a:ext>
            </a:extLst>
          </p:cNvPr>
          <p:cNvSpPr txBox="1"/>
          <p:nvPr/>
        </p:nvSpPr>
        <p:spPr>
          <a:xfrm>
            <a:off x="154034" y="1783759"/>
            <a:ext cx="1188409" cy="646331"/>
          </a:xfrm>
          <a:prstGeom prst="rect">
            <a:avLst/>
          </a:prstGeom>
          <a:noFill/>
          <a:ln w="25400">
            <a:noFill/>
          </a:ln>
        </p:spPr>
        <p:txBody>
          <a:bodyPr wrap="square" rtlCol="0">
            <a:spAutoFit/>
          </a:bodyPr>
          <a:lstStyle/>
          <a:p>
            <a:pPr algn="ctr"/>
            <a:r>
              <a:rPr lang="zh-TW" altLang="en-US" sz="3600"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考試</a:t>
            </a:r>
            <a:endParaRPr lang="zh-TW" altLang="en-US" sz="1400" b="1" dirty="0">
              <a:latin typeface="+mn-ea"/>
              <a:ea typeface="+mn-ea"/>
            </a:endParaRPr>
          </a:p>
        </p:txBody>
      </p:sp>
      <p:grpSp>
        <p:nvGrpSpPr>
          <p:cNvPr id="2" name="群組 1">
            <a:extLst>
              <a:ext uri="{FF2B5EF4-FFF2-40B4-BE49-F238E27FC236}">
                <a16:creationId xmlns:a16="http://schemas.microsoft.com/office/drawing/2014/main" xmlns="" id="{54784020-4C09-42D3-9928-1B6DC17F7730}"/>
              </a:ext>
            </a:extLst>
          </p:cNvPr>
          <p:cNvGrpSpPr/>
          <p:nvPr/>
        </p:nvGrpSpPr>
        <p:grpSpPr>
          <a:xfrm>
            <a:off x="1323539" y="1734659"/>
            <a:ext cx="7503226" cy="830998"/>
            <a:chOff x="1323539" y="1734659"/>
            <a:chExt cx="7503226" cy="830998"/>
          </a:xfrm>
        </p:grpSpPr>
        <p:sp>
          <p:nvSpPr>
            <p:cNvPr id="4" name="文字方塊 3">
              <a:extLst>
                <a:ext uri="{FF2B5EF4-FFF2-40B4-BE49-F238E27FC236}">
                  <a16:creationId xmlns:a16="http://schemas.microsoft.com/office/drawing/2014/main" xmlns="" id="{890CE035-9EB1-4310-A75F-9EA07B69282B}"/>
                </a:ext>
              </a:extLst>
            </p:cNvPr>
            <p:cNvSpPr txBox="1"/>
            <p:nvPr/>
          </p:nvSpPr>
          <p:spPr>
            <a:xfrm>
              <a:off x="1323539" y="1926015"/>
              <a:ext cx="800189" cy="461665"/>
            </a:xfrm>
            <a:prstGeom prst="rect">
              <a:avLst/>
            </a:prstGeom>
            <a:solidFill>
              <a:srgbClr val="CCFFCC"/>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簡章</a:t>
              </a:r>
            </a:p>
          </p:txBody>
        </p:sp>
        <p:sp>
          <p:nvSpPr>
            <p:cNvPr id="5" name="文字方塊 4">
              <a:extLst>
                <a:ext uri="{FF2B5EF4-FFF2-40B4-BE49-F238E27FC236}">
                  <a16:creationId xmlns:a16="http://schemas.microsoft.com/office/drawing/2014/main" xmlns="" id="{9D4052B7-44AC-4A40-9A98-3BCC4FC588F8}"/>
                </a:ext>
              </a:extLst>
            </p:cNvPr>
            <p:cNvSpPr txBox="1"/>
            <p:nvPr/>
          </p:nvSpPr>
          <p:spPr>
            <a:xfrm>
              <a:off x="2664743" y="1926015"/>
              <a:ext cx="800189" cy="461665"/>
            </a:xfrm>
            <a:prstGeom prst="rect">
              <a:avLst/>
            </a:prstGeom>
            <a:solidFill>
              <a:srgbClr val="CCFFCC"/>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報名</a:t>
              </a:r>
            </a:p>
          </p:txBody>
        </p:sp>
        <p:sp>
          <p:nvSpPr>
            <p:cNvPr id="6" name="文字方塊 5">
              <a:extLst>
                <a:ext uri="{FF2B5EF4-FFF2-40B4-BE49-F238E27FC236}">
                  <a16:creationId xmlns:a16="http://schemas.microsoft.com/office/drawing/2014/main" xmlns="" id="{65F78BBB-D46E-4BA3-9B1E-F09553BBB2FC}"/>
                </a:ext>
              </a:extLst>
            </p:cNvPr>
            <p:cNvSpPr txBox="1"/>
            <p:nvPr/>
          </p:nvSpPr>
          <p:spPr>
            <a:xfrm>
              <a:off x="3992776" y="1919328"/>
              <a:ext cx="800189" cy="461665"/>
            </a:xfrm>
            <a:prstGeom prst="rect">
              <a:avLst/>
            </a:prstGeom>
            <a:solidFill>
              <a:srgbClr val="CCFFCC"/>
            </a:solidFill>
            <a:ln w="25400">
              <a:solidFill>
                <a:srgbClr val="008000"/>
              </a:solidFill>
            </a:ln>
          </p:spPr>
          <p:txBody>
            <a:bodyPr wrap="square" rtlCol="0">
              <a:spAutoFit/>
            </a:bodyPr>
            <a:lstStyle/>
            <a:p>
              <a:pPr algn="ctr"/>
              <a:r>
                <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考試</a:t>
              </a:r>
            </a:p>
          </p:txBody>
        </p:sp>
        <p:sp>
          <p:nvSpPr>
            <p:cNvPr id="8" name="文字方塊 7">
              <a:extLst>
                <a:ext uri="{FF2B5EF4-FFF2-40B4-BE49-F238E27FC236}">
                  <a16:creationId xmlns:a16="http://schemas.microsoft.com/office/drawing/2014/main" xmlns="" id="{77C1060E-C358-4F0F-AF6F-68F65CCF88A3}"/>
                </a:ext>
              </a:extLst>
            </p:cNvPr>
            <p:cNvSpPr txBox="1"/>
            <p:nvPr/>
          </p:nvSpPr>
          <p:spPr>
            <a:xfrm>
              <a:off x="5333980" y="1734660"/>
              <a:ext cx="800189" cy="830997"/>
            </a:xfrm>
            <a:prstGeom prst="rect">
              <a:avLst/>
            </a:prstGeom>
            <a:solidFill>
              <a:srgbClr val="CCFFCC"/>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閱卷評分</a:t>
              </a:r>
            </a:p>
          </p:txBody>
        </p:sp>
        <p:sp>
          <p:nvSpPr>
            <p:cNvPr id="9" name="文字方塊 8">
              <a:extLst>
                <a:ext uri="{FF2B5EF4-FFF2-40B4-BE49-F238E27FC236}">
                  <a16:creationId xmlns:a16="http://schemas.microsoft.com/office/drawing/2014/main" xmlns="" id="{40719581-D207-4E39-B7C6-864C97C6732E}"/>
                </a:ext>
              </a:extLst>
            </p:cNvPr>
            <p:cNvSpPr txBox="1"/>
            <p:nvPr/>
          </p:nvSpPr>
          <p:spPr>
            <a:xfrm>
              <a:off x="6679359" y="1734659"/>
              <a:ext cx="800190" cy="830997"/>
            </a:xfrm>
            <a:prstGeom prst="rect">
              <a:avLst/>
            </a:prstGeom>
            <a:solidFill>
              <a:srgbClr val="CCFFCC"/>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成績</a:t>
              </a:r>
              <a:endParaRPr lang="en-US" altLang="zh-TW"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查詢</a:t>
              </a:r>
            </a:p>
          </p:txBody>
        </p:sp>
        <p:sp>
          <p:nvSpPr>
            <p:cNvPr id="10" name="文字方塊 9">
              <a:extLst>
                <a:ext uri="{FF2B5EF4-FFF2-40B4-BE49-F238E27FC236}">
                  <a16:creationId xmlns:a16="http://schemas.microsoft.com/office/drawing/2014/main" xmlns="" id="{B25F0C2B-DEA3-4F5B-803F-D02FBE0F3DF1}"/>
                </a:ext>
              </a:extLst>
            </p:cNvPr>
            <p:cNvSpPr txBox="1"/>
            <p:nvPr/>
          </p:nvSpPr>
          <p:spPr>
            <a:xfrm>
              <a:off x="8026574" y="1945858"/>
              <a:ext cx="800191" cy="461665"/>
            </a:xfrm>
            <a:prstGeom prst="rect">
              <a:avLst/>
            </a:prstGeom>
            <a:solidFill>
              <a:srgbClr val="CCFFCC"/>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複查</a:t>
              </a:r>
            </a:p>
          </p:txBody>
        </p:sp>
        <p:sp>
          <p:nvSpPr>
            <p:cNvPr id="13" name="箭號: 向右 12">
              <a:extLst>
                <a:ext uri="{FF2B5EF4-FFF2-40B4-BE49-F238E27FC236}">
                  <a16:creationId xmlns:a16="http://schemas.microsoft.com/office/drawing/2014/main" xmlns="" id="{C0F1A3C6-E97E-457D-A82D-58260A22DE9A}"/>
                </a:ext>
              </a:extLst>
            </p:cNvPr>
            <p:cNvSpPr/>
            <p:nvPr/>
          </p:nvSpPr>
          <p:spPr>
            <a:xfrm>
              <a:off x="2239242" y="2005135"/>
              <a:ext cx="360040"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箭號: 向右 13">
              <a:extLst>
                <a:ext uri="{FF2B5EF4-FFF2-40B4-BE49-F238E27FC236}">
                  <a16:creationId xmlns:a16="http://schemas.microsoft.com/office/drawing/2014/main" xmlns="" id="{14CDCBBF-BC0F-4F89-9C22-4AA04EA47A00}"/>
                </a:ext>
              </a:extLst>
            </p:cNvPr>
            <p:cNvSpPr/>
            <p:nvPr/>
          </p:nvSpPr>
          <p:spPr>
            <a:xfrm>
              <a:off x="3556475" y="2005136"/>
              <a:ext cx="360040"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箭號: 向右 14">
              <a:extLst>
                <a:ext uri="{FF2B5EF4-FFF2-40B4-BE49-F238E27FC236}">
                  <a16:creationId xmlns:a16="http://schemas.microsoft.com/office/drawing/2014/main" xmlns="" id="{5EB3C2DD-9118-4577-85CE-3EC50FC044D8}"/>
                </a:ext>
              </a:extLst>
            </p:cNvPr>
            <p:cNvSpPr/>
            <p:nvPr/>
          </p:nvSpPr>
          <p:spPr>
            <a:xfrm>
              <a:off x="4891791" y="2005136"/>
              <a:ext cx="360040"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箭號: 向右 25">
              <a:extLst>
                <a:ext uri="{FF2B5EF4-FFF2-40B4-BE49-F238E27FC236}">
                  <a16:creationId xmlns:a16="http://schemas.microsoft.com/office/drawing/2014/main" xmlns="" id="{44B55022-AD06-4801-B31C-1498DA6B6BED}"/>
                </a:ext>
              </a:extLst>
            </p:cNvPr>
            <p:cNvSpPr/>
            <p:nvPr/>
          </p:nvSpPr>
          <p:spPr>
            <a:xfrm>
              <a:off x="6238506" y="2024981"/>
              <a:ext cx="360040"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箭號: 向右 26">
              <a:extLst>
                <a:ext uri="{FF2B5EF4-FFF2-40B4-BE49-F238E27FC236}">
                  <a16:creationId xmlns:a16="http://schemas.microsoft.com/office/drawing/2014/main" xmlns="" id="{ACDB5CD8-4A15-4E3C-AAF0-01B37A8C1685}"/>
                </a:ext>
              </a:extLst>
            </p:cNvPr>
            <p:cNvSpPr/>
            <p:nvPr/>
          </p:nvSpPr>
          <p:spPr>
            <a:xfrm>
              <a:off x="7585735" y="2024981"/>
              <a:ext cx="360040"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8" name="文字方塊 27">
            <a:extLst>
              <a:ext uri="{FF2B5EF4-FFF2-40B4-BE49-F238E27FC236}">
                <a16:creationId xmlns:a16="http://schemas.microsoft.com/office/drawing/2014/main" xmlns="" id="{0605C491-75CE-484B-9F18-8B0EA535BA48}"/>
              </a:ext>
            </a:extLst>
          </p:cNvPr>
          <p:cNvSpPr txBox="1"/>
          <p:nvPr/>
        </p:nvSpPr>
        <p:spPr>
          <a:xfrm>
            <a:off x="150521" y="4123624"/>
            <a:ext cx="1188409" cy="646331"/>
          </a:xfrm>
          <a:prstGeom prst="rect">
            <a:avLst/>
          </a:prstGeom>
          <a:noFill/>
          <a:ln w="25400">
            <a:noFill/>
          </a:ln>
        </p:spPr>
        <p:txBody>
          <a:bodyPr wrap="square" rtlCol="0">
            <a:spAutoFit/>
          </a:bodyPr>
          <a:lstStyle/>
          <a:p>
            <a:pPr algn="ctr"/>
            <a:r>
              <a:rPr lang="zh-TW" altLang="en-US" sz="36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招生</a:t>
            </a:r>
            <a:endParaRPr lang="zh-TW" altLang="en-US" sz="3600"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nvGrpSpPr>
          <p:cNvPr id="7" name="群組 6">
            <a:extLst>
              <a:ext uri="{FF2B5EF4-FFF2-40B4-BE49-F238E27FC236}">
                <a16:creationId xmlns:a16="http://schemas.microsoft.com/office/drawing/2014/main" xmlns="" id="{7F7DCD99-F55C-4627-8267-1FC5FC6CA1FD}"/>
              </a:ext>
            </a:extLst>
          </p:cNvPr>
          <p:cNvGrpSpPr/>
          <p:nvPr/>
        </p:nvGrpSpPr>
        <p:grpSpPr>
          <a:xfrm>
            <a:off x="1323538" y="3353142"/>
            <a:ext cx="6842312" cy="2234355"/>
            <a:chOff x="1323538" y="3353142"/>
            <a:chExt cx="6842312" cy="2234355"/>
          </a:xfrm>
        </p:grpSpPr>
        <p:sp>
          <p:nvSpPr>
            <p:cNvPr id="11" name="文字方塊 10">
              <a:extLst>
                <a:ext uri="{FF2B5EF4-FFF2-40B4-BE49-F238E27FC236}">
                  <a16:creationId xmlns:a16="http://schemas.microsoft.com/office/drawing/2014/main" xmlns="" id="{D2279766-02BF-4201-8205-6CE76395EC1F}"/>
                </a:ext>
              </a:extLst>
            </p:cNvPr>
            <p:cNvSpPr txBox="1"/>
            <p:nvPr/>
          </p:nvSpPr>
          <p:spPr>
            <a:xfrm>
              <a:off x="5553103" y="4941167"/>
              <a:ext cx="822212" cy="461665"/>
            </a:xfrm>
            <a:prstGeom prst="rect">
              <a:avLst/>
            </a:prstGeom>
            <a:solidFill>
              <a:srgbClr val="FFCCFF"/>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報到</a:t>
              </a:r>
            </a:p>
          </p:txBody>
        </p:sp>
        <p:sp>
          <p:nvSpPr>
            <p:cNvPr id="12" name="文字方塊 11">
              <a:extLst>
                <a:ext uri="{FF2B5EF4-FFF2-40B4-BE49-F238E27FC236}">
                  <a16:creationId xmlns:a16="http://schemas.microsoft.com/office/drawing/2014/main" xmlns="" id="{F998ED07-4216-41A8-B276-A37666C8E18B}"/>
                </a:ext>
              </a:extLst>
            </p:cNvPr>
            <p:cNvSpPr txBox="1"/>
            <p:nvPr/>
          </p:nvSpPr>
          <p:spPr>
            <a:xfrm>
              <a:off x="1344841" y="4941167"/>
              <a:ext cx="800189" cy="461665"/>
            </a:xfrm>
            <a:prstGeom prst="rect">
              <a:avLst/>
            </a:prstGeom>
            <a:solidFill>
              <a:srgbClr val="FFCCFF"/>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續招</a:t>
              </a:r>
            </a:p>
          </p:txBody>
        </p:sp>
        <p:sp>
          <p:nvSpPr>
            <p:cNvPr id="16" name="文字方塊 15">
              <a:extLst>
                <a:ext uri="{FF2B5EF4-FFF2-40B4-BE49-F238E27FC236}">
                  <a16:creationId xmlns:a16="http://schemas.microsoft.com/office/drawing/2014/main" xmlns="" id="{C21DA820-318D-4956-A671-A4B0F45B7008}"/>
                </a:ext>
              </a:extLst>
            </p:cNvPr>
            <p:cNvSpPr txBox="1"/>
            <p:nvPr/>
          </p:nvSpPr>
          <p:spPr>
            <a:xfrm>
              <a:off x="3133381" y="4756500"/>
              <a:ext cx="1403202" cy="830997"/>
            </a:xfrm>
            <a:prstGeom prst="rect">
              <a:avLst/>
            </a:prstGeom>
            <a:solidFill>
              <a:srgbClr val="FFCCFF"/>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放棄</a:t>
              </a:r>
              <a:endParaRPr lang="en-US" altLang="zh-TW"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錄取資格</a:t>
              </a:r>
            </a:p>
          </p:txBody>
        </p:sp>
        <p:sp>
          <p:nvSpPr>
            <p:cNvPr id="29" name="文字方塊 28">
              <a:extLst>
                <a:ext uri="{FF2B5EF4-FFF2-40B4-BE49-F238E27FC236}">
                  <a16:creationId xmlns:a16="http://schemas.microsoft.com/office/drawing/2014/main" xmlns="" id="{E0082927-1211-4744-8922-A29AF9723977}"/>
                </a:ext>
              </a:extLst>
            </p:cNvPr>
            <p:cNvSpPr txBox="1"/>
            <p:nvPr/>
          </p:nvSpPr>
          <p:spPr>
            <a:xfrm>
              <a:off x="1323538" y="3537809"/>
              <a:ext cx="800189" cy="461665"/>
            </a:xfrm>
            <a:prstGeom prst="rect">
              <a:avLst/>
            </a:prstGeom>
            <a:solidFill>
              <a:srgbClr val="FFCCFF"/>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簡章</a:t>
              </a:r>
            </a:p>
          </p:txBody>
        </p:sp>
        <p:sp>
          <p:nvSpPr>
            <p:cNvPr id="30" name="箭號: 向右 29">
              <a:extLst>
                <a:ext uri="{FF2B5EF4-FFF2-40B4-BE49-F238E27FC236}">
                  <a16:creationId xmlns:a16="http://schemas.microsoft.com/office/drawing/2014/main" xmlns="" id="{ABD0AA66-AEEF-4B43-9BF1-83D325091AB9}"/>
                </a:ext>
              </a:extLst>
            </p:cNvPr>
            <p:cNvSpPr/>
            <p:nvPr/>
          </p:nvSpPr>
          <p:spPr>
            <a:xfrm>
              <a:off x="2237255" y="3621534"/>
              <a:ext cx="759076"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文字方塊 30">
              <a:extLst>
                <a:ext uri="{FF2B5EF4-FFF2-40B4-BE49-F238E27FC236}">
                  <a16:creationId xmlns:a16="http://schemas.microsoft.com/office/drawing/2014/main" xmlns="" id="{EC7002EE-1D82-433C-A168-D95DB27CAFAF}"/>
                </a:ext>
              </a:extLst>
            </p:cNvPr>
            <p:cNvSpPr txBox="1"/>
            <p:nvPr/>
          </p:nvSpPr>
          <p:spPr>
            <a:xfrm>
              <a:off x="3116944" y="3353142"/>
              <a:ext cx="1403202" cy="830997"/>
            </a:xfrm>
            <a:prstGeom prst="rect">
              <a:avLst/>
            </a:prstGeom>
            <a:solidFill>
              <a:srgbClr val="FFCCFF"/>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報名</a:t>
              </a:r>
              <a:r>
                <a:rPr lang="en-US" altLang="zh-TW" sz="2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&amp;</a:t>
              </a:r>
            </a:p>
            <a:p>
              <a:pPr algn="ctr"/>
              <a:r>
                <a:rPr lang="zh-TW" altLang="en-US" sz="2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選填志願</a:t>
              </a:r>
            </a:p>
          </p:txBody>
        </p:sp>
        <p:sp>
          <p:nvSpPr>
            <p:cNvPr id="32" name="文字方塊 31">
              <a:extLst>
                <a:ext uri="{FF2B5EF4-FFF2-40B4-BE49-F238E27FC236}">
                  <a16:creationId xmlns:a16="http://schemas.microsoft.com/office/drawing/2014/main" xmlns="" id="{B8B8856E-063B-4E1F-B7A6-2DBD9D602D63}"/>
                </a:ext>
              </a:extLst>
            </p:cNvPr>
            <p:cNvSpPr txBox="1"/>
            <p:nvPr/>
          </p:nvSpPr>
          <p:spPr>
            <a:xfrm>
              <a:off x="5549862" y="3476254"/>
              <a:ext cx="800189" cy="461665"/>
            </a:xfrm>
            <a:prstGeom prst="rect">
              <a:avLst/>
            </a:prstGeom>
            <a:solidFill>
              <a:srgbClr val="FFCCFF"/>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分發</a:t>
              </a:r>
            </a:p>
          </p:txBody>
        </p:sp>
        <p:sp>
          <p:nvSpPr>
            <p:cNvPr id="33" name="文字方塊 32">
              <a:extLst>
                <a:ext uri="{FF2B5EF4-FFF2-40B4-BE49-F238E27FC236}">
                  <a16:creationId xmlns:a16="http://schemas.microsoft.com/office/drawing/2014/main" xmlns="" id="{230CC3D1-B51D-44C4-B94F-1BB513860762}"/>
                </a:ext>
              </a:extLst>
            </p:cNvPr>
            <p:cNvSpPr txBox="1"/>
            <p:nvPr/>
          </p:nvSpPr>
          <p:spPr>
            <a:xfrm>
              <a:off x="7365660" y="3520598"/>
              <a:ext cx="800190" cy="461665"/>
            </a:xfrm>
            <a:prstGeom prst="rect">
              <a:avLst/>
            </a:prstGeom>
            <a:solidFill>
              <a:srgbClr val="FFCCFF"/>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放榜</a:t>
              </a:r>
            </a:p>
          </p:txBody>
        </p:sp>
        <p:sp>
          <p:nvSpPr>
            <p:cNvPr id="34" name="文字方塊 33">
              <a:extLst>
                <a:ext uri="{FF2B5EF4-FFF2-40B4-BE49-F238E27FC236}">
                  <a16:creationId xmlns:a16="http://schemas.microsoft.com/office/drawing/2014/main" xmlns="" id="{63901308-3576-4566-A836-09E4076A4193}"/>
                </a:ext>
              </a:extLst>
            </p:cNvPr>
            <p:cNvSpPr txBox="1"/>
            <p:nvPr/>
          </p:nvSpPr>
          <p:spPr>
            <a:xfrm>
              <a:off x="7365660" y="4936212"/>
              <a:ext cx="800190" cy="461665"/>
            </a:xfrm>
            <a:prstGeom prst="rect">
              <a:avLst/>
            </a:prstGeom>
            <a:solidFill>
              <a:srgbClr val="FFCCFF"/>
            </a:solidFill>
            <a:ln w="25400">
              <a:solidFill>
                <a:srgbClr val="008000"/>
              </a:solidFill>
            </a:ln>
          </p:spPr>
          <p:txBody>
            <a:bodyPr wrap="square" rtlCol="0">
              <a:spAutoFit/>
            </a:bodyP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複查</a:t>
              </a:r>
            </a:p>
          </p:txBody>
        </p:sp>
        <p:sp>
          <p:nvSpPr>
            <p:cNvPr id="35" name="箭號: 向右 34">
              <a:extLst>
                <a:ext uri="{FF2B5EF4-FFF2-40B4-BE49-F238E27FC236}">
                  <a16:creationId xmlns:a16="http://schemas.microsoft.com/office/drawing/2014/main" xmlns="" id="{174B0E97-340A-4594-916D-92F52267FC50}"/>
                </a:ext>
              </a:extLst>
            </p:cNvPr>
            <p:cNvSpPr/>
            <p:nvPr/>
          </p:nvSpPr>
          <p:spPr>
            <a:xfrm>
              <a:off x="4655466" y="3594610"/>
              <a:ext cx="759076"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箭號: 向右 35">
              <a:extLst>
                <a:ext uri="{FF2B5EF4-FFF2-40B4-BE49-F238E27FC236}">
                  <a16:creationId xmlns:a16="http://schemas.microsoft.com/office/drawing/2014/main" xmlns="" id="{9A51C78A-CBAD-46CE-8E21-9D58C43BBC04}"/>
                </a:ext>
              </a:extLst>
            </p:cNvPr>
            <p:cNvSpPr/>
            <p:nvPr/>
          </p:nvSpPr>
          <p:spPr>
            <a:xfrm>
              <a:off x="6485371" y="3594610"/>
              <a:ext cx="759076"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箭號: 向右 36">
              <a:extLst>
                <a:ext uri="{FF2B5EF4-FFF2-40B4-BE49-F238E27FC236}">
                  <a16:creationId xmlns:a16="http://schemas.microsoft.com/office/drawing/2014/main" xmlns="" id="{BF2F06E5-B2F3-4D50-9EA2-B0B49ECD1629}"/>
                </a:ext>
              </a:extLst>
            </p:cNvPr>
            <p:cNvSpPr/>
            <p:nvPr/>
          </p:nvSpPr>
          <p:spPr>
            <a:xfrm rot="10800000">
              <a:off x="6506810" y="5012528"/>
              <a:ext cx="759076"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箭號: 向右 37">
              <a:extLst>
                <a:ext uri="{FF2B5EF4-FFF2-40B4-BE49-F238E27FC236}">
                  <a16:creationId xmlns:a16="http://schemas.microsoft.com/office/drawing/2014/main" xmlns="" id="{C4728D75-7A0D-4302-AABD-65CAFD6FAE37}"/>
                </a:ext>
              </a:extLst>
            </p:cNvPr>
            <p:cNvSpPr/>
            <p:nvPr/>
          </p:nvSpPr>
          <p:spPr>
            <a:xfrm rot="10800000">
              <a:off x="4668076" y="5051062"/>
              <a:ext cx="763485"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箭號: 向右 38">
              <a:extLst>
                <a:ext uri="{FF2B5EF4-FFF2-40B4-BE49-F238E27FC236}">
                  <a16:creationId xmlns:a16="http://schemas.microsoft.com/office/drawing/2014/main" xmlns="" id="{33BC6389-FF70-4EEB-B876-5267BB78F844}"/>
                </a:ext>
              </a:extLst>
            </p:cNvPr>
            <p:cNvSpPr/>
            <p:nvPr/>
          </p:nvSpPr>
          <p:spPr>
            <a:xfrm rot="10800000">
              <a:off x="2276523" y="5027217"/>
              <a:ext cx="735317"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箭號: 向右 39">
              <a:extLst>
                <a:ext uri="{FF2B5EF4-FFF2-40B4-BE49-F238E27FC236}">
                  <a16:creationId xmlns:a16="http://schemas.microsoft.com/office/drawing/2014/main" xmlns="" id="{74862592-AAE2-4936-B1FC-9252673B7DA6}"/>
                </a:ext>
              </a:extLst>
            </p:cNvPr>
            <p:cNvSpPr/>
            <p:nvPr/>
          </p:nvSpPr>
          <p:spPr>
            <a:xfrm rot="-5400000">
              <a:off x="1395243" y="4327909"/>
              <a:ext cx="656778"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箭號: 向右 43">
              <a:extLst>
                <a:ext uri="{FF2B5EF4-FFF2-40B4-BE49-F238E27FC236}">
                  <a16:creationId xmlns:a16="http://schemas.microsoft.com/office/drawing/2014/main" xmlns="" id="{BAC375A1-238A-43BB-9593-7BFC44D86F78}"/>
                </a:ext>
              </a:extLst>
            </p:cNvPr>
            <p:cNvSpPr/>
            <p:nvPr/>
          </p:nvSpPr>
          <p:spPr>
            <a:xfrm rot="5400000">
              <a:off x="7438705" y="4307526"/>
              <a:ext cx="656778" cy="303421"/>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7" name="文字方塊 16">
            <a:extLst>
              <a:ext uri="{FF2B5EF4-FFF2-40B4-BE49-F238E27FC236}">
                <a16:creationId xmlns:a16="http://schemas.microsoft.com/office/drawing/2014/main" xmlns="" id="{4348A870-F938-42E5-9E16-6D61B5D0D01F}"/>
              </a:ext>
            </a:extLst>
          </p:cNvPr>
          <p:cNvSpPr txBox="1"/>
          <p:nvPr/>
        </p:nvSpPr>
        <p:spPr>
          <a:xfrm>
            <a:off x="3303056" y="5683127"/>
            <a:ext cx="1827794" cy="584775"/>
          </a:xfrm>
          <a:prstGeom prst="rect">
            <a:avLst/>
          </a:prstGeom>
          <a:solidFill>
            <a:srgbClr val="FFFF00"/>
          </a:solidFill>
          <a:ln w="25400">
            <a:solidFill>
              <a:srgbClr val="3333FF"/>
            </a:solidFill>
          </a:ln>
        </p:spPr>
        <p:txBody>
          <a:bodyPr wrap="square" rtlCol="0">
            <a:spAutoFit/>
          </a:bodyPr>
          <a:lstStyle/>
          <a:p>
            <a:r>
              <a:rPr lang="zh-TW" altLang="en-US" sz="3200" b="1" dirty="0">
                <a:solidFill>
                  <a:srgbClr val="3333FF"/>
                </a:solidFill>
                <a:latin typeface="標楷體" panose="03000509000000000000" pitchFamily="65" charset="-120"/>
                <a:ea typeface="標楷體" panose="03000509000000000000" pitchFamily="65" charset="-120"/>
              </a:rPr>
              <a:t>入學資格</a:t>
            </a:r>
          </a:p>
        </p:txBody>
      </p:sp>
      <p:sp>
        <p:nvSpPr>
          <p:cNvPr id="45" name="文字方塊 44">
            <a:extLst>
              <a:ext uri="{FF2B5EF4-FFF2-40B4-BE49-F238E27FC236}">
                <a16:creationId xmlns:a16="http://schemas.microsoft.com/office/drawing/2014/main" xmlns="" id="{392849CF-60B4-49D0-AD8B-60963FDF7AC4}"/>
              </a:ext>
            </a:extLst>
          </p:cNvPr>
          <p:cNvSpPr txBox="1"/>
          <p:nvPr/>
        </p:nvSpPr>
        <p:spPr>
          <a:xfrm>
            <a:off x="3303056" y="2483116"/>
            <a:ext cx="1913398" cy="584775"/>
          </a:xfrm>
          <a:prstGeom prst="rect">
            <a:avLst/>
          </a:prstGeom>
          <a:solidFill>
            <a:srgbClr val="FFFF00"/>
          </a:solidFill>
          <a:ln w="25400">
            <a:solidFill>
              <a:srgbClr val="3333FF"/>
            </a:solidFill>
          </a:ln>
        </p:spPr>
        <p:txBody>
          <a:bodyPr wrap="square" rtlCol="0">
            <a:spAutoFit/>
          </a:bodyPr>
          <a:lstStyle/>
          <a:p>
            <a:r>
              <a:rPr lang="zh-TW" altLang="en-US" sz="3200" b="1" dirty="0">
                <a:solidFill>
                  <a:srgbClr val="3333FF"/>
                </a:solidFill>
                <a:latin typeface="標楷體" panose="03000509000000000000" pitchFamily="65" charset="-120"/>
                <a:ea typeface="標楷體" panose="03000509000000000000" pitchFamily="65" charset="-120"/>
              </a:rPr>
              <a:t>成績證明</a:t>
            </a:r>
          </a:p>
        </p:txBody>
      </p:sp>
      <p:grpSp>
        <p:nvGrpSpPr>
          <p:cNvPr id="41" name="群組 14">
            <a:extLst>
              <a:ext uri="{FF2B5EF4-FFF2-40B4-BE49-F238E27FC236}">
                <a16:creationId xmlns:a16="http://schemas.microsoft.com/office/drawing/2014/main" xmlns="" id="{3FA9C2CE-3536-4B11-AE89-41C6B9270EF6}"/>
              </a:ext>
            </a:extLst>
          </p:cNvPr>
          <p:cNvGrpSpPr/>
          <p:nvPr/>
        </p:nvGrpSpPr>
        <p:grpSpPr>
          <a:xfrm>
            <a:off x="1111060" y="1703882"/>
            <a:ext cx="7349371" cy="4357718"/>
            <a:chOff x="0" y="5143512"/>
            <a:chExt cx="4429124" cy="1571636"/>
          </a:xfrm>
        </p:grpSpPr>
        <p:sp>
          <p:nvSpPr>
            <p:cNvPr id="42" name="爆炸 2 8">
              <a:extLst>
                <a:ext uri="{FF2B5EF4-FFF2-40B4-BE49-F238E27FC236}">
                  <a16:creationId xmlns:a16="http://schemas.microsoft.com/office/drawing/2014/main" xmlns="" id="{1D0E6BB0-7293-426B-AD6E-C29548E0F0EC}"/>
                </a:ext>
              </a:extLst>
            </p:cNvPr>
            <p:cNvSpPr/>
            <p:nvPr/>
          </p:nvSpPr>
          <p:spPr>
            <a:xfrm>
              <a:off x="0" y="5143512"/>
              <a:ext cx="4429124" cy="1571636"/>
            </a:xfrm>
            <a:prstGeom prst="irregularSeal2">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Rectangle 4">
              <a:extLst>
                <a:ext uri="{FF2B5EF4-FFF2-40B4-BE49-F238E27FC236}">
                  <a16:creationId xmlns:a16="http://schemas.microsoft.com/office/drawing/2014/main" xmlns="" id="{81018E7A-DB56-4C38-A431-1F374B6AE323}"/>
                </a:ext>
              </a:extLst>
            </p:cNvPr>
            <p:cNvSpPr txBox="1">
              <a:spLocks/>
            </p:cNvSpPr>
            <p:nvPr/>
          </p:nvSpPr>
          <p:spPr bwMode="auto">
            <a:xfrm>
              <a:off x="995291" y="5633038"/>
              <a:ext cx="2500330" cy="553801"/>
            </a:xfrm>
            <a:prstGeom prst="rect">
              <a:avLst/>
            </a:prstGeom>
            <a:noFill/>
            <a:ln w="12700">
              <a:noFill/>
              <a:miter lim="800000"/>
              <a:headEnd/>
              <a:tailEnd/>
            </a:ln>
          </p:spPr>
          <p:txBody>
            <a:bodyPr anchor="ctr"/>
            <a:lstStyle/>
            <a:p>
              <a:pPr eaLnBrk="0" hangingPunct="0">
                <a:defRPr/>
              </a:pPr>
              <a:r>
                <a:rPr lang="zh-TW" altLang="en-US" sz="36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rPr>
                <a:t>務必把握</a:t>
              </a:r>
              <a:r>
                <a:rPr lang="zh-TW" altLang="en-US" sz="4800" b="1" dirty="0">
                  <a:solidFill>
                    <a:srgbClr val="FFFF00"/>
                  </a:solidFill>
                  <a:effectLst>
                    <a:outerShdw blurRad="38100" dist="38100" dir="2700000" algn="tl">
                      <a:srgbClr val="000000"/>
                    </a:outerShdw>
                  </a:effectLst>
                  <a:latin typeface="標楷體" pitchFamily="65" charset="-120"/>
                  <a:ea typeface="標楷體" pitchFamily="65" charset="-120"/>
                  <a:cs typeface="Times New Roman" pitchFamily="18" charset="0"/>
                </a:rPr>
                <a:t>報名</a:t>
              </a:r>
              <a:r>
                <a:rPr lang="zh-TW" altLang="en-US" sz="36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rPr>
                <a:t>日期</a:t>
              </a:r>
            </a:p>
          </p:txBody>
        </p:sp>
      </p:grpSp>
    </p:spTree>
    <p:extLst>
      <p:ext uri="{BB962C8B-B14F-4D97-AF65-F5344CB8AC3E}">
        <p14:creationId xmlns:p14="http://schemas.microsoft.com/office/powerpoint/2010/main" val="1606001133"/>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additive="base">
                                        <p:cTn id="20" dur="500" fill="hold"/>
                                        <p:tgtEl>
                                          <p:spTgt spid="45"/>
                                        </p:tgtEl>
                                        <p:attrNameLst>
                                          <p:attrName>ppt_x</p:attrName>
                                        </p:attrNameLst>
                                      </p:cBhvr>
                                      <p:tavLst>
                                        <p:tav tm="0">
                                          <p:val>
                                            <p:strVal val="0-#ppt_w/2"/>
                                          </p:val>
                                        </p:tav>
                                        <p:tav tm="100000">
                                          <p:val>
                                            <p:strVal val="#ppt_x"/>
                                          </p:val>
                                        </p:tav>
                                      </p:tavLst>
                                    </p:anim>
                                    <p:anim calcmode="lin" valueType="num">
                                      <p:cBhvr additive="base">
                                        <p:cTn id="21"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17" grpId="0" animBg="1"/>
      <p:bldP spid="4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EB3C7E81-52C8-455A-AD0C-706D0BAE85F9}"/>
              </a:ext>
            </a:extLst>
          </p:cNvPr>
          <p:cNvSpPr/>
          <p:nvPr/>
        </p:nvSpPr>
        <p:spPr>
          <a:xfrm>
            <a:off x="935596" y="548680"/>
            <a:ext cx="7272808" cy="830997"/>
          </a:xfrm>
          <a:prstGeom prst="rect">
            <a:avLst/>
          </a:prstGeom>
        </p:spPr>
        <p:txBody>
          <a:bodyPr wrap="square">
            <a:spAutoFit/>
          </a:bodyPr>
          <a:lstStyle/>
          <a:p>
            <a:pPr marL="146050" indent="-146050" algn="ctr">
              <a:spcBef>
                <a:spcPts val="600"/>
              </a:spcBef>
              <a:spcAft>
                <a:spcPts val="0"/>
              </a:spcAft>
            </a:pPr>
            <a:r>
              <a:rPr lang="zh-TW" altLang="en-US" sz="4800" b="1" dirty="0">
                <a:solidFill>
                  <a:srgbClr val="1D2129"/>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閱讀</a:t>
            </a:r>
            <a:r>
              <a:rPr lang="zh-TW" altLang="en-US" sz="4800" b="1" u="sng" dirty="0">
                <a:solidFill>
                  <a:srgbClr val="1D2129"/>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簡章</a:t>
            </a:r>
            <a:r>
              <a:rPr lang="zh-TW" altLang="en-US" sz="4800" b="1" dirty="0">
                <a:solidFill>
                  <a:srgbClr val="1D2129"/>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的要領</a:t>
            </a:r>
            <a:endParaRPr lang="zh-TW" altLang="zh-TW" sz="4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endParaRPr>
          </a:p>
        </p:txBody>
      </p:sp>
      <p:sp>
        <p:nvSpPr>
          <p:cNvPr id="4" name="矩形 3">
            <a:extLst>
              <a:ext uri="{FF2B5EF4-FFF2-40B4-BE49-F238E27FC236}">
                <a16:creationId xmlns:a16="http://schemas.microsoft.com/office/drawing/2014/main" xmlns="" id="{51E5984C-FA3C-4D46-A03B-C432C3D83AF1}"/>
              </a:ext>
            </a:extLst>
          </p:cNvPr>
          <p:cNvSpPr/>
          <p:nvPr/>
        </p:nvSpPr>
        <p:spPr>
          <a:xfrm>
            <a:off x="467544" y="1844824"/>
            <a:ext cx="8352928" cy="3277820"/>
          </a:xfrm>
          <a:prstGeom prst="rect">
            <a:avLst/>
          </a:prstGeom>
          <a:solidFill>
            <a:srgbClr val="CCFFFF"/>
          </a:solidFill>
        </p:spPr>
        <p:txBody>
          <a:bodyPr wrap="square">
            <a:spAutoFit/>
          </a:bodyPr>
          <a:lstStyle/>
          <a:p>
            <a:pPr>
              <a:spcAft>
                <a:spcPts val="0"/>
              </a:spcAft>
            </a:pPr>
            <a:r>
              <a:rPr lang="en-US" altLang="zh-TW" sz="48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a:t>
            </a:r>
            <a:r>
              <a:rPr lang="en-US" altLang="zh-TW" sz="4800" b="1" kern="100" dirty="0" smtClean="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4800" b="1" kern="100" dirty="0" smtClean="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4800" b="1" kern="100" dirty="0" smtClean="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先</a:t>
            </a:r>
            <a:r>
              <a:rPr lang="zh-TW" altLang="zh-TW" sz="48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看招生</a:t>
            </a:r>
            <a:r>
              <a:rPr lang="zh-TW" altLang="zh-TW" sz="4800" b="1" kern="100" dirty="0" smtClean="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學校</a:t>
            </a:r>
            <a:r>
              <a:rPr lang="en-US" altLang="zh-TW" sz="4800" b="1" kern="100" dirty="0" smtClean="0">
                <a:solidFill>
                  <a:srgbClr val="3333FF"/>
                </a:solidFill>
                <a:effectLst>
                  <a:outerShdw blurRad="38100" dist="38100" dir="2700000" algn="tl">
                    <a:srgbClr val="000000">
                      <a:alpha val="43137"/>
                    </a:srgbClr>
                  </a:outerShdw>
                </a:effectLst>
                <a:latin typeface="標楷體"/>
                <a:ea typeface="標楷體"/>
                <a:cs typeface="Times New Roman" panose="02020603050405020304" pitchFamily="18" charset="0"/>
              </a:rPr>
              <a:t>╱</a:t>
            </a:r>
            <a:r>
              <a:rPr lang="zh-TW" altLang="zh-TW" sz="4800" b="1" kern="100" dirty="0" smtClean="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科別</a:t>
            </a:r>
            <a:r>
              <a:rPr lang="en-US" altLang="zh-TW" sz="4800" b="1" kern="100" dirty="0" smtClean="0">
                <a:solidFill>
                  <a:srgbClr val="3333FF"/>
                </a:solidFill>
                <a:effectLst>
                  <a:outerShdw blurRad="38100" dist="38100" dir="2700000" algn="tl">
                    <a:srgbClr val="000000">
                      <a:alpha val="43137"/>
                    </a:srgbClr>
                  </a:outerShdw>
                </a:effectLst>
                <a:latin typeface="標楷體"/>
                <a:ea typeface="標楷體"/>
                <a:cs typeface="Times New Roman" panose="02020603050405020304" pitchFamily="18" charset="0"/>
              </a:rPr>
              <a:t>╱</a:t>
            </a:r>
            <a:r>
              <a:rPr lang="zh-TW" altLang="zh-TW" sz="4800" b="1" kern="100" dirty="0" smtClean="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班次</a:t>
            </a:r>
            <a:endParaRPr lang="zh-TW" altLang="zh-TW" sz="48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spcBef>
                <a:spcPts val="600"/>
              </a:spcBef>
              <a:spcAft>
                <a:spcPts val="0"/>
              </a:spcAft>
            </a:pPr>
            <a:r>
              <a:rPr lang="en-US" altLang="zh-TW" sz="48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a:t>
            </a:r>
            <a:r>
              <a:rPr lang="en-US" altLang="zh-TW" sz="4800" b="1" kern="1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4800" b="1" kern="1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4800" b="1" kern="1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再</a:t>
            </a:r>
            <a:r>
              <a:rPr lang="zh-TW" altLang="zh-TW" sz="48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看是</a:t>
            </a:r>
            <a:r>
              <a:rPr lang="zh-TW" altLang="en-US" sz="48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否</a:t>
            </a:r>
            <a:r>
              <a:rPr lang="zh-TW" altLang="zh-TW" sz="48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符合報名資格</a:t>
            </a:r>
          </a:p>
          <a:p>
            <a:pPr>
              <a:spcBef>
                <a:spcPts val="600"/>
              </a:spcBef>
              <a:spcAft>
                <a:spcPts val="0"/>
              </a:spcAft>
            </a:pPr>
            <a:r>
              <a:rPr lang="en-US" altLang="zh-TW" sz="48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800" b="1" kern="100" dirty="0" smtClean="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4800" b="1" kern="100" dirty="0" smtClean="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4800" b="1" kern="100" dirty="0" smtClean="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評估</a:t>
            </a:r>
            <a:r>
              <a:rPr lang="zh-TW" altLang="zh-TW" sz="48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錄取的</a:t>
            </a:r>
            <a:r>
              <a:rPr lang="zh-TW" altLang="zh-TW" sz="4800" b="1" kern="100" dirty="0" smtClean="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機會</a:t>
            </a:r>
            <a:r>
              <a:rPr lang="zh-TW" altLang="en-US" sz="4800" b="1" kern="100" dirty="0" smtClean="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是否很</a:t>
            </a:r>
            <a:r>
              <a:rPr lang="zh-TW" altLang="zh-TW" sz="4800" b="1" kern="100" dirty="0" smtClean="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大</a:t>
            </a:r>
            <a:endParaRPr lang="zh-TW" altLang="zh-TW" sz="48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spcBef>
                <a:spcPts val="600"/>
              </a:spcBef>
              <a:spcAft>
                <a:spcPts val="0"/>
              </a:spcAft>
            </a:pPr>
            <a:r>
              <a:rPr lang="en-US" altLang="zh-TW" sz="48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4</a:t>
            </a:r>
            <a:r>
              <a:rPr lang="en-US" altLang="zh-TW" sz="4800" b="1" kern="1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4800" b="1" kern="1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掌握</a:t>
            </a:r>
            <a:r>
              <a:rPr lang="zh-TW" altLang="en-US" sz="48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其</a:t>
            </a:r>
            <a:r>
              <a:rPr lang="zh-TW" altLang="zh-TW" sz="48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重要日程</a:t>
            </a:r>
          </a:p>
        </p:txBody>
      </p:sp>
    </p:spTree>
    <p:extLst>
      <p:ext uri="{BB962C8B-B14F-4D97-AF65-F5344CB8AC3E}">
        <p14:creationId xmlns:p14="http://schemas.microsoft.com/office/powerpoint/2010/main" val="3481762927"/>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日期版面配置區 3"/>
          <p:cNvSpPr>
            <a:spLocks noGrp="1"/>
          </p:cNvSpPr>
          <p:nvPr>
            <p:ph type="dt" sz="half" idx="10"/>
          </p:nvPr>
        </p:nvSpPr>
        <p:spPr/>
        <p:txBody>
          <a:bodyPr/>
          <a:lstStyle/>
          <a:p>
            <a:pPr>
              <a:defRPr/>
            </a:pPr>
            <a:fld id="{207428FD-2B7B-47EB-AD24-2C69F54343A3}" type="datetime1">
              <a:rPr lang="zh-TW" altLang="en-US" smtClean="0"/>
              <a:pPr>
                <a:defRPr/>
              </a:pPr>
              <a:t>2021/3/5</a:t>
            </a:fld>
            <a:endParaRPr lang="en-US" altLang="zh-TW"/>
          </a:p>
        </p:txBody>
      </p:sp>
      <p:sp>
        <p:nvSpPr>
          <p:cNvPr id="5" name="頁尾版面配置區 4"/>
          <p:cNvSpPr>
            <a:spLocks noGrp="1"/>
          </p:cNvSpPr>
          <p:nvPr>
            <p:ph type="ftr" sz="quarter" idx="11"/>
          </p:nvPr>
        </p:nvSpPr>
        <p:spPr/>
        <p:txBody>
          <a:bodyPr/>
          <a:lstStyle/>
          <a:p>
            <a:r>
              <a:rPr lang="zh-TW" altLang="en-US" smtClean="0"/>
              <a:t>免試會考新趨勢&amp;技職教育十二年國教面面觀</a:t>
            </a:r>
            <a:endParaRPr lang="en-US" altLang="zh-TW"/>
          </a:p>
        </p:txBody>
      </p:sp>
      <p:sp>
        <p:nvSpPr>
          <p:cNvPr id="6" name="投影片編號版面配置區 5"/>
          <p:cNvSpPr>
            <a:spLocks noGrp="1"/>
          </p:cNvSpPr>
          <p:nvPr>
            <p:ph type="sldNum" sz="quarter" idx="12"/>
          </p:nvPr>
        </p:nvSpPr>
        <p:spPr/>
        <p:txBody>
          <a:bodyPr/>
          <a:lstStyle/>
          <a:p>
            <a:pPr>
              <a:defRPr/>
            </a:pPr>
            <a:fld id="{CF2D4324-0639-4B95-9197-0694AF3EC150}" type="slidenum">
              <a:rPr lang="en-US" altLang="zh-TW" smtClean="0"/>
              <a:pPr>
                <a:defRPr/>
              </a:pPr>
              <a:t>11</a:t>
            </a:fld>
            <a:endParaRPr lang="en-US" altLang="zh-TW"/>
          </a:p>
        </p:txBody>
      </p:sp>
      <p:sp>
        <p:nvSpPr>
          <p:cNvPr id="8" name="內容版面配置區 7"/>
          <p:cNvSpPr>
            <a:spLocks noGrp="1"/>
          </p:cNvSpPr>
          <p:nvPr>
            <p:ph idx="1"/>
          </p:nvPr>
        </p:nvSpPr>
        <p:spPr/>
        <p:txBody>
          <a:bodyPr/>
          <a:lstStyle/>
          <a:p>
            <a:endParaRPr lang="zh-TW" altLang="en-US"/>
          </a:p>
        </p:txBody>
      </p:sp>
      <p:pic>
        <p:nvPicPr>
          <p:cNvPr id="9" name="內容版面配置區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0" y="2173"/>
            <a:ext cx="9144000" cy="6858000"/>
          </a:xfrm>
          <a:prstGeom prst="rect">
            <a:avLst/>
          </a:prstGeom>
          <a:noFill/>
          <a:ln w="9525">
            <a:noFill/>
            <a:miter lim="800000"/>
            <a:headEnd/>
            <a:tailEnd/>
          </a:ln>
        </p:spPr>
      </p:pic>
      <p:sp>
        <p:nvSpPr>
          <p:cNvPr id="10" name="矩形 9"/>
          <p:cNvSpPr/>
          <p:nvPr/>
        </p:nvSpPr>
        <p:spPr>
          <a:xfrm>
            <a:off x="323528" y="332656"/>
            <a:ext cx="8820472" cy="4579715"/>
          </a:xfrm>
          <a:prstGeom prst="rect">
            <a:avLst/>
          </a:prstGeom>
          <a:noFill/>
        </p:spPr>
        <p:txBody>
          <a:bodyPr wrap="square">
            <a:spAutoFit/>
          </a:bodyPr>
          <a:lstStyle/>
          <a:p>
            <a:pPr lvl="0">
              <a:spcBef>
                <a:spcPct val="20000"/>
              </a:spcBef>
            </a:pPr>
            <a:r>
              <a:rPr lang="zh-TW" altLang="en-US" sz="5400" b="1" dirty="0" smtClean="0">
                <a:latin typeface="標楷體"/>
                <a:ea typeface="標楷體"/>
              </a:rPr>
              <a:t>＊</a:t>
            </a:r>
            <a:r>
              <a:rPr lang="zh-TW" altLang="en-US" sz="5400" b="1" u="sng" dirty="0" smtClean="0">
                <a:solidFill>
                  <a:srgbClr val="3333FF"/>
                </a:solidFill>
                <a:latin typeface="標楷體" panose="03000509000000000000" pitchFamily="65" charset="-120"/>
                <a:ea typeface="標楷體" panose="03000509000000000000" pitchFamily="65" charset="-120"/>
              </a:rPr>
              <a:t>觀念的澄清</a:t>
            </a:r>
            <a:r>
              <a:rPr lang="zh-TW" altLang="en-US" sz="5400" b="1" dirty="0" smtClean="0">
                <a:latin typeface="標楷體" panose="03000509000000000000" pitchFamily="65" charset="-120"/>
                <a:ea typeface="標楷體" panose="03000509000000000000" pitchFamily="65" charset="-120"/>
              </a:rPr>
              <a:t>：</a:t>
            </a:r>
            <a:endParaRPr lang="en-US" altLang="zh-TW" sz="5400" b="1" dirty="0" smtClean="0">
              <a:latin typeface="標楷體" panose="03000509000000000000" pitchFamily="65" charset="-120"/>
              <a:ea typeface="標楷體" panose="03000509000000000000" pitchFamily="65" charset="-120"/>
            </a:endParaRPr>
          </a:p>
          <a:p>
            <a:pPr lvl="0">
              <a:spcBef>
                <a:spcPct val="20000"/>
              </a:spcBef>
            </a:pPr>
            <a:r>
              <a:rPr lang="zh-TW" altLang="en-US" sz="5400" b="1" dirty="0">
                <a:latin typeface="標楷體" panose="03000509000000000000" pitchFamily="65" charset="-120"/>
                <a:ea typeface="標楷體" panose="03000509000000000000" pitchFamily="65" charset="-120"/>
              </a:rPr>
              <a:t>就</a:t>
            </a:r>
            <a:r>
              <a:rPr lang="zh-TW" altLang="en-US" sz="5400" b="1" dirty="0" smtClean="0">
                <a:latin typeface="標楷體" panose="03000509000000000000" pitchFamily="65" charset="-120"/>
                <a:ea typeface="標楷體" panose="03000509000000000000" pitchFamily="65" charset="-120"/>
              </a:rPr>
              <a:t>像</a:t>
            </a:r>
            <a:r>
              <a:rPr lang="zh-TW" altLang="en-US" sz="5400" b="1" dirty="0">
                <a:latin typeface="標楷體" panose="03000509000000000000" pitchFamily="65" charset="-120"/>
                <a:ea typeface="標楷體" panose="03000509000000000000" pitchFamily="65" charset="-120"/>
              </a:rPr>
              <a:t>「</a:t>
            </a:r>
            <a:r>
              <a:rPr lang="zh-TW" altLang="en-US" sz="5400" b="1" dirty="0" smtClean="0">
                <a:latin typeface="標楷體" panose="03000509000000000000" pitchFamily="65" charset="-120"/>
                <a:ea typeface="標楷體" panose="03000509000000000000" pitchFamily="65" charset="-120"/>
              </a:rPr>
              <a:t>樂園」一樣</a:t>
            </a:r>
            <a:r>
              <a:rPr lang="zh-TW" altLang="en-US" sz="5400" b="1" dirty="0" smtClean="0">
                <a:latin typeface="標楷體"/>
                <a:ea typeface="標楷體"/>
              </a:rPr>
              <a:t>，</a:t>
            </a:r>
            <a:endParaRPr lang="en-US" altLang="zh-TW" sz="5400" b="1" dirty="0" smtClean="0">
              <a:latin typeface="標楷體"/>
              <a:ea typeface="標楷體"/>
            </a:endParaRPr>
          </a:p>
          <a:p>
            <a:pPr lvl="0">
              <a:spcBef>
                <a:spcPct val="20000"/>
              </a:spcBef>
            </a:pPr>
            <a:r>
              <a:rPr lang="zh-TW" altLang="en-US" sz="5400" b="1" dirty="0" smtClean="0">
                <a:latin typeface="標楷體"/>
                <a:ea typeface="標楷體"/>
              </a:rPr>
              <a:t>玩遊戲設施的時候免費，</a:t>
            </a:r>
            <a:endParaRPr lang="en-US" altLang="zh-TW" sz="5400" b="1" dirty="0" smtClean="0">
              <a:latin typeface="標楷體"/>
              <a:ea typeface="標楷體"/>
            </a:endParaRPr>
          </a:p>
          <a:p>
            <a:pPr lvl="0">
              <a:spcBef>
                <a:spcPct val="20000"/>
              </a:spcBef>
            </a:pPr>
            <a:r>
              <a:rPr lang="zh-TW" altLang="en-US" sz="5400" b="1" dirty="0">
                <a:latin typeface="標楷體"/>
                <a:ea typeface="標楷體"/>
              </a:rPr>
              <a:t>但那是因為</a:t>
            </a:r>
            <a:r>
              <a:rPr lang="zh-TW" altLang="en-US" sz="5400" b="1" u="sng" dirty="0">
                <a:solidFill>
                  <a:srgbClr val="FF0000"/>
                </a:solidFill>
                <a:effectLst>
                  <a:outerShdw blurRad="38100" dist="38100" dir="2700000" algn="tl">
                    <a:srgbClr val="000000">
                      <a:alpha val="43137"/>
                    </a:srgbClr>
                  </a:outerShdw>
                </a:effectLst>
                <a:latin typeface="標楷體"/>
                <a:ea typeface="標楷體"/>
              </a:rPr>
              <a:t>先買了</a:t>
            </a:r>
            <a:r>
              <a:rPr lang="zh-TW" altLang="en-US" sz="5400" b="1" u="sng" dirty="0" smtClean="0">
                <a:solidFill>
                  <a:srgbClr val="FF0000"/>
                </a:solidFill>
                <a:effectLst>
                  <a:outerShdw blurRad="38100" dist="38100" dir="2700000" algn="tl">
                    <a:srgbClr val="000000">
                      <a:alpha val="43137"/>
                    </a:srgbClr>
                  </a:outerShdw>
                </a:effectLst>
                <a:latin typeface="標楷體"/>
                <a:ea typeface="標楷體"/>
              </a:rPr>
              <a:t>入</a:t>
            </a:r>
            <a:r>
              <a:rPr lang="zh-TW" altLang="en-US" sz="5400" b="1" u="sng" dirty="0">
                <a:solidFill>
                  <a:srgbClr val="FF0000"/>
                </a:solidFill>
                <a:effectLst>
                  <a:outerShdw blurRad="38100" dist="38100" dir="2700000" algn="tl">
                    <a:srgbClr val="000000">
                      <a:alpha val="43137"/>
                    </a:srgbClr>
                  </a:outerShdw>
                </a:effectLst>
                <a:latin typeface="標楷體"/>
                <a:ea typeface="標楷體"/>
              </a:rPr>
              <a:t>場</a:t>
            </a:r>
            <a:r>
              <a:rPr lang="zh-TW" altLang="en-US" sz="5400" b="1" u="sng" dirty="0" smtClean="0">
                <a:solidFill>
                  <a:srgbClr val="FF0000"/>
                </a:solidFill>
                <a:effectLst>
                  <a:outerShdw blurRad="38100" dist="38100" dir="2700000" algn="tl">
                    <a:srgbClr val="000000">
                      <a:alpha val="43137"/>
                    </a:srgbClr>
                  </a:outerShdw>
                </a:effectLst>
                <a:latin typeface="標楷體"/>
                <a:ea typeface="標楷體"/>
              </a:rPr>
              <a:t>券</a:t>
            </a:r>
            <a:r>
              <a:rPr lang="zh-TW" altLang="en-US" sz="5400" dirty="0" smtClean="0">
                <a:latin typeface="標楷體"/>
                <a:ea typeface="標楷體"/>
              </a:rPr>
              <a:t>！</a:t>
            </a:r>
            <a:endParaRPr lang="en-US" altLang="zh-TW" sz="5400" dirty="0" smtClean="0">
              <a:latin typeface="標楷體"/>
              <a:ea typeface="標楷體"/>
            </a:endParaRPr>
          </a:p>
          <a:p>
            <a:pPr lvl="0">
              <a:spcBef>
                <a:spcPct val="20000"/>
              </a:spcBef>
            </a:pPr>
            <a:r>
              <a:rPr lang="zh-TW" altLang="en-US" sz="3600" b="1" dirty="0" smtClean="0">
                <a:solidFill>
                  <a:srgbClr val="008000"/>
                </a:solidFill>
                <a:effectLst>
                  <a:outerShdw blurRad="38100" dist="38100" dir="2700000" algn="tl">
                    <a:srgbClr val="000000">
                      <a:alpha val="43137"/>
                    </a:srgbClr>
                  </a:outerShdw>
                </a:effectLst>
                <a:latin typeface="標楷體"/>
                <a:ea typeface="標楷體"/>
              </a:rPr>
              <a:t>                </a:t>
            </a:r>
            <a:r>
              <a:rPr lang="zh-TW" altLang="zh-TW" sz="3600" b="1" dirty="0" smtClean="0">
                <a:solidFill>
                  <a:srgbClr val="008000"/>
                </a:solidFill>
                <a:effectLst>
                  <a:outerShdw blurRad="38100" dist="38100" dir="2700000" algn="tl">
                    <a:srgbClr val="000000">
                      <a:alpha val="43137"/>
                    </a:srgbClr>
                  </a:outerShdw>
                </a:effectLst>
                <a:latin typeface="標楷體"/>
                <a:ea typeface="標楷體"/>
              </a:rPr>
              <a:t>（</a:t>
            </a:r>
            <a:r>
              <a:rPr lang="zh-TW" altLang="en-US" sz="3600" b="1" dirty="0" smtClean="0">
                <a:solidFill>
                  <a:srgbClr val="008000"/>
                </a:solidFill>
                <a:effectLst>
                  <a:outerShdw blurRad="38100" dist="38100" dir="2700000" algn="tl">
                    <a:srgbClr val="000000">
                      <a:alpha val="43137"/>
                    </a:srgbClr>
                  </a:outerShdw>
                </a:effectLst>
                <a:latin typeface="標楷體"/>
                <a:ea typeface="標楷體"/>
              </a:rPr>
              <a:t>國中教育會考）</a:t>
            </a:r>
            <a:endParaRPr lang="zh-TW" altLang="en-US" sz="36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737158681"/>
      </p:ext>
    </p:extLst>
  </p:cSld>
  <p:clrMapOvr>
    <a:masterClrMapping/>
  </p:clrMapOvr>
  <p:transition advTm="5000">
    <p:cut thruBlk="1"/>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A74BF295-B932-4ECD-9802-02194E374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646" y="2564904"/>
            <a:ext cx="7908636" cy="3842916"/>
          </a:xfrm>
          <a:prstGeom prst="rect">
            <a:avLst/>
          </a:prstGeom>
        </p:spPr>
      </p:pic>
      <p:sp>
        <p:nvSpPr>
          <p:cNvPr id="8" name="標題 1"/>
          <p:cNvSpPr txBox="1">
            <a:spLocks/>
          </p:cNvSpPr>
          <p:nvPr/>
        </p:nvSpPr>
        <p:spPr bwMode="auto">
          <a:xfrm>
            <a:off x="606645" y="188640"/>
            <a:ext cx="8208912" cy="41044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spcBef>
                <a:spcPts val="1200"/>
              </a:spcBef>
            </a:pPr>
            <a:r>
              <a:rPr lang="zh-TW" altLang="en-US" sz="4400" b="1" dirty="0">
                <a:solidFill>
                  <a:srgbClr val="003300"/>
                </a:solidFill>
                <a:effectLst>
                  <a:outerShdw blurRad="38100" dist="38100" dir="2700000" algn="tl">
                    <a:srgbClr val="000000">
                      <a:alpha val="43137"/>
                    </a:srgbClr>
                  </a:outerShdw>
                </a:effectLst>
                <a:latin typeface="標楷體" pitchFamily="65" charset="-120"/>
                <a:ea typeface="標楷體" pitchFamily="65" charset="-120"/>
              </a:rPr>
              <a:t>打保齡球的</a:t>
            </a:r>
            <a:r>
              <a:rPr lang="zh-TW" altLang="en-US" sz="4400" b="1" dirty="0" smtClean="0">
                <a:solidFill>
                  <a:srgbClr val="003300"/>
                </a:solidFill>
                <a:effectLst>
                  <a:outerShdw blurRad="38100" dist="38100" dir="2700000" algn="tl">
                    <a:srgbClr val="000000">
                      <a:alpha val="43137"/>
                    </a:srgbClr>
                  </a:outerShdw>
                </a:effectLst>
                <a:latin typeface="標楷體" pitchFamily="65" charset="-120"/>
                <a:ea typeface="標楷體" pitchFamily="65" charset="-120"/>
              </a:rPr>
              <a:t>聯想</a:t>
            </a:r>
            <a:endParaRPr lang="en-US" altLang="zh-TW" sz="4400" b="1" dirty="0" smtClean="0">
              <a:solidFill>
                <a:srgbClr val="003300"/>
              </a:solidFill>
              <a:effectLst>
                <a:outerShdw blurRad="38100" dist="38100" dir="2700000" algn="tl">
                  <a:srgbClr val="000000">
                    <a:alpha val="43137"/>
                  </a:srgbClr>
                </a:outerShdw>
              </a:effectLst>
              <a:latin typeface="標楷體" pitchFamily="65" charset="-120"/>
              <a:ea typeface="標楷體" pitchFamily="65" charset="-120"/>
            </a:endParaRPr>
          </a:p>
          <a:p>
            <a:pPr lvl="0" algn="ctr" eaLnBrk="0" hangingPunct="0">
              <a:spcBef>
                <a:spcPts val="1200"/>
              </a:spcBef>
            </a:pPr>
            <a:endParaRPr lang="zh-TW" altLang="en-US" sz="1200" b="1" dirty="0">
              <a:solidFill>
                <a:srgbClr val="003300"/>
              </a:solidFill>
              <a:effectLst>
                <a:outerShdw blurRad="38100" dist="38100" dir="2700000" algn="tl">
                  <a:srgbClr val="000000">
                    <a:alpha val="43137"/>
                  </a:srgbClr>
                </a:outerShdw>
              </a:effectLst>
              <a:latin typeface="標楷體" pitchFamily="65" charset="-120"/>
              <a:ea typeface="標楷體" pitchFamily="65" charset="-120"/>
            </a:endParaRPr>
          </a:p>
          <a:p>
            <a:pPr lvl="0" algn="just" eaLnBrk="0" hangingPunct="0">
              <a:spcBef>
                <a:spcPts val="0"/>
              </a:spcBef>
            </a:pPr>
            <a:r>
              <a:rPr lang="zh-TW"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如果你每次都砸倒 </a:t>
            </a:r>
            <a:r>
              <a:rPr lang="en-US" altLang="zh-TW"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9</a:t>
            </a:r>
            <a:r>
              <a:rPr lang="zh-TW"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 個瓶子，最終得 </a:t>
            </a:r>
            <a:r>
              <a:rPr lang="en-US" altLang="zh-TW" sz="3200" b="1" dirty="0">
                <a:solidFill>
                  <a:srgbClr val="008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90</a:t>
            </a:r>
            <a:r>
              <a:rPr lang="zh-TW"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 分；</a:t>
            </a:r>
            <a:endParaRPr lang="en-US" altLang="zh-TW"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a:p>
            <a:pPr lvl="0" algn="just" eaLnBrk="0" hangingPunct="0">
              <a:spcBef>
                <a:spcPts val="0"/>
              </a:spcBef>
            </a:pPr>
            <a:r>
              <a:rPr lang="zh-TW"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如果你每次能砸倒</a:t>
            </a:r>
            <a:r>
              <a:rPr lang="en-US" altLang="zh-TW"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10</a:t>
            </a:r>
            <a:r>
              <a:rPr lang="zh-TW"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個瓶子，最終得</a:t>
            </a:r>
            <a:r>
              <a:rPr lang="en-US" altLang="zh-TW" sz="3200" b="1" dirty="0">
                <a:solidFill>
                  <a:srgbClr val="008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300</a:t>
            </a:r>
            <a:r>
              <a:rPr lang="zh-TW" altLang="en-US" sz="32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分。</a:t>
            </a:r>
          </a:p>
          <a:p>
            <a:pPr lvl="0" algn="just" eaLnBrk="0" hangingPunct="0">
              <a:spcBef>
                <a:spcPts val="1200"/>
              </a:spcBef>
            </a:pPr>
            <a:r>
              <a:rPr lang="zh-TW" altLang="en-US" sz="3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體悟：比別人稍微努力一點、再多堅持一會，</a:t>
            </a:r>
            <a:endParaRPr lang="en-US" altLang="zh-TW" sz="3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a:p>
            <a:pPr lvl="0" algn="just" eaLnBrk="0" hangingPunct="0">
              <a:spcBef>
                <a:spcPts val="0"/>
              </a:spcBef>
            </a:pPr>
            <a:r>
              <a:rPr lang="zh-TW" altLang="en-US" sz="3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rPr>
              <a:t>            就能贏得更多機會。</a:t>
            </a:r>
            <a:endParaRPr lang="en-US" altLang="zh-TW" sz="30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a:p>
            <a:pPr lvl="0" algn="ctr" eaLnBrk="0" hangingPunct="0">
              <a:spcBef>
                <a:spcPts val="1200"/>
              </a:spcBef>
            </a:pPr>
            <a:r>
              <a:rPr lang="en-US" altLang="zh-TW" sz="2000" b="1" dirty="0">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1.1*1.1*1.1*…(10</a:t>
            </a:r>
            <a:r>
              <a:rPr lang="zh-TW" altLang="en-US" sz="2000" b="1" dirty="0">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次</a:t>
            </a:r>
            <a:r>
              <a:rPr lang="en-US" altLang="zh-TW" sz="2000" b="1" dirty="0">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)=2.5937</a:t>
            </a:r>
            <a:r>
              <a:rPr lang="zh-TW" altLang="en-US" sz="2000" b="1" dirty="0">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     </a:t>
            </a:r>
            <a:r>
              <a:rPr lang="zh-TW" altLang="en-US" sz="2000" b="1" dirty="0" smtClean="0">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   </a:t>
            </a:r>
            <a:r>
              <a:rPr lang="en-US" altLang="zh-TW" sz="2000" b="1" dirty="0">
                <a:solidFill>
                  <a:srgbClr val="008000"/>
                </a:solidFill>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0.9</a:t>
            </a:r>
            <a:r>
              <a:rPr lang="zh-TW" altLang="en-US" sz="2000" b="1" dirty="0">
                <a:solidFill>
                  <a:srgbClr val="008000"/>
                </a:solidFill>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a:t>
            </a:r>
            <a:r>
              <a:rPr lang="en-US" altLang="zh-TW" sz="2000" b="1" dirty="0">
                <a:solidFill>
                  <a:srgbClr val="008000"/>
                </a:solidFill>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0.9</a:t>
            </a:r>
            <a:r>
              <a:rPr lang="zh-TW" altLang="en-US" sz="2000" b="1" dirty="0">
                <a:solidFill>
                  <a:srgbClr val="008000"/>
                </a:solidFill>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a:t>
            </a:r>
            <a:r>
              <a:rPr lang="en-US" altLang="zh-TW" sz="2000" b="1" dirty="0">
                <a:solidFill>
                  <a:srgbClr val="008000"/>
                </a:solidFill>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0.9</a:t>
            </a:r>
            <a:r>
              <a:rPr lang="zh-TW" altLang="en-US" sz="2000" b="1" dirty="0">
                <a:solidFill>
                  <a:srgbClr val="008000"/>
                </a:solidFill>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a:t>
            </a:r>
            <a:r>
              <a:rPr lang="en-US" altLang="zh-TW" sz="2000" b="1" dirty="0">
                <a:solidFill>
                  <a:srgbClr val="008000"/>
                </a:solidFill>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…(10</a:t>
            </a:r>
            <a:r>
              <a:rPr lang="zh-TW" altLang="en-US" sz="2000" b="1" dirty="0">
                <a:solidFill>
                  <a:srgbClr val="008000"/>
                </a:solidFill>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次</a:t>
            </a:r>
            <a:r>
              <a:rPr lang="en-US" altLang="zh-TW" sz="2000" b="1" dirty="0">
                <a:solidFill>
                  <a:srgbClr val="008000"/>
                </a:solidFill>
                <a:effectLst>
                  <a:outerShdw blurRad="38100" dist="38100" dir="2700000" algn="tl">
                    <a:srgbClr val="000000">
                      <a:alpha val="43137"/>
                    </a:srgbClr>
                  </a:outerShdw>
                </a:effectLst>
                <a:highlight>
                  <a:srgbClr val="FFFF00"/>
                </a:highlight>
                <a:latin typeface="Times New Roman" panose="02020603050405020304" pitchFamily="18" charset="0"/>
                <a:ea typeface="標楷體" pitchFamily="65" charset="-120"/>
                <a:cs typeface="Times New Roman" panose="02020603050405020304" pitchFamily="18" charset="0"/>
              </a:rPr>
              <a:t>)=0.3846</a:t>
            </a:r>
          </a:p>
        </p:txBody>
      </p:sp>
    </p:spTree>
    <p:extLst>
      <p:ext uri="{BB962C8B-B14F-4D97-AF65-F5344CB8AC3E}">
        <p14:creationId xmlns:p14="http://schemas.microsoft.com/office/powerpoint/2010/main" val="1352813305"/>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randombar(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randombar(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randombar(horizontal)">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randombar(horizontal)">
                                      <p:cBhvr>
                                        <p:cTn id="3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74DFD7ED-B617-4BA1-9B47-956729D85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605313"/>
            <a:ext cx="4191000" cy="5647373"/>
          </a:xfrm>
          <a:prstGeom prst="rect">
            <a:avLst/>
          </a:prstGeom>
        </p:spPr>
      </p:pic>
      <p:sp>
        <p:nvSpPr>
          <p:cNvPr id="6" name="標題 1">
            <a:extLst>
              <a:ext uri="{FF2B5EF4-FFF2-40B4-BE49-F238E27FC236}">
                <a16:creationId xmlns:a16="http://schemas.microsoft.com/office/drawing/2014/main" xmlns="" id="{53D46938-E5A6-49C6-9F00-F4363911569D}"/>
              </a:ext>
            </a:extLst>
          </p:cNvPr>
          <p:cNvSpPr txBox="1">
            <a:spLocks/>
          </p:cNvSpPr>
          <p:nvPr/>
        </p:nvSpPr>
        <p:spPr bwMode="auto">
          <a:xfrm>
            <a:off x="4874568" y="630712"/>
            <a:ext cx="3801888" cy="3302344"/>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600" b="1" i="0" u="none" strike="noStrike" kern="0" cap="none" spc="0" normalizeH="0" baseline="0" noProof="0" dirty="0">
                <a:ln>
                  <a:noFill/>
                </a:ln>
                <a:solidFill>
                  <a:srgbClr val="FF00FF"/>
                </a:solidFill>
                <a:effectLst>
                  <a:outerShdw blurRad="38100" dist="38100" dir="2700000" algn="tl">
                    <a:srgbClr val="000000"/>
                  </a:outerShdw>
                </a:effectLst>
                <a:uLnTx/>
                <a:uFillTx/>
                <a:latin typeface="Times New Roman" pitchFamily="18" charset="0"/>
                <a:ea typeface="標楷體" pitchFamily="65" charset="-120"/>
                <a:cs typeface="+mj-cs"/>
              </a:rPr>
              <a:t>時間花在哪裡，</a:t>
            </a:r>
            <a:endParaRPr kumimoji="1" lang="en-US" altLang="zh-TW" sz="3600" b="1" i="0" u="none" strike="noStrike" kern="0" cap="none" spc="0" normalizeH="0" baseline="0" noProof="0" dirty="0">
              <a:ln>
                <a:noFill/>
              </a:ln>
              <a:solidFill>
                <a:srgbClr val="FF00FF"/>
              </a:solidFill>
              <a:effectLst>
                <a:outerShdw blurRad="38100" dist="38100" dir="2700000" algn="tl">
                  <a:srgbClr val="000000"/>
                </a:outerShdw>
              </a:effectLst>
              <a:uLnTx/>
              <a:uFillTx/>
              <a:latin typeface="Times New Roman" pitchFamily="18" charset="0"/>
              <a:ea typeface="標楷體" pitchFamily="65" charset="-120"/>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zh-TW" altLang="en-US" sz="3600" b="1" kern="0" dirty="0">
                <a:solidFill>
                  <a:srgbClr val="FF00FF"/>
                </a:solidFill>
                <a:effectLst>
                  <a:outerShdw blurRad="38100" dist="38100" dir="2700000" algn="tl">
                    <a:srgbClr val="000000"/>
                  </a:outerShdw>
                </a:effectLst>
                <a:latin typeface="Times New Roman" pitchFamily="18" charset="0"/>
                <a:ea typeface="標楷體" pitchFamily="65" charset="-120"/>
                <a:cs typeface="+mj-cs"/>
              </a:rPr>
              <a:t>成就就在那裡。</a:t>
            </a:r>
            <a:endParaRPr lang="en-US" altLang="zh-TW" sz="3600" b="1" kern="0" dirty="0">
              <a:solidFill>
                <a:srgbClr val="FF00FF"/>
              </a:solidFill>
              <a:effectLst>
                <a:outerShdw blurRad="38100" dist="38100" dir="2700000" algn="tl">
                  <a:srgbClr val="000000"/>
                </a:outerShdw>
              </a:effectLst>
              <a:latin typeface="Times New Roman" pitchFamily="18" charset="0"/>
              <a:ea typeface="標楷體" pitchFamily="65" charset="-120"/>
              <a:cs typeface="+mj-cs"/>
            </a:endParaRPr>
          </a:p>
          <a:p>
            <a:pPr lvl="0" algn="ctr">
              <a:spcBef>
                <a:spcPts val="1200"/>
              </a:spcBef>
              <a:defRPr/>
            </a:pPr>
            <a:r>
              <a:rPr lang="en-US" altLang="zh-TW" sz="2400" b="1" kern="0" dirty="0">
                <a:solidFill>
                  <a:srgbClr val="3333FF"/>
                </a:solidFill>
                <a:effectLst>
                  <a:outerShdw blurRad="38100" dist="38100" dir="2700000" algn="tl">
                    <a:srgbClr val="000000"/>
                  </a:outerShdw>
                </a:effectLst>
                <a:latin typeface="Times New Roman" pitchFamily="18" charset="0"/>
                <a:ea typeface="標楷體" pitchFamily="65" charset="-120"/>
              </a:rPr>
              <a:t>Where time is spent, </a:t>
            </a:r>
          </a:p>
          <a:p>
            <a:pPr lvl="0" algn="ctr">
              <a:defRPr/>
            </a:pPr>
            <a:r>
              <a:rPr lang="en-US" altLang="zh-TW" sz="2400" b="1" kern="0" dirty="0">
                <a:solidFill>
                  <a:srgbClr val="3333FF"/>
                </a:solidFill>
                <a:effectLst>
                  <a:outerShdw blurRad="38100" dist="38100" dir="2700000" algn="tl">
                    <a:srgbClr val="000000"/>
                  </a:outerShdw>
                </a:effectLst>
                <a:latin typeface="Times New Roman" pitchFamily="18" charset="0"/>
                <a:ea typeface="標楷體" pitchFamily="65" charset="-120"/>
              </a:rPr>
              <a:t>where achievements are.</a:t>
            </a:r>
            <a:endParaRPr kumimoji="1" lang="en-US" altLang="zh-TW" sz="3600" b="1" i="0" u="none" strike="noStrike" kern="0" cap="none" spc="0" normalizeH="0" baseline="0" noProof="0" dirty="0">
              <a:ln>
                <a:noFill/>
              </a:ln>
              <a:solidFill>
                <a:srgbClr val="FF00FF"/>
              </a:solidFill>
              <a:effectLst>
                <a:outerShdw blurRad="38100" dist="38100" dir="2700000" algn="tl">
                  <a:srgbClr val="000000"/>
                </a:outerShdw>
              </a:effectLst>
              <a:uLnTx/>
              <a:uFillTx/>
              <a:latin typeface="Times New Roman" pitchFamily="18" charset="0"/>
              <a:ea typeface="標楷體" pitchFamily="65" charset="-120"/>
              <a:cs typeface="+mj-cs"/>
            </a:endParaRPr>
          </a:p>
        </p:txBody>
      </p:sp>
      <p:pic>
        <p:nvPicPr>
          <p:cNvPr id="7" name="圖片 6">
            <a:extLst>
              <a:ext uri="{FF2B5EF4-FFF2-40B4-BE49-F238E27FC236}">
                <a16:creationId xmlns:a16="http://schemas.microsoft.com/office/drawing/2014/main" xmlns="" id="{332D539E-B61A-4801-9CDE-53A85F18F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487" y="3855563"/>
            <a:ext cx="1924050" cy="2371725"/>
          </a:xfrm>
          <a:prstGeom prst="rect">
            <a:avLst/>
          </a:prstGeom>
        </p:spPr>
      </p:pic>
    </p:spTree>
    <p:extLst>
      <p:ext uri="{BB962C8B-B14F-4D97-AF65-F5344CB8AC3E}">
        <p14:creationId xmlns:p14="http://schemas.microsoft.com/office/powerpoint/2010/main" val="2597323154"/>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kumimoji="0" lang="zh-TW" altLang="zh-TW" sz="2400">
              <a:latin typeface="Calibri" pitchFamily="34" charset="0"/>
            </a:endParaRPr>
          </a:p>
        </p:txBody>
      </p:sp>
      <p:sp>
        <p:nvSpPr>
          <p:cNvPr id="6149"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kumimoji="0" lang="zh-TW" altLang="zh-TW" sz="2400">
              <a:latin typeface="Calibri" pitchFamily="34" charset="0"/>
            </a:endParaRPr>
          </a:p>
        </p:txBody>
      </p:sp>
      <p:sp>
        <p:nvSpPr>
          <p:cNvPr id="11" name="矩形 10"/>
          <p:cNvSpPr>
            <a:spLocks noChangeArrowheads="1"/>
          </p:cNvSpPr>
          <p:nvPr/>
        </p:nvSpPr>
        <p:spPr bwMode="auto">
          <a:xfrm>
            <a:off x="1285852" y="548680"/>
            <a:ext cx="6500858" cy="830997"/>
          </a:xfrm>
          <a:prstGeom prst="rect">
            <a:avLst/>
          </a:prstGeom>
          <a:noFill/>
          <a:ln w="63500">
            <a:noFill/>
            <a:miter lim="800000"/>
            <a:headEnd/>
            <a:tailEnd/>
          </a:ln>
        </p:spPr>
        <p:txBody>
          <a:bodyPr wrap="square">
            <a:spAutoFit/>
          </a:bodyPr>
          <a:lstStyle/>
          <a:p>
            <a:pPr algn="ctr">
              <a:defRPr/>
            </a:pPr>
            <a:r>
              <a:rPr lang="zh-TW" altLang="en-US" sz="36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未 來 的 </a:t>
            </a:r>
            <a:r>
              <a:rPr lang="en-US" altLang="zh-TW" sz="36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a:t>
            </a:r>
            <a:r>
              <a:rPr lang="zh-TW" altLang="en-US" sz="36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大 必 備 能 力</a:t>
            </a:r>
            <a:endParaRPr lang="en-US" altLang="zh-TW" sz="36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defRPr/>
            </a:pPr>
            <a:r>
              <a:rPr lang="zh-TW" altLang="en-US" sz="1200" dirty="0"/>
              <a:t>美國白宮科技創新顧問  亞歷克．羅斯</a:t>
            </a:r>
            <a:endParaRPr kumimoji="0" lang="zh-TW" altLang="en-US" sz="4000" b="1" dirty="0">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p:txBody>
      </p:sp>
      <p:sp>
        <p:nvSpPr>
          <p:cNvPr id="12" name="矩形 11"/>
          <p:cNvSpPr>
            <a:spLocks noChangeArrowheads="1"/>
          </p:cNvSpPr>
          <p:nvPr/>
        </p:nvSpPr>
        <p:spPr bwMode="auto">
          <a:xfrm>
            <a:off x="785786" y="1500174"/>
            <a:ext cx="4357718" cy="4818891"/>
          </a:xfrm>
          <a:prstGeom prst="rect">
            <a:avLst/>
          </a:prstGeom>
          <a:solidFill>
            <a:srgbClr val="CCFFFF"/>
          </a:solidFill>
          <a:ln w="63500">
            <a:noFill/>
            <a:miter lim="800000"/>
            <a:headEnd/>
            <a:tailEnd/>
          </a:ln>
        </p:spPr>
        <p:txBody>
          <a:bodyPr wrap="square">
            <a:spAutoFit/>
          </a:bodyPr>
          <a:lstStyle/>
          <a:p>
            <a:pPr>
              <a:defRPr/>
            </a:pPr>
            <a:r>
              <a:rPr lang="en-US" altLang="zh-TW" sz="28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a:t>
            </a:r>
            <a:r>
              <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文化的理解力與流暢度</a:t>
            </a:r>
          </a:p>
          <a:p>
            <a:pPr>
              <a:spcBef>
                <a:spcPts val="300"/>
              </a:spcBef>
              <a:defRPr/>
            </a:pPr>
            <a:r>
              <a:rPr lang="en-US" altLang="zh-TW" sz="28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a:t>
            </a:r>
            <a:r>
              <a:rPr lang="zh-TW" altLang="en-US" sz="28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外語能力</a:t>
            </a:r>
            <a:endParaRPr lang="zh-TW" altLang="en-US" sz="2800" dirty="0">
              <a:latin typeface="標楷體" panose="03000509000000000000" pitchFamily="65" charset="-120"/>
              <a:ea typeface="標楷體" panose="03000509000000000000" pitchFamily="65" charset="-120"/>
            </a:endParaRPr>
          </a:p>
          <a:p>
            <a:pPr>
              <a:spcBef>
                <a:spcPts val="300"/>
              </a:spcBef>
              <a:defRPr/>
            </a:pPr>
            <a:r>
              <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3.</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移動能力</a:t>
            </a:r>
          </a:p>
          <a:p>
            <a:pPr>
              <a:spcBef>
                <a:spcPts val="300"/>
              </a:spcBef>
              <a:defRPr/>
            </a:pPr>
            <a:r>
              <a:rPr lang="en-US" altLang="zh-TW" sz="28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4.</a:t>
            </a:r>
            <a:r>
              <a:rPr lang="zh-TW" altLang="en-US" sz="28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數位能力</a:t>
            </a:r>
          </a:p>
          <a:p>
            <a:pPr>
              <a:spcBef>
                <a:spcPts val="300"/>
              </a:spcBef>
              <a:defRPr/>
            </a:pPr>
            <a:r>
              <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5.</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跨領域學習</a:t>
            </a:r>
            <a:endPar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spcBef>
                <a:spcPts val="300"/>
              </a:spcBef>
              <a:defRPr/>
            </a:pPr>
            <a:r>
              <a:rPr lang="en-US" altLang="zh-TW" sz="28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6.</a:t>
            </a:r>
            <a:r>
              <a:rPr lang="zh-TW" altLang="en-US" sz="28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終身學習</a:t>
            </a:r>
          </a:p>
          <a:p>
            <a:pPr>
              <a:spcBef>
                <a:spcPts val="300"/>
              </a:spcBef>
              <a:defRPr/>
            </a:pPr>
            <a:r>
              <a:rPr lang="en-US" altLang="zh-TW" sz="28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7.EQ</a:t>
            </a:r>
            <a:r>
              <a:rPr lang="zh-TW" altLang="en-US" sz="2800" b="1" dirty="0" smtClean="0">
                <a:solidFill>
                  <a:srgbClr val="FF0000"/>
                </a:solidFill>
                <a:effectLst>
                  <a:outerShdw blurRad="38100" dist="38100" dir="2700000" algn="tl">
                    <a:srgbClr val="000000">
                      <a:alpha val="43137"/>
                    </a:srgbClr>
                  </a:outerShdw>
                </a:effectLst>
                <a:latin typeface="標楷體"/>
                <a:ea typeface="標楷體"/>
              </a:rPr>
              <a:t>（</a:t>
            </a:r>
            <a:r>
              <a:rPr lang="zh-TW" altLang="en-US" sz="28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情感智商</a:t>
            </a:r>
            <a:r>
              <a:rPr lang="zh-TW" altLang="en-US" sz="2800" b="1" dirty="0" smtClean="0">
                <a:solidFill>
                  <a:srgbClr val="FF0000"/>
                </a:solidFill>
                <a:effectLst>
                  <a:outerShdw blurRad="38100" dist="38100" dir="2700000" algn="tl">
                    <a:srgbClr val="000000">
                      <a:alpha val="43137"/>
                    </a:srgbClr>
                  </a:outerShdw>
                </a:effectLst>
                <a:latin typeface="標楷體"/>
                <a:ea typeface="標楷體"/>
              </a:rPr>
              <a:t>）</a:t>
            </a:r>
            <a:endPar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spcBef>
                <a:spcPts val="300"/>
              </a:spcBef>
              <a:defRPr/>
            </a:pPr>
            <a:r>
              <a:rPr lang="en-US" altLang="zh-TW" sz="28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8.</a:t>
            </a:r>
            <a:r>
              <a:rPr lang="zh-TW" altLang="en-US" sz="28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創新能力</a:t>
            </a:r>
          </a:p>
          <a:p>
            <a:pPr>
              <a:spcBef>
                <a:spcPts val="300"/>
              </a:spcBef>
              <a:defRPr/>
            </a:pPr>
            <a:r>
              <a:rPr lang="en-US" altLang="zh-TW"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9.</a:t>
            </a:r>
            <a:r>
              <a:rPr lang="zh-TW" altLang="en-US" sz="28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學習如何思考</a:t>
            </a:r>
          </a:p>
          <a:p>
            <a:pPr>
              <a:spcBef>
                <a:spcPts val="300"/>
              </a:spcBef>
              <a:defRPr/>
            </a:pPr>
            <a:r>
              <a:rPr lang="en-US" altLang="zh-TW" sz="28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a:t>
            </a:r>
            <a:r>
              <a:rPr lang="zh-TW" altLang="en-US" sz="28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解決問題的能力</a:t>
            </a:r>
          </a:p>
        </p:txBody>
      </p:sp>
      <p:pic>
        <p:nvPicPr>
          <p:cNvPr id="7" name="圖片 6" descr="MF10509.png"/>
          <p:cNvPicPr>
            <a:picLocks noChangeAspect="1"/>
          </p:cNvPicPr>
          <p:nvPr/>
        </p:nvPicPr>
        <p:blipFill>
          <a:blip r:embed="rId2"/>
          <a:stretch>
            <a:fillRect/>
          </a:stretch>
        </p:blipFill>
        <p:spPr>
          <a:xfrm>
            <a:off x="5436096" y="1880794"/>
            <a:ext cx="3043238" cy="4057650"/>
          </a:xfrm>
          <a:prstGeom prst="rect">
            <a:avLst/>
          </a:prstGeom>
        </p:spPr>
      </p:pic>
    </p:spTree>
    <p:extLst>
      <p:ext uri="{BB962C8B-B14F-4D97-AF65-F5344CB8AC3E}">
        <p14:creationId xmlns:p14="http://schemas.microsoft.com/office/powerpoint/2010/main" val="1719225935"/>
      </p:ext>
    </p:extLst>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linds(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linds(horizont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linds(horizont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blinds(horizontal)">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blinds(horizontal)">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blinds(horizontal)">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blinds(horizontal)">
                                      <p:cBhvr>
                                        <p:cTn id="42" dur="500"/>
                                        <p:tgtEl>
                                          <p:spTgt spid="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2">
                                            <p:txEl>
                                              <p:pRg st="8" end="8"/>
                                            </p:txEl>
                                          </p:spTgt>
                                        </p:tgtEl>
                                        <p:attrNameLst>
                                          <p:attrName>style.visibility</p:attrName>
                                        </p:attrNameLst>
                                      </p:cBhvr>
                                      <p:to>
                                        <p:strVal val="visible"/>
                                      </p:to>
                                    </p:set>
                                    <p:animEffect transition="in" filter="blinds(horizontal)">
                                      <p:cBhvr>
                                        <p:cTn id="47" dur="500"/>
                                        <p:tgtEl>
                                          <p:spTgt spid="1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2">
                                            <p:txEl>
                                              <p:pRg st="9" end="9"/>
                                            </p:txEl>
                                          </p:spTgt>
                                        </p:tgtEl>
                                        <p:attrNameLst>
                                          <p:attrName>style.visibility</p:attrName>
                                        </p:attrNameLst>
                                      </p:cBhvr>
                                      <p:to>
                                        <p:strVal val="visible"/>
                                      </p:to>
                                    </p:set>
                                    <p:animEffect transition="in" filter="blinds(horizontal)">
                                      <p:cBhvr>
                                        <p:cTn id="52"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2411413" y="3848100"/>
            <a:ext cx="3721100" cy="2652713"/>
          </a:xfrm>
          <a:prstGeom prst="rect">
            <a:avLst/>
          </a:prstGeom>
          <a:effectLst>
            <a:outerShdw blurRad="50800" dist="38100" dir="5400000" algn="t" rotWithShape="0">
              <a:prstClr val="black">
                <a:alpha val="40000"/>
              </a:prstClr>
            </a:outerShdw>
          </a:effectLst>
        </p:spPr>
      </p:pic>
      <p:pic>
        <p:nvPicPr>
          <p:cNvPr id="5" name="圖片 4" descr="插圖1.png"/>
          <p:cNvPicPr>
            <a:picLocks noChangeAspect="1"/>
          </p:cNvPicPr>
          <p:nvPr/>
        </p:nvPicPr>
        <p:blipFill>
          <a:blip r:embed="rId3"/>
          <a:stretch>
            <a:fillRect/>
          </a:stretch>
        </p:blipFill>
        <p:spPr>
          <a:xfrm>
            <a:off x="939800" y="1839913"/>
            <a:ext cx="3286125" cy="2647950"/>
          </a:xfrm>
          <a:prstGeom prst="rect">
            <a:avLst/>
          </a:prstGeom>
          <a:effectLst>
            <a:outerShdw blurRad="76200" dir="13500000" sy="23000" kx="1200000" algn="br" rotWithShape="0">
              <a:prstClr val="black">
                <a:alpha val="20000"/>
              </a:prstClr>
            </a:outerShdw>
          </a:effectLst>
        </p:spPr>
      </p:pic>
      <p:sp>
        <p:nvSpPr>
          <p:cNvPr id="9" name="TextBox 8"/>
          <p:cNvSpPr txBox="1"/>
          <p:nvPr/>
        </p:nvSpPr>
        <p:spPr>
          <a:xfrm>
            <a:off x="923925" y="620713"/>
            <a:ext cx="5181600" cy="584200"/>
          </a:xfrm>
          <a:prstGeom prst="rect">
            <a:avLst/>
          </a:prstGeom>
          <a:solidFill>
            <a:srgbClr val="FFCCFF"/>
          </a:solidFill>
        </p:spPr>
        <p:txBody>
          <a:bodyPr>
            <a:spAutoFit/>
          </a:bodyPr>
          <a:lstStyle/>
          <a:p>
            <a:pPr eaLnBrk="1" fontAlgn="auto" hangingPunct="1">
              <a:spcBef>
                <a:spcPts val="0"/>
              </a:spcBef>
              <a:spcAft>
                <a:spcPts val="0"/>
              </a:spcAft>
              <a:defRPr/>
            </a:pPr>
            <a:r>
              <a:rPr lang="zh-TW" altLang="en-US" sz="3200" b="1" dirty="0">
                <a:latin typeface="標楷體" panose="03000509000000000000" pitchFamily="65" charset="-120"/>
                <a:ea typeface="標楷體" panose="03000509000000000000" pitchFamily="65" charset="-120"/>
                <a:cs typeface="微軟正黑體"/>
              </a:rPr>
              <a:t>全球化趨勢下，我們的未來</a:t>
            </a:r>
            <a:endParaRPr lang="zh-CN" altLang="en-US" dirty="0">
              <a:latin typeface="標楷體" panose="03000509000000000000" pitchFamily="65" charset="-120"/>
              <a:ea typeface="標楷體" panose="03000509000000000000" pitchFamily="65" charset="-120"/>
            </a:endParaRPr>
          </a:p>
        </p:txBody>
      </p:sp>
      <p:sp>
        <p:nvSpPr>
          <p:cNvPr id="10" name="TextBox 9"/>
          <p:cNvSpPr txBox="1"/>
          <p:nvPr/>
        </p:nvSpPr>
        <p:spPr>
          <a:xfrm>
            <a:off x="5143504" y="1705592"/>
            <a:ext cx="3429024" cy="2232025"/>
          </a:xfrm>
          <a:prstGeom prst="rect">
            <a:avLst/>
          </a:prstGeom>
          <a:solidFill>
            <a:srgbClr val="CCFFFF"/>
          </a:solidFill>
        </p:spPr>
        <p:txBody>
          <a:bodyPr wrap="square">
            <a:spAutoFit/>
          </a:bodyPr>
          <a:lstStyle/>
          <a:p>
            <a:pPr eaLnBrk="1" fontAlgn="auto" hangingPunct="1">
              <a:spcBef>
                <a:spcPts val="600"/>
              </a:spcBef>
              <a:spcAft>
                <a:spcPts val="0"/>
              </a:spcAft>
              <a:defRPr/>
            </a:pPr>
            <a:r>
              <a:rPr lang="zh-TW" altLang="en-US" sz="2800" b="1" dirty="0" smtClean="0">
                <a:solidFill>
                  <a:schemeClr val="accent6">
                    <a:lumMod val="75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微軟正黑體"/>
              </a:rPr>
              <a:t>＊瞭解自己</a:t>
            </a:r>
            <a:r>
              <a:rPr lang="zh-TW" altLang="en-US" sz="2800" b="1" dirty="0" smtClean="0">
                <a:solidFill>
                  <a:schemeClr val="accent6">
                    <a:lumMod val="75000"/>
                  </a:schemeClr>
                </a:solidFill>
                <a:effectLst>
                  <a:outerShdw blurRad="38100" dist="38100" dir="2700000" algn="tl">
                    <a:srgbClr val="000000">
                      <a:alpha val="43137"/>
                    </a:srgbClr>
                  </a:outerShdw>
                </a:effectLst>
                <a:latin typeface="標楷體"/>
                <a:ea typeface="標楷體"/>
                <a:cs typeface="微軟正黑體"/>
              </a:rPr>
              <a:t>：</a:t>
            </a:r>
            <a:endParaRPr lang="en-US" altLang="zh-TW" sz="2800" b="1" dirty="0">
              <a:solidFill>
                <a:schemeClr val="accent6">
                  <a:lumMod val="75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微軟正黑體"/>
            </a:endParaRPr>
          </a:p>
          <a:p>
            <a:pPr eaLnBrk="1" fontAlgn="auto" hangingPunct="1">
              <a:spcBef>
                <a:spcPts val="600"/>
              </a:spcBef>
              <a:spcAft>
                <a:spcPts val="0"/>
              </a:spcAft>
              <a:defRPr/>
            </a:pPr>
            <a:r>
              <a:rPr lang="zh-TW" altLang="en-US" sz="2800" b="1" dirty="0">
                <a:solidFill>
                  <a:schemeClr val="accent6">
                    <a:lumMod val="75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微軟正黑體"/>
              </a:rPr>
              <a:t>興趣、性向與能力，</a:t>
            </a:r>
            <a:endParaRPr lang="en-US" altLang="zh-TW" sz="2800" b="1" dirty="0">
              <a:solidFill>
                <a:schemeClr val="accent6">
                  <a:lumMod val="75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微軟正黑體"/>
            </a:endParaRPr>
          </a:p>
          <a:p>
            <a:pPr eaLnBrk="1" fontAlgn="auto" hangingPunct="1">
              <a:spcBef>
                <a:spcPts val="600"/>
              </a:spcBef>
              <a:spcAft>
                <a:spcPts val="0"/>
              </a:spcAft>
              <a:defRPr/>
            </a:pPr>
            <a:r>
              <a:rPr lang="zh-TW" altLang="en-US" sz="2800" b="1" dirty="0">
                <a:solidFill>
                  <a:schemeClr val="accent6">
                    <a:lumMod val="75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微軟正黑體"/>
              </a:rPr>
              <a:t>也需知道就業與</a:t>
            </a:r>
            <a:endParaRPr lang="en-US" altLang="zh-TW" sz="2800" b="1" dirty="0">
              <a:solidFill>
                <a:schemeClr val="accent6">
                  <a:lumMod val="75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微軟正黑體"/>
            </a:endParaRPr>
          </a:p>
          <a:p>
            <a:pPr eaLnBrk="1" fontAlgn="auto" hangingPunct="1">
              <a:spcBef>
                <a:spcPts val="600"/>
              </a:spcBef>
              <a:spcAft>
                <a:spcPts val="0"/>
              </a:spcAft>
              <a:defRPr/>
            </a:pPr>
            <a:r>
              <a:rPr lang="zh-TW" altLang="en-US" sz="2800" b="1" dirty="0">
                <a:solidFill>
                  <a:schemeClr val="accent6">
                    <a:lumMod val="75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微軟正黑體"/>
              </a:rPr>
              <a:t>教育環境的</a:t>
            </a:r>
            <a:r>
              <a:rPr lang="zh-TW" altLang="en-US" sz="2800" b="1" dirty="0" smtClean="0">
                <a:solidFill>
                  <a:schemeClr val="accent6">
                    <a:lumMod val="75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微軟正黑體"/>
              </a:rPr>
              <a:t>變化！</a:t>
            </a:r>
            <a:endParaRPr lang="en-US" altLang="zh-TW" sz="2800" b="1" dirty="0">
              <a:solidFill>
                <a:schemeClr val="accent6">
                  <a:lumMod val="75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微軟正黑體"/>
            </a:endParaRPr>
          </a:p>
          <a:p>
            <a:pPr eaLnBrk="1" fontAlgn="auto" hangingPunct="1">
              <a:spcBef>
                <a:spcPts val="0"/>
              </a:spcBef>
              <a:spcAft>
                <a:spcPts val="0"/>
              </a:spcAft>
              <a:defRPr/>
            </a:pPr>
            <a:endParaRPr lang="zh-CN" altLang="en-US" sz="12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2" name="長方形 11"/>
          <p:cNvSpPr/>
          <p:nvPr/>
        </p:nvSpPr>
        <p:spPr>
          <a:xfrm>
            <a:off x="4781000" y="4354094"/>
            <a:ext cx="3168650" cy="1384300"/>
          </a:xfrm>
          <a:prstGeom prst="rect">
            <a:avLst/>
          </a:prstGeom>
          <a:solidFill>
            <a:srgbClr val="FFFFCC"/>
          </a:solidFill>
        </p:spPr>
        <p:txBody>
          <a:bodyPr>
            <a:spAutoFit/>
          </a:bodyPr>
          <a:lstStyle/>
          <a:p>
            <a:pPr eaLnBrk="1" fontAlgn="auto" hangingPunct="1">
              <a:spcBef>
                <a:spcPts val="0"/>
              </a:spcBef>
              <a:spcAft>
                <a:spcPts val="0"/>
              </a:spcAft>
              <a:defRPr/>
            </a:pPr>
            <a:r>
              <a:rPr lang="zh-TW" altLang="en-US" sz="2800" b="1" dirty="0">
                <a:solidFill>
                  <a:srgbClr val="FF0000"/>
                </a:solidFill>
                <a:latin typeface="標楷體" panose="03000509000000000000" pitchFamily="65" charset="-120"/>
                <a:ea typeface="標楷體" panose="03000509000000000000" pitchFamily="65" charset="-120"/>
                <a:cs typeface="微軟正黑體"/>
              </a:rPr>
              <a:t>想一想，</a:t>
            </a:r>
            <a:endParaRPr lang="en-US" altLang="zh-TW" sz="2800" b="1" dirty="0">
              <a:solidFill>
                <a:srgbClr val="FF0000"/>
              </a:solidFill>
              <a:latin typeface="標楷體" panose="03000509000000000000" pitchFamily="65" charset="-120"/>
              <a:ea typeface="標楷體" panose="03000509000000000000" pitchFamily="65" charset="-120"/>
              <a:cs typeface="微軟正黑體"/>
            </a:endParaRPr>
          </a:p>
          <a:p>
            <a:pPr eaLnBrk="1" fontAlgn="auto" hangingPunct="1">
              <a:spcBef>
                <a:spcPts val="0"/>
              </a:spcBef>
              <a:spcAft>
                <a:spcPts val="0"/>
              </a:spcAft>
              <a:defRPr/>
            </a:pPr>
            <a:r>
              <a:rPr lang="zh-TW" altLang="en-US" sz="2800" b="1" dirty="0">
                <a:solidFill>
                  <a:srgbClr val="FF0000"/>
                </a:solidFill>
                <a:latin typeface="標楷體" panose="03000509000000000000" pitchFamily="65" charset="-120"/>
                <a:ea typeface="標楷體" panose="03000509000000000000" pitchFamily="65" charset="-120"/>
                <a:cs typeface="微軟正黑體"/>
              </a:rPr>
              <a:t>哪一條進路</a:t>
            </a:r>
            <a:endParaRPr lang="en-US" altLang="zh-TW" sz="2800" b="1" dirty="0">
              <a:solidFill>
                <a:srgbClr val="FF0000"/>
              </a:solidFill>
              <a:latin typeface="標楷體" panose="03000509000000000000" pitchFamily="65" charset="-120"/>
              <a:ea typeface="標楷體" panose="03000509000000000000" pitchFamily="65" charset="-120"/>
              <a:cs typeface="微軟正黑體"/>
            </a:endParaRPr>
          </a:p>
          <a:p>
            <a:pPr eaLnBrk="1" fontAlgn="auto" hangingPunct="1">
              <a:spcBef>
                <a:spcPts val="0"/>
              </a:spcBef>
              <a:spcAft>
                <a:spcPts val="0"/>
              </a:spcAft>
              <a:defRPr/>
            </a:pPr>
            <a:r>
              <a:rPr lang="zh-TW" altLang="en-US" sz="2800" b="1" dirty="0">
                <a:solidFill>
                  <a:srgbClr val="FF0000"/>
                </a:solidFill>
                <a:latin typeface="標楷體" panose="03000509000000000000" pitchFamily="65" charset="-120"/>
                <a:ea typeface="標楷體" panose="03000509000000000000" pitchFamily="65" charset="-120"/>
                <a:cs typeface="微軟正黑體"/>
              </a:rPr>
              <a:t>最適合自己</a:t>
            </a:r>
            <a:endParaRPr lang="en-US" altLang="zh-TW" sz="2800" b="1" dirty="0">
              <a:solidFill>
                <a:srgbClr val="FF0000"/>
              </a:solidFill>
              <a:latin typeface="標楷體" panose="03000509000000000000" pitchFamily="65" charset="-120"/>
              <a:ea typeface="標楷體" panose="03000509000000000000" pitchFamily="65" charset="-120"/>
              <a:cs typeface="微軟正黑體"/>
            </a:endParaRPr>
          </a:p>
        </p:txBody>
      </p:sp>
      <p:sp>
        <p:nvSpPr>
          <p:cNvPr id="3" name="矩形 2"/>
          <p:cNvSpPr>
            <a:spLocks noChangeArrowheads="1"/>
          </p:cNvSpPr>
          <p:nvPr/>
        </p:nvSpPr>
        <p:spPr bwMode="auto">
          <a:xfrm>
            <a:off x="923925" y="1201738"/>
            <a:ext cx="2646363" cy="584200"/>
          </a:xfrm>
          <a:prstGeom prst="rect">
            <a:avLst/>
          </a:prstGeom>
          <a:solidFill>
            <a:srgbClr val="FFCCFF"/>
          </a:solidFill>
          <a:ln>
            <a:noFill/>
          </a:ln>
          <a:extLst/>
        </p:spPr>
        <p:txBody>
          <a:bodyPr wrap="none">
            <a:sp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zh-TW" altLang="en-US" b="1" dirty="0">
                <a:latin typeface="標楷體" panose="03000509000000000000" pitchFamily="65" charset="-120"/>
                <a:ea typeface="標楷體" panose="03000509000000000000" pitchFamily="65" charset="-120"/>
              </a:rPr>
              <a:t>不斷在改變！</a:t>
            </a:r>
            <a:endParaRPr lang="en-US" altLang="zh-TW" b="1" dirty="0">
              <a:latin typeface="標楷體" panose="03000509000000000000" pitchFamily="65" charset="-120"/>
              <a:ea typeface="標楷體" panose="03000509000000000000" pitchFamily="65" charset="-120"/>
            </a:endParaRPr>
          </a:p>
        </p:txBody>
      </p:sp>
      <p:pic>
        <p:nvPicPr>
          <p:cNvPr id="15" name="圖片 14"/>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6753109" y="5217922"/>
            <a:ext cx="483187" cy="74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圖片 18"/>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rot="715965">
            <a:off x="7072176" y="5187844"/>
            <a:ext cx="518314" cy="8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12"/>
          <p:cNvGrpSpPr>
            <a:grpSpLocks/>
          </p:cNvGrpSpPr>
          <p:nvPr/>
        </p:nvGrpSpPr>
        <p:grpSpPr bwMode="auto">
          <a:xfrm>
            <a:off x="923925" y="3994150"/>
            <a:ext cx="1801813" cy="2506663"/>
            <a:chOff x="923925" y="3994150"/>
            <a:chExt cx="1801828" cy="2506663"/>
          </a:xfrm>
        </p:grpSpPr>
        <p:pic>
          <p:nvPicPr>
            <p:cNvPr id="11276" name="圖片 3" descr="指標.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3925" y="3994150"/>
              <a:ext cx="1747838"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p:nvPr/>
          </p:nvSpPr>
          <p:spPr>
            <a:xfrm rot="21318519">
              <a:off x="1474793" y="4462463"/>
              <a:ext cx="646117" cy="369887"/>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高中</a:t>
              </a:r>
            </a:p>
          </p:txBody>
        </p:sp>
        <p:sp>
          <p:nvSpPr>
            <p:cNvPr id="14" name="文字方塊 13"/>
            <p:cNvSpPr txBox="1"/>
            <p:nvPr/>
          </p:nvSpPr>
          <p:spPr>
            <a:xfrm rot="372001">
              <a:off x="1254128" y="5022850"/>
              <a:ext cx="646118" cy="369888"/>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高職</a:t>
              </a:r>
            </a:p>
          </p:txBody>
        </p:sp>
        <p:pic>
          <p:nvPicPr>
            <p:cNvPr id="11279" name="圖片 16" descr="指標.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842083">
              <a:off x="1013822" y="5594822"/>
              <a:ext cx="1711931" cy="35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字方塊 17"/>
            <p:cNvSpPr txBox="1"/>
            <p:nvPr/>
          </p:nvSpPr>
          <p:spPr>
            <a:xfrm rot="21011487">
              <a:off x="1358904" y="5641975"/>
              <a:ext cx="646118" cy="368300"/>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五專</a:t>
              </a:r>
            </a:p>
          </p:txBody>
        </p:sp>
      </p:grpSp>
      <p:sp>
        <p:nvSpPr>
          <p:cNvPr id="1127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spcBef>
                <a:spcPct val="20000"/>
              </a:spcBef>
              <a:buFont typeface="Arial" charset="0"/>
              <a:buChar char="•"/>
              <a:defRPr sz="3200">
                <a:solidFill>
                  <a:schemeClr val="tx1"/>
                </a:solidFill>
                <a:latin typeface="Calibri" pitchFamily="34" charset="0"/>
                <a:ea typeface="宋体" pitchFamily="2" charset="-122"/>
              </a:defRPr>
            </a:lvl1pPr>
            <a:lvl2pPr marL="742950" indent="-285750">
              <a:spcBef>
                <a:spcPct val="20000"/>
              </a:spcBef>
              <a:buFont typeface="Arial" charset="0"/>
              <a:buChar char="–"/>
              <a:defRPr sz="2800">
                <a:solidFill>
                  <a:schemeClr val="tx1"/>
                </a:solidFill>
                <a:latin typeface="Calibri" pitchFamily="34" charset="0"/>
                <a:ea typeface="宋体" pitchFamily="2" charset="-122"/>
              </a:defRPr>
            </a:lvl2pPr>
            <a:lvl3pPr marL="1143000" indent="-228600">
              <a:spcBef>
                <a:spcPct val="20000"/>
              </a:spcBef>
              <a:buFont typeface="Arial" charset="0"/>
              <a:buChar char="•"/>
              <a:defRPr sz="2400">
                <a:solidFill>
                  <a:schemeClr val="tx1"/>
                </a:solidFill>
                <a:latin typeface="Calibri" pitchFamily="34" charset="0"/>
                <a:ea typeface="宋体" pitchFamily="2" charset="-122"/>
              </a:defRPr>
            </a:lvl3pPr>
            <a:lvl4pPr marL="1600200" indent="-228600">
              <a:spcBef>
                <a:spcPct val="20000"/>
              </a:spcBef>
              <a:buFont typeface="Arial" charset="0"/>
              <a:buChar char="–"/>
              <a:defRPr sz="2000">
                <a:solidFill>
                  <a:schemeClr val="tx1"/>
                </a:solidFill>
                <a:latin typeface="Calibri" pitchFamily="34" charset="0"/>
                <a:ea typeface="宋体" pitchFamily="2" charset="-122"/>
              </a:defRPr>
            </a:lvl4pPr>
            <a:lvl5pPr marL="2057400" indent="-228600">
              <a:spcBef>
                <a:spcPct val="20000"/>
              </a:spcBef>
              <a:buFont typeface="Arial" charset="0"/>
              <a:buChar char="»"/>
              <a:defRPr sz="2000">
                <a:solidFill>
                  <a:schemeClr val="tx1"/>
                </a:solidFill>
                <a:latin typeface="Calibri" pitchFamily="34" charset="0"/>
                <a:ea typeface="宋体" pitchFamily="2" charset="-122"/>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spcBef>
                <a:spcPct val="0"/>
              </a:spcBef>
              <a:buFontTx/>
              <a:buNone/>
            </a:pPr>
            <a:fld id="{D5D167F1-6395-4195-AC81-CC5D82861A82}" type="slidenum">
              <a:rPr lang="zh-CN" altLang="en-US" sz="1600">
                <a:solidFill>
                  <a:schemeClr val="bg1"/>
                </a:solidFill>
                <a:latin typeface="微軟正黑體" pitchFamily="34" charset="-120"/>
                <a:ea typeface="微軟正黑體" pitchFamily="34" charset="-120"/>
              </a:rPr>
              <a:pPr>
                <a:spcBef>
                  <a:spcPct val="0"/>
                </a:spcBef>
                <a:buFontTx/>
                <a:buNone/>
              </a:pPr>
              <a:t>113</a:t>
            </a:fld>
            <a:endParaRPr lang="zh-CN" altLang="en-US" sz="160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253105096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4101"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026" name="AutoShape 2" descr="ãStephen Curryçåçãçåçæå°çµæ"/>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grpSp>
        <p:nvGrpSpPr>
          <p:cNvPr id="3" name="群組 21"/>
          <p:cNvGrpSpPr/>
          <p:nvPr/>
        </p:nvGrpSpPr>
        <p:grpSpPr>
          <a:xfrm>
            <a:off x="857222" y="216802"/>
            <a:ext cx="7429553" cy="1638910"/>
            <a:chOff x="857222" y="216802"/>
            <a:chExt cx="7429553" cy="1638910"/>
          </a:xfrm>
        </p:grpSpPr>
        <p:sp>
          <p:nvSpPr>
            <p:cNvPr id="2" name="矩形 10"/>
            <p:cNvSpPr>
              <a:spLocks noChangeArrowheads="1"/>
            </p:cNvSpPr>
            <p:nvPr/>
          </p:nvSpPr>
          <p:spPr bwMode="auto">
            <a:xfrm>
              <a:off x="857222" y="216802"/>
              <a:ext cx="7429553" cy="1554272"/>
            </a:xfrm>
            <a:prstGeom prst="rect">
              <a:avLst/>
            </a:prstGeom>
            <a:noFill/>
            <a:ln w="9525">
              <a:noFill/>
              <a:miter lim="800000"/>
              <a:headEnd/>
              <a:tailEnd/>
            </a:ln>
          </p:spPr>
          <p:txBody>
            <a:bodyPr wrap="square">
              <a:spAutoFit/>
            </a:bodyPr>
            <a:lstStyle/>
            <a:p>
              <a:pPr algn="just">
                <a:defRPr/>
              </a:pPr>
              <a:r>
                <a:rPr lang="zh-TW" altLang="en-US" sz="4000" b="1" dirty="0">
                  <a:solidFill>
                    <a:srgbClr val="FF0000"/>
                  </a:solidFill>
                  <a:effectLst>
                    <a:outerShdw blurRad="38100" dist="38100" dir="2700000" algn="tl">
                      <a:srgbClr val="C0C0C0"/>
                    </a:outerShdw>
                  </a:effectLst>
                  <a:latin typeface="標楷體" pitchFamily="65" charset="-120"/>
                  <a:ea typeface="標楷體" pitchFamily="65" charset="-120"/>
                </a:rPr>
                <a:t>孰悉自己的</a:t>
              </a:r>
              <a:r>
                <a:rPr lang="zh-TW" altLang="en-US" sz="4000" b="1" dirty="0">
                  <a:solidFill>
                    <a:srgbClr val="3333FF"/>
                  </a:solidFill>
                  <a:effectLst>
                    <a:outerShdw blurRad="38100" dist="38100" dir="2700000" algn="tl">
                      <a:srgbClr val="C0C0C0"/>
                    </a:outerShdw>
                  </a:effectLst>
                  <a:latin typeface="標楷體" pitchFamily="65" charset="-120"/>
                  <a:ea typeface="標楷體" pitchFamily="65" charset="-120"/>
                </a:rPr>
                <a:t>優點</a:t>
              </a:r>
              <a:r>
                <a:rPr lang="zh-TW" altLang="en-US" sz="4000" b="1" dirty="0">
                  <a:solidFill>
                    <a:srgbClr val="FF0000"/>
                  </a:solidFill>
                  <a:effectLst>
                    <a:outerShdw blurRad="38100" dist="38100" dir="2700000" algn="tl">
                      <a:srgbClr val="C0C0C0"/>
                    </a:outerShdw>
                  </a:effectLst>
                  <a:latin typeface="標楷體" pitchFamily="65" charset="-120"/>
                  <a:ea typeface="標楷體" pitchFamily="65" charset="-120"/>
                </a:rPr>
                <a:t>，並懂得</a:t>
              </a:r>
              <a:r>
                <a:rPr lang="zh-TW" altLang="en-US" sz="4000" b="1" dirty="0">
                  <a:solidFill>
                    <a:srgbClr val="3333FF"/>
                  </a:solidFill>
                  <a:effectLst>
                    <a:outerShdw blurRad="38100" dist="38100" dir="2700000" algn="tl">
                      <a:srgbClr val="C0C0C0"/>
                    </a:outerShdw>
                  </a:effectLst>
                  <a:latin typeface="標楷體" pitchFamily="65" charset="-120"/>
                  <a:ea typeface="標楷體" pitchFamily="65" charset="-120"/>
                </a:rPr>
                <a:t>發揮</a:t>
              </a:r>
              <a:r>
                <a:rPr lang="zh-TW" altLang="en-US" sz="4000" b="1" dirty="0">
                  <a:solidFill>
                    <a:srgbClr val="FF0000"/>
                  </a:solidFill>
                  <a:effectLst>
                    <a:outerShdw blurRad="38100" dist="38100" dir="2700000" algn="tl">
                      <a:srgbClr val="C0C0C0"/>
                    </a:outerShdw>
                  </a:effectLst>
                  <a:latin typeface="標楷體" pitchFamily="65" charset="-120"/>
                  <a:ea typeface="標楷體" pitchFamily="65" charset="-120"/>
                </a:rPr>
                <a:t>，</a:t>
              </a:r>
              <a:endParaRPr lang="en-US" altLang="zh-TW" sz="4000" b="1" dirty="0">
                <a:solidFill>
                  <a:srgbClr val="FF0000"/>
                </a:solidFill>
                <a:effectLst>
                  <a:outerShdw blurRad="38100" dist="38100" dir="2700000" algn="tl">
                    <a:srgbClr val="C0C0C0"/>
                  </a:outerShdw>
                </a:effectLst>
                <a:latin typeface="標楷體" pitchFamily="65" charset="-120"/>
                <a:ea typeface="標楷體" pitchFamily="65" charset="-120"/>
              </a:endParaRPr>
            </a:p>
            <a:p>
              <a:pPr algn="just">
                <a:spcBef>
                  <a:spcPts val="1800"/>
                </a:spcBef>
                <a:defRPr/>
              </a:pPr>
              <a:r>
                <a:rPr lang="zh-TW" altLang="en-US" sz="4000" b="1" dirty="0">
                  <a:solidFill>
                    <a:srgbClr val="FF0000"/>
                  </a:solidFill>
                  <a:effectLst>
                    <a:outerShdw blurRad="38100" dist="38100" dir="2700000" algn="tl">
                      <a:srgbClr val="C0C0C0"/>
                    </a:outerShdw>
                  </a:effectLst>
                  <a:latin typeface="標楷體" pitchFamily="65" charset="-120"/>
                  <a:ea typeface="標楷體" pitchFamily="65" charset="-120"/>
                </a:rPr>
                <a:t>     </a:t>
              </a:r>
              <a:r>
                <a:rPr lang="zh-TW" altLang="en-US" sz="4000" b="1" dirty="0">
                  <a:solidFill>
                    <a:schemeClr val="accent6">
                      <a:lumMod val="75000"/>
                    </a:schemeClr>
                  </a:solidFill>
                  <a:effectLst>
                    <a:outerShdw blurRad="38100" dist="38100" dir="2700000" algn="tl">
                      <a:srgbClr val="C0C0C0"/>
                    </a:outerShdw>
                  </a:effectLst>
                  <a:latin typeface="標楷體" pitchFamily="65" charset="-120"/>
                  <a:ea typeface="標楷體" pitchFamily="65" charset="-120"/>
                </a:rPr>
                <a:t>就能創造</a:t>
              </a:r>
              <a:r>
                <a:rPr lang="zh-TW" altLang="en-US" sz="4000" b="1" dirty="0" smtClean="0">
                  <a:solidFill>
                    <a:schemeClr val="accent6">
                      <a:lumMod val="75000"/>
                    </a:schemeClr>
                  </a:solidFill>
                  <a:effectLst>
                    <a:outerShdw blurRad="38100" dist="38100" dir="2700000" algn="tl">
                      <a:srgbClr val="C0C0C0"/>
                    </a:outerShdw>
                  </a:effectLst>
                  <a:latin typeface="標楷體" pitchFamily="65" charset="-120"/>
                  <a:ea typeface="標楷體" pitchFamily="65" charset="-120"/>
                </a:rPr>
                <a:t>奇蹟！</a:t>
              </a:r>
              <a:endParaRPr lang="zh-TW" altLang="en-US" sz="4000" b="1" dirty="0">
                <a:solidFill>
                  <a:schemeClr val="accent6">
                    <a:lumMod val="75000"/>
                  </a:schemeClr>
                </a:solidFill>
                <a:effectLst>
                  <a:outerShdw blurRad="38100" dist="38100" dir="2700000" algn="tl">
                    <a:srgbClr val="C0C0C0"/>
                  </a:outerShdw>
                </a:effectLst>
                <a:latin typeface="標楷體" pitchFamily="65" charset="-120"/>
                <a:ea typeface="標楷體" pitchFamily="65" charset="-120"/>
              </a:endParaRPr>
            </a:p>
          </p:txBody>
        </p:sp>
        <p:sp>
          <p:nvSpPr>
            <p:cNvPr id="7" name="矩形 10"/>
            <p:cNvSpPr>
              <a:spLocks noChangeArrowheads="1"/>
            </p:cNvSpPr>
            <p:nvPr/>
          </p:nvSpPr>
          <p:spPr bwMode="auto">
            <a:xfrm>
              <a:off x="1192439" y="993938"/>
              <a:ext cx="928694" cy="861774"/>
            </a:xfrm>
            <a:prstGeom prst="rect">
              <a:avLst/>
            </a:prstGeom>
            <a:solidFill>
              <a:srgbClr val="CCFFFF"/>
            </a:solidFill>
            <a:ln w="25400">
              <a:solidFill>
                <a:srgbClr val="FF00FF"/>
              </a:solidFill>
              <a:miter lim="800000"/>
              <a:headEnd/>
              <a:tailEnd/>
            </a:ln>
          </p:spPr>
          <p:txBody>
            <a:bodyPr wrap="square">
              <a:spAutoFit/>
            </a:bodyPr>
            <a:lstStyle/>
            <a:p>
              <a:pPr algn="ctr">
                <a:lnSpc>
                  <a:spcPts val="6000"/>
                </a:lnSpc>
                <a:defRPr/>
              </a:pPr>
              <a:r>
                <a:rPr lang="zh-TW" altLang="en-US" sz="6000" b="1" dirty="0">
                  <a:solidFill>
                    <a:schemeClr val="accent6">
                      <a:lumMod val="75000"/>
                    </a:schemeClr>
                  </a:solidFill>
                  <a:effectLst>
                    <a:outerShdw blurRad="38100" dist="38100" dir="2700000" algn="tl">
                      <a:srgbClr val="C0C0C0"/>
                    </a:outerShdw>
                  </a:effectLst>
                  <a:latin typeface="標楷體" pitchFamily="65" charset="-120"/>
                  <a:ea typeface="標楷體" pitchFamily="65" charset="-120"/>
                </a:rPr>
                <a:t>你</a:t>
              </a:r>
              <a:endParaRPr lang="zh-TW" altLang="en-US" sz="4000" b="1" dirty="0">
                <a:solidFill>
                  <a:schemeClr val="accent6">
                    <a:lumMod val="75000"/>
                  </a:schemeClr>
                </a:solidFill>
                <a:effectLst>
                  <a:outerShdw blurRad="38100" dist="38100" dir="2700000" algn="tl">
                    <a:srgbClr val="C0C0C0"/>
                  </a:outerShdw>
                </a:effectLst>
                <a:latin typeface="標楷體" pitchFamily="65" charset="-120"/>
                <a:ea typeface="標楷體" pitchFamily="65" charset="-120"/>
              </a:endParaRPr>
            </a:p>
          </p:txBody>
        </p:sp>
      </p:grpSp>
      <p:grpSp>
        <p:nvGrpSpPr>
          <p:cNvPr id="4" name="群組 10"/>
          <p:cNvGrpSpPr/>
          <p:nvPr/>
        </p:nvGrpSpPr>
        <p:grpSpPr>
          <a:xfrm>
            <a:off x="335183" y="4694705"/>
            <a:ext cx="2619375" cy="1394461"/>
            <a:chOff x="1071538" y="4357694"/>
            <a:chExt cx="2619375" cy="1743076"/>
          </a:xfrm>
        </p:grpSpPr>
        <p:pic>
          <p:nvPicPr>
            <p:cNvPr id="9" name="Picture 18" descr="ãæ¥ä¿çãçåçæå°çµæ"/>
            <p:cNvPicPr>
              <a:picLocks noChangeAspect="1" noChangeArrowheads="1"/>
            </p:cNvPicPr>
            <p:nvPr/>
          </p:nvPicPr>
          <p:blipFill>
            <a:blip r:embed="rId2"/>
            <a:srcRect/>
            <a:stretch>
              <a:fillRect/>
            </a:stretch>
          </p:blipFill>
          <p:spPr bwMode="auto">
            <a:xfrm>
              <a:off x="1071538" y="4357694"/>
              <a:ext cx="2619375" cy="1743076"/>
            </a:xfrm>
            <a:prstGeom prst="rect">
              <a:avLst/>
            </a:prstGeom>
            <a:noFill/>
          </p:spPr>
        </p:pic>
        <p:sp>
          <p:nvSpPr>
            <p:cNvPr id="10" name="矩形 9"/>
            <p:cNvSpPr/>
            <p:nvPr/>
          </p:nvSpPr>
          <p:spPr>
            <a:xfrm>
              <a:off x="1142976" y="5518560"/>
              <a:ext cx="2500330" cy="577081"/>
            </a:xfrm>
            <a:prstGeom prst="rect">
              <a:avLst/>
            </a:prstGeom>
          </p:spPr>
          <p:txBody>
            <a:bodyPr wrap="square">
              <a:spAutoFit/>
            </a:bodyPr>
            <a:lstStyle/>
            <a:p>
              <a:pPr algn="ctr"/>
              <a:r>
                <a:rPr lang="zh-TW" altLang="en-US" sz="24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田徑</a:t>
              </a:r>
              <a:r>
                <a:rPr lang="zh-TW" altLang="en-US" sz="2400" b="1" dirty="0" smtClean="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國手 楊</a:t>
              </a:r>
              <a:r>
                <a:rPr lang="zh-TW" altLang="en-US" sz="2400" b="1"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俊瀚</a:t>
              </a:r>
            </a:p>
          </p:txBody>
        </p:sp>
      </p:grpSp>
      <p:grpSp>
        <p:nvGrpSpPr>
          <p:cNvPr id="5" name="群組 12"/>
          <p:cNvGrpSpPr/>
          <p:nvPr/>
        </p:nvGrpSpPr>
        <p:grpSpPr>
          <a:xfrm>
            <a:off x="3214676" y="4570228"/>
            <a:ext cx="3109943" cy="1755091"/>
            <a:chOff x="4357686" y="4857760"/>
            <a:chExt cx="2364638" cy="1300277"/>
          </a:xfrm>
        </p:grpSpPr>
        <p:pic>
          <p:nvPicPr>
            <p:cNvPr id="8" name="Picture 14" descr="ãæ´è³ç©ãçåçæå°çµæ"/>
            <p:cNvPicPr>
              <a:picLocks noChangeAspect="1" noChangeArrowheads="1"/>
            </p:cNvPicPr>
            <p:nvPr/>
          </p:nvPicPr>
          <p:blipFill>
            <a:blip r:embed="rId3" cstate="print"/>
            <a:srcRect/>
            <a:stretch>
              <a:fillRect/>
            </a:stretch>
          </p:blipFill>
          <p:spPr bwMode="auto">
            <a:xfrm>
              <a:off x="4357686" y="4857760"/>
              <a:ext cx="2364638" cy="1300277"/>
            </a:xfrm>
            <a:prstGeom prst="rect">
              <a:avLst/>
            </a:prstGeom>
            <a:noFill/>
          </p:spPr>
        </p:pic>
        <p:sp>
          <p:nvSpPr>
            <p:cNvPr id="12" name="矩形 11"/>
            <p:cNvSpPr/>
            <p:nvPr/>
          </p:nvSpPr>
          <p:spPr>
            <a:xfrm>
              <a:off x="4429124" y="5857892"/>
              <a:ext cx="2286016" cy="296426"/>
            </a:xfrm>
            <a:prstGeom prst="rect">
              <a:avLst/>
            </a:prstGeom>
          </p:spPr>
          <p:txBody>
            <a:bodyPr wrap="square">
              <a:spAutoFit/>
            </a:bodyPr>
            <a:lstStyle/>
            <a:p>
              <a:pPr algn="r"/>
              <a:r>
                <a:rPr lang="zh-TW" altLang="en-US" sz="2000" b="1" dirty="0" smtClean="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世界球后 戴姿穎</a:t>
              </a:r>
              <a:endParaRPr lang="zh-TW" altLang="en-US" sz="2000" b="1"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grpSp>
        <p:nvGrpSpPr>
          <p:cNvPr id="11" name="群組 15"/>
          <p:cNvGrpSpPr>
            <a:grpSpLocks noChangeAspect="1"/>
          </p:cNvGrpSpPr>
          <p:nvPr/>
        </p:nvGrpSpPr>
        <p:grpSpPr>
          <a:xfrm>
            <a:off x="6450940" y="4183814"/>
            <a:ext cx="2339947" cy="1819605"/>
            <a:chOff x="3214678" y="2557462"/>
            <a:chExt cx="2714644" cy="1743075"/>
          </a:xfrm>
        </p:grpSpPr>
        <p:pic>
          <p:nvPicPr>
            <p:cNvPr id="6" name="圖片 5" descr="下載.jpg"/>
            <p:cNvPicPr>
              <a:picLocks noChangeAspect="1"/>
            </p:cNvPicPr>
            <p:nvPr/>
          </p:nvPicPr>
          <p:blipFill>
            <a:blip r:embed="rId4"/>
            <a:stretch>
              <a:fillRect/>
            </a:stretch>
          </p:blipFill>
          <p:spPr>
            <a:xfrm>
              <a:off x="3262312" y="2557462"/>
              <a:ext cx="2619375" cy="1743075"/>
            </a:xfrm>
            <a:prstGeom prst="rect">
              <a:avLst/>
            </a:prstGeom>
          </p:spPr>
        </p:pic>
        <p:sp>
          <p:nvSpPr>
            <p:cNvPr id="15" name="矩形 14"/>
            <p:cNvSpPr/>
            <p:nvPr/>
          </p:nvSpPr>
          <p:spPr>
            <a:xfrm>
              <a:off x="3214678" y="3929066"/>
              <a:ext cx="2714644" cy="294832"/>
            </a:xfrm>
            <a:prstGeom prst="rect">
              <a:avLst/>
            </a:prstGeom>
            <a:solidFill>
              <a:schemeClr val="tx1"/>
            </a:solidFill>
          </p:spPr>
          <p:txBody>
            <a:bodyPr wrap="square">
              <a:spAutoFit/>
            </a:bodyPr>
            <a:lstStyle/>
            <a:p>
              <a:pPr algn="ctr"/>
              <a:r>
                <a:rPr lang="en-US" sz="1400" b="1" dirty="0">
                  <a:solidFill>
                    <a:srgbClr val="FF66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NBA</a:t>
              </a:r>
              <a:r>
                <a:rPr lang="zh-TW" altLang="en-US" sz="1400" b="1" dirty="0">
                  <a:solidFill>
                    <a:srgbClr val="FF66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得分</a:t>
              </a:r>
              <a:r>
                <a:rPr lang="zh-TW" altLang="en-US" sz="1400" b="1" dirty="0" smtClean="0">
                  <a:solidFill>
                    <a:srgbClr val="FF66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王 </a:t>
              </a:r>
              <a:r>
                <a:rPr lang="en-US" sz="1400" b="1" dirty="0" smtClean="0">
                  <a:solidFill>
                    <a:srgbClr val="FF66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Stephen </a:t>
              </a:r>
              <a:r>
                <a:rPr lang="en-US" sz="1400" b="1" dirty="0">
                  <a:solidFill>
                    <a:srgbClr val="FF66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Curry</a:t>
              </a:r>
              <a:endParaRPr lang="zh-TW" altLang="en-US" sz="1400" b="1" dirty="0">
                <a:solidFill>
                  <a:srgbClr val="FF66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endParaRPr>
            </a:p>
          </p:txBody>
        </p:sp>
      </p:grpSp>
      <p:sp>
        <p:nvSpPr>
          <p:cNvPr id="1028" name="AutoShape 4" descr="ãè¬éæ­¦ çåçãçåçæå°çµæ"/>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grpSp>
        <p:nvGrpSpPr>
          <p:cNvPr id="13" name="群組 20"/>
          <p:cNvGrpSpPr/>
          <p:nvPr/>
        </p:nvGrpSpPr>
        <p:grpSpPr>
          <a:xfrm>
            <a:off x="857223" y="2060849"/>
            <a:ext cx="3550648" cy="2640456"/>
            <a:chOff x="1000100" y="2428868"/>
            <a:chExt cx="1770036" cy="1527891"/>
          </a:xfrm>
        </p:grpSpPr>
        <p:pic>
          <p:nvPicPr>
            <p:cNvPr id="18" name="圖片 17" descr="下載 (1).jpg"/>
            <p:cNvPicPr>
              <a:picLocks noChangeAspect="1"/>
            </p:cNvPicPr>
            <p:nvPr/>
          </p:nvPicPr>
          <p:blipFill>
            <a:blip r:embed="rId5"/>
            <a:stretch>
              <a:fillRect/>
            </a:stretch>
          </p:blipFill>
          <p:spPr>
            <a:xfrm>
              <a:off x="1000100" y="2428868"/>
              <a:ext cx="1757363" cy="1300163"/>
            </a:xfrm>
            <a:prstGeom prst="rect">
              <a:avLst/>
            </a:prstGeom>
          </p:spPr>
        </p:pic>
        <p:sp>
          <p:nvSpPr>
            <p:cNvPr id="20" name="矩形 19"/>
            <p:cNvSpPr/>
            <p:nvPr/>
          </p:nvSpPr>
          <p:spPr>
            <a:xfrm>
              <a:off x="1000100" y="3428999"/>
              <a:ext cx="1770036" cy="527760"/>
            </a:xfrm>
            <a:prstGeom prst="rect">
              <a:avLst/>
            </a:prstGeom>
          </p:spPr>
          <p:txBody>
            <a:bodyPr wrap="square">
              <a:spAutoFit/>
            </a:bodyPr>
            <a:lstStyle/>
            <a:p>
              <a:pPr algn="ctr"/>
              <a:r>
                <a:rPr lang="zh-TW" altLang="en-US" sz="2400" b="1" dirty="0" smtClean="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律師 </a:t>
              </a:r>
              <a:r>
                <a:rPr lang="en-US" altLang="zh-TW" sz="2400" b="1" dirty="0" smtClean="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&amp;</a:t>
              </a:r>
              <a:r>
                <a:rPr lang="zh-TW" altLang="en-US" sz="2400" b="1" dirty="0" smtClean="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 主持人  謝震武</a:t>
              </a:r>
              <a:endParaRPr lang="zh-TW" altLang="en-US" sz="2400" b="1"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endParaRPr>
            </a:p>
          </p:txBody>
        </p:sp>
      </p:grpSp>
      <p:grpSp>
        <p:nvGrpSpPr>
          <p:cNvPr id="14" name="群組 24"/>
          <p:cNvGrpSpPr/>
          <p:nvPr/>
        </p:nvGrpSpPr>
        <p:grpSpPr>
          <a:xfrm>
            <a:off x="5270923" y="1974031"/>
            <a:ext cx="2524271" cy="1936338"/>
            <a:chOff x="5072065" y="2500306"/>
            <a:chExt cx="2190753" cy="1643065"/>
          </a:xfrm>
        </p:grpSpPr>
        <p:pic>
          <p:nvPicPr>
            <p:cNvPr id="23" name="圖片 22" descr="下載 (2).jpg"/>
            <p:cNvPicPr>
              <a:picLocks noChangeAspect="1"/>
            </p:cNvPicPr>
            <p:nvPr/>
          </p:nvPicPr>
          <p:blipFill>
            <a:blip r:embed="rId6"/>
            <a:stretch>
              <a:fillRect/>
            </a:stretch>
          </p:blipFill>
          <p:spPr>
            <a:xfrm>
              <a:off x="5072065" y="2500306"/>
              <a:ext cx="2190753" cy="1643065"/>
            </a:xfrm>
            <a:prstGeom prst="rect">
              <a:avLst/>
            </a:prstGeom>
          </p:spPr>
        </p:pic>
        <p:sp>
          <p:nvSpPr>
            <p:cNvPr id="24" name="矩形 23"/>
            <p:cNvSpPr/>
            <p:nvPr/>
          </p:nvSpPr>
          <p:spPr>
            <a:xfrm>
              <a:off x="5095871" y="3745793"/>
              <a:ext cx="2143140" cy="391742"/>
            </a:xfrm>
            <a:prstGeom prst="rect">
              <a:avLst/>
            </a:prstGeom>
          </p:spPr>
          <p:txBody>
            <a:bodyPr wrap="square">
              <a:spAutoFit/>
            </a:bodyPr>
            <a:lstStyle/>
            <a:p>
              <a:pPr algn="ctr"/>
              <a:r>
                <a:rPr lang="zh-TW" altLang="en-US" sz="2400" b="1"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台灣首富郭台銘</a:t>
              </a:r>
            </a:p>
          </p:txBody>
        </p:sp>
      </p:grpSp>
    </p:spTree>
    <p:extLst>
      <p:ext uri="{BB962C8B-B14F-4D97-AF65-F5344CB8AC3E}">
        <p14:creationId xmlns:p14="http://schemas.microsoft.com/office/powerpoint/2010/main" val="2825545595"/>
      </p:ext>
    </p:extLst>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3DD8140-AF89-405E-955C-6F724F201092}"/>
              </a:ext>
            </a:extLst>
          </p:cNvPr>
          <p:cNvSpPr txBox="1">
            <a:spLocks/>
          </p:cNvSpPr>
          <p:nvPr/>
        </p:nvSpPr>
        <p:spPr bwMode="auto">
          <a:xfrm>
            <a:off x="1115616" y="908720"/>
            <a:ext cx="6984776" cy="5112568"/>
          </a:xfrm>
          <a:prstGeom prst="rect">
            <a:avLst/>
          </a:prstGeom>
          <a:solidFill>
            <a:srgbClr val="CCFFFF"/>
          </a:solid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spcBef>
                <a:spcPts val="1200"/>
              </a:spcBef>
            </a:pPr>
            <a:r>
              <a:rPr lang="zh-TW" altLang="en-US" sz="8000" b="1" kern="0"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mj-cs"/>
              </a:rPr>
              <a:t>有</a:t>
            </a:r>
            <a:r>
              <a:rPr lang="zh-TW" altLang="en-US" sz="8000" b="1" kern="0" dirty="0">
                <a:solidFill>
                  <a:srgbClr val="3333FF"/>
                </a:solidFill>
                <a:effectLst>
                  <a:outerShdw blurRad="38100" dist="38100" dir="2700000" algn="tl">
                    <a:srgbClr val="000000">
                      <a:alpha val="43137"/>
                    </a:srgbClr>
                  </a:outerShdw>
                </a:effectLst>
                <a:latin typeface="標楷體" pitchFamily="65" charset="-120"/>
                <a:ea typeface="標楷體" pitchFamily="65" charset="-120"/>
                <a:cs typeface="+mj-cs"/>
              </a:rPr>
              <a:t>信心</a:t>
            </a:r>
            <a:r>
              <a:rPr lang="zh-TW" altLang="en-US" sz="8000" b="1" kern="0"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mj-cs"/>
              </a:rPr>
              <a:t>，</a:t>
            </a:r>
            <a:endParaRPr lang="en-US" altLang="zh-TW" sz="8000" b="1" kern="0"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mj-cs"/>
            </a:endParaRPr>
          </a:p>
          <a:p>
            <a:pPr algn="ctr" eaLnBrk="0" hangingPunct="0">
              <a:spcBef>
                <a:spcPts val="1200"/>
              </a:spcBef>
            </a:pPr>
            <a:r>
              <a:rPr lang="zh-TW" altLang="en-US" sz="8000" b="1" kern="0"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mj-cs"/>
              </a:rPr>
              <a:t>有</a:t>
            </a:r>
            <a:r>
              <a:rPr lang="zh-TW" altLang="en-US" sz="8000" b="1" kern="0" dirty="0">
                <a:solidFill>
                  <a:srgbClr val="00B050"/>
                </a:solidFill>
                <a:effectLst>
                  <a:outerShdw blurRad="38100" dist="38100" dir="2700000" algn="tl">
                    <a:srgbClr val="000000">
                      <a:alpha val="43137"/>
                    </a:srgbClr>
                  </a:outerShdw>
                </a:effectLst>
                <a:latin typeface="標楷體" pitchFamily="65" charset="-120"/>
                <a:ea typeface="標楷體" pitchFamily="65" charset="-120"/>
                <a:cs typeface="+mj-cs"/>
              </a:rPr>
              <a:t>希望</a:t>
            </a:r>
            <a:r>
              <a:rPr lang="zh-TW" altLang="en-US" sz="8000" b="1" kern="0"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mj-cs"/>
              </a:rPr>
              <a:t>，</a:t>
            </a:r>
            <a:endParaRPr lang="en-US" altLang="zh-TW" sz="8000" b="1" kern="0"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mj-cs"/>
            </a:endParaRPr>
          </a:p>
          <a:p>
            <a:pPr algn="ctr" eaLnBrk="0" hangingPunct="0">
              <a:spcBef>
                <a:spcPts val="1200"/>
              </a:spcBef>
            </a:pPr>
            <a:r>
              <a:rPr lang="zh-TW" altLang="en-US" sz="8000" b="1" kern="0"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mj-cs"/>
              </a:rPr>
              <a:t>就能有</a:t>
            </a:r>
            <a:r>
              <a:rPr lang="zh-TW" altLang="en-US" sz="8000" b="1" kern="0" dirty="0" smtClean="0">
                <a:solidFill>
                  <a:srgbClr val="FFC000"/>
                </a:solidFill>
                <a:effectLst>
                  <a:outerShdw blurRad="38100" dist="38100" dir="2700000" algn="tl">
                    <a:srgbClr val="000000">
                      <a:alpha val="43137"/>
                    </a:srgbClr>
                  </a:outerShdw>
                </a:effectLst>
                <a:latin typeface="標楷體" pitchFamily="65" charset="-120"/>
                <a:ea typeface="標楷體" pitchFamily="65" charset="-120"/>
                <a:cs typeface="+mj-cs"/>
              </a:rPr>
              <a:t>未來</a:t>
            </a:r>
            <a:r>
              <a:rPr lang="zh-TW" altLang="en-US" sz="8000" b="1" kern="0"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mj-cs"/>
              </a:rPr>
              <a:t>！</a:t>
            </a:r>
            <a:endParaRPr lang="en-US" altLang="zh-TW" sz="8000" b="1" kern="0"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mj-cs"/>
            </a:endParaRPr>
          </a:p>
          <a:p>
            <a:pPr algn="r" eaLnBrk="0" hangingPunct="0">
              <a:spcBef>
                <a:spcPts val="4800"/>
              </a:spcBef>
            </a:pPr>
            <a:r>
              <a:rPr kumimoji="1" lang="zh-TW" altLang="en-US" sz="2400" b="1"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新細明體" panose="02020500000000000000" pitchFamily="18" charset="-120"/>
                <a:cs typeface="+mj-cs"/>
              </a:rPr>
              <a:t>～</a:t>
            </a:r>
            <a:r>
              <a:rPr kumimoji="1" lang="zh-TW" altLang="en-US" sz="2400" b="1"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標楷體" pitchFamily="65" charset="-120"/>
                <a:ea typeface="標楷體" pitchFamily="65" charset="-120"/>
                <a:cs typeface="+mj-cs"/>
              </a:rPr>
              <a:t>聖嚴法師自在語</a:t>
            </a:r>
            <a:endParaRPr kumimoji="1" lang="en-US" altLang="zh-TW" sz="2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標楷體" pitchFamily="65" charset="-120"/>
              <a:ea typeface="標楷體" pitchFamily="65" charset="-120"/>
              <a:cs typeface="+mj-cs"/>
            </a:endParaRPr>
          </a:p>
        </p:txBody>
      </p:sp>
    </p:spTree>
    <p:extLst>
      <p:ext uri="{BB962C8B-B14F-4D97-AF65-F5344CB8AC3E}">
        <p14:creationId xmlns:p14="http://schemas.microsoft.com/office/powerpoint/2010/main" val="1859274794"/>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1"/>
          <p:cNvGrpSpPr/>
          <p:nvPr/>
        </p:nvGrpSpPr>
        <p:grpSpPr>
          <a:xfrm>
            <a:off x="744845" y="1964704"/>
            <a:ext cx="5284922" cy="2751258"/>
            <a:chOff x="744845" y="1964704"/>
            <a:chExt cx="5284922" cy="2751258"/>
          </a:xfrm>
        </p:grpSpPr>
        <p:grpSp>
          <p:nvGrpSpPr>
            <p:cNvPr id="3" name="组合 2"/>
            <p:cNvGrpSpPr/>
            <p:nvPr/>
          </p:nvGrpSpPr>
          <p:grpSpPr>
            <a:xfrm>
              <a:off x="2300067" y="1964704"/>
              <a:ext cx="1630816" cy="1156903"/>
              <a:chOff x="4879521" y="1865064"/>
              <a:chExt cx="2174421" cy="1156903"/>
            </a:xfrm>
          </p:grpSpPr>
          <p:sp>
            <p:nvSpPr>
              <p:cNvPr id="31" name="椭圆 30"/>
              <p:cNvSpPr/>
              <p:nvPr/>
            </p:nvSpPr>
            <p:spPr>
              <a:xfrm>
                <a:off x="6139951" y="1865064"/>
                <a:ext cx="157331" cy="157331"/>
              </a:xfrm>
              <a:prstGeom prst="ellipse">
                <a:avLst/>
              </a:prstGeom>
              <a:solidFill>
                <a:srgbClr val="5A702E"/>
              </a:solidFill>
              <a:ln w="57150">
                <a:solidFill>
                  <a:srgbClr val="5A7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a:off x="4879521" y="1875338"/>
                <a:ext cx="2174421" cy="1146629"/>
              </a:xfrm>
              <a:custGeom>
                <a:avLst/>
                <a:gdLst>
                  <a:gd name="connsiteX0" fmla="*/ 0 w 1339850"/>
                  <a:gd name="connsiteY0" fmla="*/ 698500 h 857250"/>
                  <a:gd name="connsiteX1" fmla="*/ 762000 w 1339850"/>
                  <a:gd name="connsiteY1" fmla="*/ 0 h 857250"/>
                  <a:gd name="connsiteX2" fmla="*/ 838200 w 1339850"/>
                  <a:gd name="connsiteY2" fmla="*/ 12700 h 857250"/>
                  <a:gd name="connsiteX3" fmla="*/ 1339850 w 1339850"/>
                  <a:gd name="connsiteY3" fmla="*/ 857250 h 857250"/>
                  <a:gd name="connsiteX0" fmla="*/ 0 w 1415434"/>
                  <a:gd name="connsiteY0" fmla="*/ 839566 h 857250"/>
                  <a:gd name="connsiteX1" fmla="*/ 837584 w 1415434"/>
                  <a:gd name="connsiteY1" fmla="*/ 0 h 857250"/>
                  <a:gd name="connsiteX2" fmla="*/ 913784 w 1415434"/>
                  <a:gd name="connsiteY2" fmla="*/ 12700 h 857250"/>
                  <a:gd name="connsiteX3" fmla="*/ 1415434 w 1415434"/>
                  <a:gd name="connsiteY3" fmla="*/ 857250 h 857250"/>
                </a:gdLst>
                <a:ahLst/>
                <a:cxnLst>
                  <a:cxn ang="0">
                    <a:pos x="connsiteX0" y="connsiteY0"/>
                  </a:cxn>
                  <a:cxn ang="0">
                    <a:pos x="connsiteX1" y="connsiteY1"/>
                  </a:cxn>
                  <a:cxn ang="0">
                    <a:pos x="connsiteX2" y="connsiteY2"/>
                  </a:cxn>
                  <a:cxn ang="0">
                    <a:pos x="connsiteX3" y="connsiteY3"/>
                  </a:cxn>
                </a:cxnLst>
                <a:rect l="l" t="t" r="r" b="b"/>
                <a:pathLst>
                  <a:path w="1415434" h="857250">
                    <a:moveTo>
                      <a:pt x="0" y="839566"/>
                    </a:moveTo>
                    <a:lnTo>
                      <a:pt x="837584" y="0"/>
                    </a:lnTo>
                    <a:lnTo>
                      <a:pt x="913784" y="12700"/>
                    </a:lnTo>
                    <a:lnTo>
                      <a:pt x="1415434" y="857250"/>
                    </a:lnTo>
                  </a:path>
                </a:pathLst>
              </a:custGeom>
              <a:noFill/>
              <a:ln w="57150">
                <a:solidFill>
                  <a:srgbClr val="5A7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rot="199097">
              <a:off x="802862" y="2930705"/>
              <a:ext cx="5226905" cy="1785257"/>
            </a:xfrm>
            <a:prstGeom prst="rect">
              <a:avLst/>
            </a:prstGeom>
            <a:solidFill>
              <a:srgbClr val="5A7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rot="180406">
              <a:off x="2621496" y="3227020"/>
              <a:ext cx="2976840" cy="1107996"/>
            </a:xfrm>
            <a:prstGeom prst="rect">
              <a:avLst/>
            </a:prstGeom>
            <a:noFill/>
          </p:spPr>
          <p:txBody>
            <a:bodyPr wrap="square" rtlCol="0">
              <a:spAutoFit/>
            </a:bodyPr>
            <a:lstStyle/>
            <a:p>
              <a:pPr algn="ctr"/>
              <a:r>
                <a:rPr lang="en-US" altLang="zh-CN" sz="6600" dirty="0">
                  <a:solidFill>
                    <a:schemeClr val="bg1"/>
                  </a:solidFill>
                  <a:latin typeface="Times New Roman" pitchFamily="18" charset="0"/>
                  <a:cs typeface="Times New Roman" pitchFamily="18" charset="0"/>
                </a:rPr>
                <a:t>Thanks</a:t>
              </a:r>
              <a:endParaRPr lang="zh-CN" altLang="en-US" sz="6600" b="1" dirty="0">
                <a:solidFill>
                  <a:schemeClr val="bg1"/>
                </a:solidFill>
                <a:latin typeface="Times New Roman" pitchFamily="18" charset="0"/>
                <a:ea typeface="微软雅黑" panose="020B0503020204020204" pitchFamily="34" charset="-122"/>
                <a:cs typeface="Times New Roman" pitchFamily="18" charset="0"/>
              </a:endParaRPr>
            </a:p>
          </p:txBody>
        </p:sp>
        <p:grpSp>
          <p:nvGrpSpPr>
            <p:cNvPr id="5" name="组合 5"/>
            <p:cNvGrpSpPr/>
            <p:nvPr/>
          </p:nvGrpSpPr>
          <p:grpSpPr>
            <a:xfrm>
              <a:off x="744845" y="2816376"/>
              <a:ext cx="1509453" cy="1816570"/>
              <a:chOff x="3822918" y="3043752"/>
              <a:chExt cx="812750" cy="1483500"/>
            </a:xfrm>
          </p:grpSpPr>
          <p:sp>
            <p:nvSpPr>
              <p:cNvPr id="36" name="矩形 35"/>
              <p:cNvSpPr/>
              <p:nvPr/>
            </p:nvSpPr>
            <p:spPr>
              <a:xfrm rot="199097">
                <a:off x="3822918" y="3796804"/>
                <a:ext cx="774524" cy="73044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rot="199097">
                <a:off x="3861144" y="3043752"/>
                <a:ext cx="774524" cy="754784"/>
              </a:xfrm>
              <a:prstGeom prst="rect">
                <a:avLst/>
              </a:prstGeom>
              <a:solidFill>
                <a:srgbClr val="F06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 name="矩形 9"/>
          <p:cNvSpPr/>
          <p:nvPr/>
        </p:nvSpPr>
        <p:spPr>
          <a:xfrm>
            <a:off x="1308606" y="5292849"/>
            <a:ext cx="4339650" cy="646331"/>
          </a:xfrm>
          <a:prstGeom prst="rect">
            <a:avLst/>
          </a:prstGeom>
        </p:spPr>
        <p:txBody>
          <a:bodyPr wrap="none">
            <a:spAutoFit/>
          </a:bodyPr>
          <a:lstStyle/>
          <a:p>
            <a:pPr algn="ctr">
              <a:spcBef>
                <a:spcPts val="4200"/>
              </a:spcBef>
              <a:buNone/>
            </a:pPr>
            <a:r>
              <a:rPr lang="zh-TW" altLang="en-US" sz="3600" b="1" dirty="0">
                <a:solidFill>
                  <a:srgbClr val="FF33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感謝聆聽 </a:t>
            </a:r>
            <a:r>
              <a:rPr lang="zh-TW" altLang="en-US" sz="3600" b="1" dirty="0" smtClean="0">
                <a:solidFill>
                  <a:srgbClr val="FF33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   </a:t>
            </a:r>
            <a:r>
              <a:rPr lang="zh-TW" altLang="en-US" sz="3600" b="1" dirty="0">
                <a:solidFill>
                  <a:srgbClr val="FF33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敬請指教</a:t>
            </a:r>
            <a:endParaRPr lang="zh-TW" altLang="en-US" sz="36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p:txBody>
      </p:sp>
      <p:sp>
        <p:nvSpPr>
          <p:cNvPr id="13" name="Rectangle 3"/>
          <p:cNvSpPr txBox="1">
            <a:spLocks noChangeArrowheads="1"/>
          </p:cNvSpPr>
          <p:nvPr/>
        </p:nvSpPr>
        <p:spPr>
          <a:xfrm>
            <a:off x="4214810" y="714357"/>
            <a:ext cx="4286255" cy="1634523"/>
          </a:xfrm>
          <a:prstGeom prst="rect">
            <a:avLst/>
          </a:prstGeom>
          <a:solidFill>
            <a:srgbClr val="FFFFCC"/>
          </a:solidFill>
        </p:spPr>
        <p:txBody>
          <a:bodyPr/>
          <a:lstStyle/>
          <a:p>
            <a:pPr marL="342900" marR="0" lvl="0" indent="-342900" algn="r" defTabSz="914400" rtl="0" eaLnBrk="1" fontAlgn="auto" latinLnBrk="0" hangingPunct="1">
              <a:lnSpc>
                <a:spcPct val="100000"/>
              </a:lnSpc>
              <a:spcBef>
                <a:spcPct val="20000"/>
              </a:spcBef>
              <a:spcAft>
                <a:spcPts val="0"/>
              </a:spcAft>
              <a:buClrTx/>
              <a:buSzTx/>
              <a:buFont typeface="Wingdings" pitchFamily="2" charset="2"/>
              <a:buNone/>
              <a:tabLst/>
              <a:defRPr/>
            </a:pPr>
            <a:r>
              <a:rPr kumimoji="0" lang="zh-TW" alt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mn-lt"/>
                <a:ea typeface="+mn-ea"/>
              </a:rPr>
              <a:t>  </a:t>
            </a:r>
            <a:r>
              <a:rPr kumimoji="0" lang="zh-TW" altLang="en-US" sz="32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rPr>
              <a:t>選</a:t>
            </a:r>
            <a:r>
              <a:rPr kumimoji="0" lang="zh-TW" alt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rPr>
              <a:t>對學校</a:t>
            </a:r>
            <a:r>
              <a:rPr kumimoji="0" lang="zh-TW" alt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rPr>
              <a:t>  </a:t>
            </a:r>
            <a:r>
              <a:rPr kumimoji="0" lang="zh-TW" altLang="en-US" sz="3200" b="1" i="0" u="none" strike="noStrike" kern="1200" cap="none" spc="0" normalizeH="0" baseline="0" noProof="0" dirty="0">
                <a:ln>
                  <a:noFill/>
                </a:ln>
                <a:solidFill>
                  <a:srgbClr val="6600CC"/>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rPr>
              <a:t>找對出路</a:t>
            </a:r>
            <a:endParaRPr kumimoji="0" lang="en-US" altLang="zh-TW" sz="3200" b="1" i="0" u="none" strike="noStrike" kern="1200" cap="none" spc="0" normalizeH="0" baseline="0" noProof="0" dirty="0">
              <a:ln>
                <a:noFill/>
              </a:ln>
              <a:solidFill>
                <a:srgbClr val="6600CC"/>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altLang="zh-TW" sz="16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None/>
              <a:tabLst/>
              <a:defRPr/>
            </a:pPr>
            <a:r>
              <a:rPr kumimoji="0" lang="zh-TW" altLang="en-US" sz="3200" b="1" i="0" u="none" strike="noStrike" kern="1200" cap="none" spc="0" normalizeH="0" baseline="0" noProof="0" dirty="0" smtClean="0">
                <a:ln>
                  <a:noFill/>
                </a:ln>
                <a:solidFill>
                  <a:srgbClr val="3333FF"/>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rPr>
              <a:t>適</a:t>
            </a:r>
            <a:r>
              <a:rPr kumimoji="0" lang="zh-TW" altLang="en-US" sz="3200" b="1" i="0" u="none" strike="noStrike" kern="1200" cap="none" spc="0" normalizeH="0" baseline="0" noProof="0" dirty="0">
                <a:ln>
                  <a:noFill/>
                </a:ln>
                <a:solidFill>
                  <a:srgbClr val="3333FF"/>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rPr>
              <a:t>性選讀  </a:t>
            </a:r>
            <a:r>
              <a:rPr kumimoji="0" lang="zh-TW" altLang="en-US" sz="32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rPr>
              <a:t>快樂人生</a:t>
            </a:r>
          </a:p>
        </p:txBody>
      </p:sp>
    </p:spTree>
    <p:extLst>
      <p:ext uri="{BB962C8B-B14F-4D97-AF65-F5344CB8AC3E}">
        <p14:creationId xmlns:p14="http://schemas.microsoft.com/office/powerpoint/2010/main" val="1510040641"/>
      </p:ext>
    </p:extLst>
  </p:cSld>
  <p:clrMapOvr>
    <a:masterClrMapping/>
  </p:clrMapOvr>
  <p:transition spd="slow">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idx="4294967295"/>
          </p:nvPr>
        </p:nvSpPr>
        <p:spPr>
          <a:xfrm>
            <a:off x="1071538" y="571480"/>
            <a:ext cx="3790950" cy="1204913"/>
          </a:xfrm>
          <a:prstGeom prst="rect">
            <a:avLst/>
          </a:prstGeom>
        </p:spPr>
        <p:txBody>
          <a:bodyPr>
            <a:normAutofit/>
          </a:bodyPr>
          <a:lstStyle/>
          <a:p>
            <a:r>
              <a:rPr lang="zh-TW" altLang="en-US" sz="5400" b="1" dirty="0">
                <a:solidFill>
                  <a:schemeClr val="accent2">
                    <a:lumMod val="75000"/>
                  </a:schemeClr>
                </a:solidFill>
                <a:latin typeface="標楷體" panose="03000509000000000000" pitchFamily="65" charset="-120"/>
                <a:ea typeface="標楷體" panose="03000509000000000000" pitchFamily="65" charset="-120"/>
              </a:rPr>
              <a:t>報告完畢</a:t>
            </a:r>
          </a:p>
        </p:txBody>
      </p:sp>
      <p:sp>
        <p:nvSpPr>
          <p:cNvPr id="5" name="副標題 4"/>
          <p:cNvSpPr>
            <a:spLocks noGrp="1"/>
          </p:cNvSpPr>
          <p:nvPr>
            <p:ph type="subTitle" idx="4294967295"/>
          </p:nvPr>
        </p:nvSpPr>
        <p:spPr>
          <a:xfrm>
            <a:off x="3887788" y="1785926"/>
            <a:ext cx="5256212" cy="1643074"/>
          </a:xfrm>
          <a:prstGeom prst="rect">
            <a:avLst/>
          </a:prstGeom>
        </p:spPr>
        <p:txBody>
          <a:bodyPr>
            <a:normAutofit/>
          </a:bodyPr>
          <a:lstStyle/>
          <a:p>
            <a:pPr>
              <a:buNone/>
            </a:pPr>
            <a:r>
              <a:rPr lang="zh-TW" altLang="en-US" sz="5400" b="1" dirty="0" smtClean="0">
                <a:solidFill>
                  <a:srgbClr val="FF0000"/>
                </a:solidFill>
                <a:latin typeface="標楷體" panose="03000509000000000000" pitchFamily="65" charset="-120"/>
                <a:ea typeface="標楷體" panose="03000509000000000000" pitchFamily="65" charset="-120"/>
              </a:rPr>
              <a:t>   </a:t>
            </a:r>
            <a:r>
              <a:rPr lang="zh-TW" altLang="en-US" sz="5400" b="1" dirty="0" smtClean="0">
                <a:solidFill>
                  <a:srgbClr val="C00000"/>
                </a:solidFill>
                <a:latin typeface="標楷體" panose="03000509000000000000" pitchFamily="65" charset="-120"/>
                <a:ea typeface="標楷體" panose="03000509000000000000" pitchFamily="65" charset="-120"/>
              </a:rPr>
              <a:t>感謝</a:t>
            </a:r>
            <a:r>
              <a:rPr lang="zh-TW" altLang="en-US" sz="5400" b="1" dirty="0">
                <a:solidFill>
                  <a:srgbClr val="C00000"/>
                </a:solidFill>
                <a:latin typeface="標楷體" panose="03000509000000000000" pitchFamily="65" charset="-120"/>
                <a:ea typeface="標楷體" panose="03000509000000000000" pitchFamily="65" charset="-120"/>
              </a:rPr>
              <a:t>聆聽</a:t>
            </a:r>
          </a:p>
        </p:txBody>
      </p:sp>
      <p:pic>
        <p:nvPicPr>
          <p:cNvPr id="5122" name="Picture 2" descr="https://encrypted-tbn1.gstatic.com/images?q=tbn:ANd9GcTSuyL17uEU2VtYpjU9OjL95VZ9hm0E5KmEeI4pHnIvM1HapM0u"/>
          <p:cNvPicPr>
            <a:picLocks noChangeAspect="1" noChangeArrowheads="1"/>
          </p:cNvPicPr>
          <p:nvPr/>
        </p:nvPicPr>
        <p:blipFill>
          <a:blip r:embed="rId3"/>
          <a:srcRect/>
          <a:stretch>
            <a:fillRect/>
          </a:stretch>
        </p:blipFill>
        <p:spPr bwMode="auto">
          <a:xfrm>
            <a:off x="5286379" y="3643314"/>
            <a:ext cx="3497163" cy="2643206"/>
          </a:xfrm>
          <a:prstGeom prst="rect">
            <a:avLst/>
          </a:prstGeom>
          <a:noFill/>
        </p:spPr>
      </p:pic>
    </p:spTree>
    <p:extLst>
      <p:ext uri="{BB962C8B-B14F-4D97-AF65-F5344CB8AC3E}">
        <p14:creationId xmlns:p14="http://schemas.microsoft.com/office/powerpoint/2010/main" val="149607014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idx="4294967295"/>
          </p:nvPr>
        </p:nvSpPr>
        <p:spPr>
          <a:xfrm>
            <a:off x="3851920" y="1268760"/>
            <a:ext cx="4032448" cy="1204913"/>
          </a:xfrm>
          <a:prstGeom prst="rect">
            <a:avLst/>
          </a:prstGeom>
        </p:spPr>
        <p:txBody>
          <a:bodyPr>
            <a:normAutofit/>
          </a:bodyPr>
          <a:lstStyle/>
          <a:p>
            <a:r>
              <a:rPr lang="zh-TW" altLang="en-US" sz="5400" b="1" dirty="0" smtClean="0">
                <a:solidFill>
                  <a:schemeClr val="tx1"/>
                </a:solidFill>
                <a:latin typeface="標楷體" panose="03000509000000000000" pitchFamily="65" charset="-120"/>
                <a:ea typeface="標楷體" panose="03000509000000000000" pitchFamily="65" charset="-120"/>
              </a:rPr>
              <a:t>有 獎 徵 答</a:t>
            </a:r>
            <a:endParaRPr lang="zh-TW" altLang="en-US" sz="5400" b="1"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6395741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Ｑ</a:t>
            </a:r>
            <a:r>
              <a:rPr lang="en-US" altLang="zh-TW" dirty="0" smtClean="0">
                <a:solidFill>
                  <a:schemeClr val="tx1"/>
                </a:solidFill>
                <a:latin typeface="標楷體" panose="03000509000000000000" pitchFamily="65" charset="-120"/>
                <a:ea typeface="標楷體" panose="03000509000000000000" pitchFamily="65" charset="-120"/>
              </a:rPr>
              <a:t>1</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6" name="內容版面配置區 5"/>
          <p:cNvSpPr>
            <a:spLocks noGrp="1"/>
          </p:cNvSpPr>
          <p:nvPr>
            <p:ph idx="1"/>
          </p:nvPr>
        </p:nvSpPr>
        <p:spPr>
          <a:xfrm>
            <a:off x="372108" y="1340768"/>
            <a:ext cx="8507288" cy="1872208"/>
          </a:xfrm>
        </p:spPr>
        <p:txBody>
          <a:bodyPr>
            <a:noAutofit/>
          </a:bodyPr>
          <a:lstStyle/>
          <a:p>
            <a:r>
              <a:rPr lang="zh-TW" altLang="en-US" sz="5000" b="1" dirty="0" smtClean="0">
                <a:solidFill>
                  <a:schemeClr val="tx1"/>
                </a:solidFill>
                <a:latin typeface="標楷體" panose="03000509000000000000" pitchFamily="65" charset="-120"/>
                <a:ea typeface="標楷體" panose="03000509000000000000" pitchFamily="65" charset="-120"/>
              </a:rPr>
              <a:t>如果參加基隆市優先免試錄取且報到但沒有放棄，還能報名後面的管道嗎</a:t>
            </a:r>
            <a:r>
              <a:rPr lang="en-US" altLang="zh-TW" sz="5000" b="1" dirty="0" smtClean="0">
                <a:solidFill>
                  <a:schemeClr val="tx1"/>
                </a:solidFill>
                <a:latin typeface="標楷體" panose="03000509000000000000" pitchFamily="65" charset="-120"/>
                <a:ea typeface="標楷體" panose="03000509000000000000" pitchFamily="65" charset="-120"/>
              </a:rPr>
              <a:t>?</a:t>
            </a:r>
            <a:endParaRPr lang="en-US" altLang="zh-TW" sz="5000" b="1" dirty="0">
              <a:solidFill>
                <a:schemeClr val="tx1"/>
              </a:solidFill>
              <a:latin typeface="標楷體" panose="03000509000000000000" pitchFamily="65" charset="-120"/>
              <a:ea typeface="標楷體" panose="03000509000000000000" pitchFamily="65" charset="-120"/>
            </a:endParaRPr>
          </a:p>
        </p:txBody>
      </p:sp>
      <p:sp>
        <p:nvSpPr>
          <p:cNvPr id="8" name="內容版面配置區 6"/>
          <p:cNvSpPr txBox="1">
            <a:spLocks/>
          </p:cNvSpPr>
          <p:nvPr/>
        </p:nvSpPr>
        <p:spPr bwMode="auto">
          <a:xfrm>
            <a:off x="0" y="3501008"/>
            <a:ext cx="9144000" cy="2448272"/>
          </a:xfrm>
          <a:prstGeom prst="rect">
            <a:avLst/>
          </a:prstGeom>
          <a:solidFill>
            <a:srgbClr val="FFFFCC"/>
          </a:solidFill>
          <a:ln w="9525">
            <a:noFill/>
            <a:miter lim="800000"/>
            <a:headEnd/>
            <a:tailEnd/>
          </a:ln>
        </p:spPr>
        <p:txBody>
          <a:bodyPr vert="horz" wrap="square" lIns="396000" tIns="45720" rIns="91440" bIns="45720" numCol="1" anchor="t" anchorCtr="0" compatLnSpc="1">
            <a:prstTxWarp prst="textNoShape">
              <a:avLst/>
            </a:prstTxWarp>
            <a:normAutofit fontScale="47500" lnSpcReduction="20000"/>
          </a:bodyPr>
          <a:lstStyle>
            <a:lvl1pPr marL="0" indent="0" algn="l" rtl="0" eaLnBrk="0" fontAlgn="base" hangingPunct="0">
              <a:spcBef>
                <a:spcPct val="20000"/>
              </a:spcBef>
              <a:spcAft>
                <a:spcPct val="0"/>
              </a:spcAft>
              <a:buNone/>
              <a:defRPr kumimoji="1" sz="14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zh-TW" altLang="en-US" sz="16800" b="1" kern="0" dirty="0" smtClean="0">
                <a:solidFill>
                  <a:srgbClr val="FF0000"/>
                </a:solidFill>
                <a:latin typeface="標楷體" panose="03000509000000000000" pitchFamily="65" charset="-120"/>
                <a:ea typeface="標楷體" panose="03000509000000000000" pitchFamily="65" charset="-120"/>
              </a:rPr>
              <a:t>不能</a:t>
            </a:r>
            <a:endParaRPr lang="en-US" altLang="zh-TW" sz="16800" b="1" kern="0" dirty="0" smtClean="0">
              <a:solidFill>
                <a:srgbClr val="FF0000"/>
              </a:solidFill>
              <a:latin typeface="標楷體" panose="03000509000000000000" pitchFamily="65" charset="-120"/>
              <a:ea typeface="標楷體" panose="03000509000000000000" pitchFamily="65" charset="-120"/>
            </a:endParaRPr>
          </a:p>
          <a:p>
            <a:r>
              <a:rPr lang="zh-TW" altLang="en-US" sz="7200" b="1" dirty="0" smtClean="0">
                <a:solidFill>
                  <a:srgbClr val="3333FF"/>
                </a:solidFill>
                <a:latin typeface="標楷體" panose="03000509000000000000" pitchFamily="65" charset="-120"/>
                <a:ea typeface="標楷體" panose="03000509000000000000" pitchFamily="65" charset="-120"/>
              </a:rPr>
              <a:t>經任一管道錄取且報到學生，應於其招生簡章所規定之放棄錄取資格期限內，完成放棄錄取資格，始得報名下一個升學管道</a:t>
            </a:r>
            <a:r>
              <a:rPr lang="zh-TW" altLang="en-US" sz="7200" b="1" dirty="0" smtClean="0">
                <a:solidFill>
                  <a:srgbClr val="3333FF"/>
                </a:solidFill>
                <a:latin typeface="標楷體"/>
                <a:ea typeface="標楷體"/>
              </a:rPr>
              <a:t>。</a:t>
            </a:r>
            <a:endParaRPr lang="zh-TW" altLang="en-US" sz="7200" b="1" dirty="0" smtClean="0">
              <a:solidFill>
                <a:srgbClr val="3333FF"/>
              </a:solidFill>
              <a:latin typeface="標楷體" panose="03000509000000000000" pitchFamily="65" charset="-120"/>
              <a:ea typeface="標楷體" panose="03000509000000000000" pitchFamily="65" charset="-120"/>
            </a:endParaRPr>
          </a:p>
          <a:p>
            <a:endParaRPr lang="en-US" altLang="zh-TW" sz="7000" kern="0" dirty="0" smtClean="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12137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p:cNvSpPr>
          <p:nvPr/>
        </p:nvSpPr>
        <p:spPr bwMode="auto">
          <a:xfrm>
            <a:off x="428596" y="692696"/>
            <a:ext cx="8358246" cy="5472608"/>
          </a:xfrm>
          <a:prstGeom prst="rect">
            <a:avLst/>
          </a:prstGeom>
          <a:solidFill>
            <a:srgbClr val="CCFFCC"/>
          </a:solidFill>
          <a:ln w="12700">
            <a:solidFill>
              <a:srgbClr val="3333FF"/>
            </a:solidFill>
            <a:miter lim="800000"/>
            <a:headEnd/>
            <a:tailEnd/>
          </a:ln>
        </p:spPr>
        <p:txBody>
          <a:bodyPr anchor="ctr"/>
          <a:lstStyle/>
          <a:p>
            <a:pPr eaLnBrk="0" hangingPunct="0">
              <a:defRPr/>
            </a:pPr>
            <a:r>
              <a:rPr lang="en-US" altLang="zh-TW" sz="4000" b="1" dirty="0">
                <a:solidFill>
                  <a:srgbClr val="0000FF"/>
                </a:solidFill>
                <a:effectLst>
                  <a:outerShdw blurRad="38100" dist="38100" dir="2700000" algn="tl">
                    <a:srgbClr val="000000"/>
                  </a:outerShdw>
                </a:effectLst>
                <a:latin typeface="Times New Roman" pitchFamily="18" charset="0"/>
                <a:ea typeface="+mj-ea"/>
                <a:cs typeface="Times New Roman" pitchFamily="18" charset="0"/>
              </a:rPr>
              <a:t>2.</a:t>
            </a:r>
            <a:r>
              <a:rPr lang="zh-TW" altLang="en-US" sz="4000" b="1" dirty="0">
                <a:solidFill>
                  <a:srgbClr val="FF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學習區完全免試入學</a:t>
            </a:r>
            <a:r>
              <a:rPr lang="zh-TW" altLang="en-US" sz="4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持續擴大辦理</a:t>
            </a:r>
            <a:endParaRPr lang="en-US" altLang="zh-TW" sz="4000" b="1" dirty="0">
              <a:solidFill>
                <a:srgbClr val="0066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a:p>
            <a:pPr eaLnBrk="0" hangingPunct="0">
              <a:spcBef>
                <a:spcPts val="600"/>
              </a:spcBef>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2000" b="1" u="sng"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不採計</a:t>
            </a:r>
            <a:r>
              <a:rPr lang="zh-TW" altLang="en-US" sz="2000" b="1" u="sng"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國中教育會考成績</a:t>
            </a:r>
            <a:r>
              <a:rPr lang="zh-TW" altLang="en-US" sz="2000" b="1" u="sng"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及</a:t>
            </a:r>
            <a:r>
              <a:rPr lang="zh-TW" altLang="en-US" sz="2000" b="1" u="sng"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志願序</a:t>
            </a:r>
            <a:r>
              <a:rPr lang="zh-TW" altLang="en-US" sz="2000" b="1" u="sng" dirty="0" smtClean="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積分</a:t>
            </a:r>
            <a:r>
              <a:rPr lang="en-US" altLang="zh-TW" sz="2000" b="1" u="sng" dirty="0" smtClean="0">
                <a:solidFill>
                  <a:srgbClr val="3333FF"/>
                </a:solidFill>
                <a:effectLst>
                  <a:outerShdw blurRad="38100" dist="38100" dir="2700000" algn="tl">
                    <a:srgbClr val="000000"/>
                  </a:outerShdw>
                </a:effectLst>
                <a:latin typeface="標楷體"/>
                <a:ea typeface="標楷體"/>
                <a:cs typeface="Times New Roman" pitchFamily="18" charset="0"/>
              </a:rPr>
              <a:t>!!!</a:t>
            </a:r>
            <a:endParaRPr lang="en-US" altLang="zh-TW" sz="2000" b="1" u="sng"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spcBef>
                <a:spcPts val="600"/>
              </a:spcBef>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109</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學年度：單點型</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11</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校</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區域型</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50</a:t>
            </a:r>
            <a:r>
              <a:rPr lang="zh-TW" altLang="en-US" sz="2000" b="1" dirty="0" smtClean="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校</a:t>
            </a:r>
            <a:r>
              <a:rPr lang="zh-TW" altLang="en-US" sz="2000" b="1" dirty="0" smtClean="0">
                <a:solidFill>
                  <a:srgbClr val="FF0000"/>
                </a:solidFill>
                <a:effectLst>
                  <a:outerShdw blurRad="38100" dist="38100" dir="2700000" algn="tl">
                    <a:srgbClr val="000000"/>
                  </a:outerShdw>
                </a:effectLst>
                <a:latin typeface="標楷體"/>
                <a:ea typeface="標楷體"/>
                <a:cs typeface="Times New Roman" pitchFamily="18" charset="0"/>
              </a:rPr>
              <a:t>（</a:t>
            </a:r>
            <a:r>
              <a:rPr lang="en-US" altLang="zh-TW" sz="2000" b="1" dirty="0" smtClean="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9</a:t>
            </a:r>
            <a:r>
              <a:rPr lang="zh-TW" altLang="en-US" sz="2000" b="1" dirty="0" smtClean="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區</a:t>
            </a:r>
            <a:r>
              <a:rPr lang="zh-TW" altLang="en-US" sz="2000" b="1" dirty="0" smtClean="0">
                <a:solidFill>
                  <a:srgbClr val="FF0000"/>
                </a:solidFill>
                <a:effectLst>
                  <a:outerShdw blurRad="38100" dist="38100" dir="2700000" algn="tl">
                    <a:srgbClr val="000000"/>
                  </a:outerShdw>
                </a:effectLst>
                <a:latin typeface="標楷體"/>
                <a:ea typeface="標楷體"/>
                <a:cs typeface="Times New Roman" pitchFamily="18" charset="0"/>
              </a:rPr>
              <a:t>）</a:t>
            </a:r>
            <a:r>
              <a:rPr lang="en-US" altLang="zh-TW" sz="2000" b="1" dirty="0" smtClean="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000" b="1" dirty="0" smtClean="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2000" b="1" dirty="0" smtClean="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61</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校</a:t>
            </a:r>
            <a:endPar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spcBef>
                <a:spcPts val="0"/>
              </a:spcBef>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110</a:t>
            </a:r>
            <a:r>
              <a:rPr lang="zh-TW" altLang="en-US"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學年度：單點型</a:t>
            </a:r>
            <a:r>
              <a:rPr lang="en-US" altLang="zh-TW"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30</a:t>
            </a:r>
            <a:r>
              <a:rPr lang="zh-TW" altLang="en-US"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校</a:t>
            </a:r>
            <a:r>
              <a:rPr lang="en-US" altLang="zh-TW"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區域型</a:t>
            </a:r>
            <a:r>
              <a:rPr lang="en-US" altLang="zh-TW"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61</a:t>
            </a:r>
            <a:r>
              <a:rPr lang="zh-TW" altLang="en-US" sz="2000" b="1" dirty="0" smtClean="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校</a:t>
            </a:r>
            <a:r>
              <a:rPr lang="zh-TW" altLang="en-US" sz="2000" b="1" dirty="0" smtClean="0">
                <a:solidFill>
                  <a:srgbClr val="008000"/>
                </a:solidFill>
                <a:effectLst>
                  <a:outerShdw blurRad="38100" dist="38100" dir="2700000" algn="tl">
                    <a:srgbClr val="000000"/>
                  </a:outerShdw>
                </a:effectLst>
                <a:latin typeface="標楷體"/>
                <a:ea typeface="標楷體"/>
                <a:cs typeface="Times New Roman" pitchFamily="18" charset="0"/>
              </a:rPr>
              <a:t>（</a:t>
            </a:r>
            <a:r>
              <a:rPr lang="en-US" altLang="zh-TW" sz="2000" b="1" dirty="0" smtClean="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10</a:t>
            </a:r>
            <a:r>
              <a:rPr lang="zh-TW" altLang="en-US" sz="2000" b="1" dirty="0" smtClean="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區</a:t>
            </a:r>
            <a:r>
              <a:rPr lang="zh-TW" altLang="en-US" sz="2000" b="1" dirty="0" smtClean="0">
                <a:solidFill>
                  <a:srgbClr val="008000"/>
                </a:solidFill>
                <a:effectLst>
                  <a:outerShdw blurRad="38100" dist="38100" dir="2700000" algn="tl">
                    <a:srgbClr val="000000"/>
                  </a:outerShdw>
                </a:effectLst>
                <a:latin typeface="標楷體"/>
                <a:ea typeface="標楷體"/>
                <a:cs typeface="Times New Roman" pitchFamily="18" charset="0"/>
              </a:rPr>
              <a:t>）</a:t>
            </a:r>
            <a:r>
              <a:rPr lang="en-US" altLang="zh-TW" sz="2000" b="1" dirty="0" smtClean="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000" b="1" dirty="0" smtClean="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2000" b="1" dirty="0" smtClean="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91</a:t>
            </a:r>
            <a:r>
              <a:rPr lang="zh-TW" altLang="en-US"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rPr>
              <a:t>校</a:t>
            </a:r>
            <a:endParaRPr lang="en-US" altLang="zh-TW" sz="2000" b="1" dirty="0">
              <a:solidFill>
                <a:srgbClr val="008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defRPr/>
            </a:pPr>
            <a:r>
              <a:rPr lang="zh-TW" altLang="en-US" sz="2000" dirty="0">
                <a:solidFill>
                  <a:srgbClr val="006600"/>
                </a:solidFill>
                <a:effectLst>
                  <a:outerShdw blurRad="38100" dist="38100" dir="2700000" algn="tl">
                    <a:srgbClr val="000000"/>
                  </a:outerShdw>
                </a:effectLst>
                <a:latin typeface="Times New Roman" pitchFamily="18" charset="0"/>
                <a:ea typeface="標楷體" pitchFamily="65" charset="-120"/>
              </a:rPr>
              <a:t>      </a:t>
            </a:r>
            <a:r>
              <a:rPr lang="zh-TW" altLang="en-US" sz="2000" b="1" u="sng" dirty="0">
                <a:solidFill>
                  <a:srgbClr val="9900CC"/>
                </a:solidFill>
                <a:latin typeface="Times New Roman" pitchFamily="18" charset="0"/>
                <a:ea typeface="標楷體" pitchFamily="65" charset="-120"/>
              </a:rPr>
              <a:t>基隆</a:t>
            </a:r>
            <a:r>
              <a:rPr lang="zh-TW" altLang="en-US" sz="2000" b="1" u="sng" dirty="0" smtClean="0">
                <a:solidFill>
                  <a:srgbClr val="9900CC"/>
                </a:solidFill>
                <a:latin typeface="Times New Roman" pitchFamily="18" charset="0"/>
                <a:ea typeface="標楷體" pitchFamily="65" charset="-120"/>
              </a:rPr>
              <a:t>區</a:t>
            </a:r>
            <a:r>
              <a:rPr lang="zh-TW" altLang="en-US" sz="1500" b="1" u="sng" dirty="0">
                <a:solidFill>
                  <a:srgbClr val="9900CC"/>
                </a:solidFill>
                <a:latin typeface="Times New Roman" pitchFamily="18" charset="0"/>
                <a:ea typeface="標楷體" pitchFamily="65" charset="-120"/>
              </a:rPr>
              <a:t> </a:t>
            </a:r>
            <a:r>
              <a:rPr lang="en-US" altLang="zh-TW" sz="1500" b="1" u="sng" dirty="0" smtClean="0">
                <a:solidFill>
                  <a:srgbClr val="FF0000"/>
                </a:solidFill>
                <a:latin typeface="Times New Roman" pitchFamily="18" charset="0"/>
                <a:ea typeface="標楷體" pitchFamily="65" charset="-120"/>
              </a:rPr>
              <a:t>13</a:t>
            </a:r>
            <a:r>
              <a:rPr lang="zh-TW" altLang="en-US" sz="1500" b="1" u="sng" dirty="0">
                <a:solidFill>
                  <a:srgbClr val="FF0000"/>
                </a:solidFill>
                <a:latin typeface="Times New Roman" pitchFamily="18" charset="0"/>
                <a:ea typeface="標楷體" pitchFamily="65" charset="-120"/>
              </a:rPr>
              <a:t>校</a:t>
            </a:r>
            <a:r>
              <a:rPr lang="zh-TW" altLang="en-US" sz="1500" b="1" u="sng" dirty="0">
                <a:solidFill>
                  <a:srgbClr val="9900CC"/>
                </a:solidFill>
                <a:latin typeface="Times New Roman" pitchFamily="18" charset="0"/>
                <a:ea typeface="標楷體" pitchFamily="65" charset="-120"/>
              </a:rPr>
              <a:t>，涵蓋基隆市全境及新北市瑞芳、萬里、雙溪、貢寮、平溪、汐止等區，包括</a:t>
            </a:r>
            <a:endParaRPr lang="en-US" altLang="zh-TW" sz="1500" b="1" u="sng" dirty="0">
              <a:solidFill>
                <a:srgbClr val="9900CC"/>
              </a:solidFill>
              <a:latin typeface="Times New Roman" pitchFamily="18" charset="0"/>
              <a:ea typeface="標楷體" pitchFamily="65" charset="-120"/>
            </a:endParaRPr>
          </a:p>
          <a:p>
            <a:pPr eaLnBrk="0" hangingPunct="0">
              <a:defRPr/>
            </a:pPr>
            <a:r>
              <a:rPr lang="zh-TW" altLang="en-US" sz="3000" dirty="0">
                <a:solidFill>
                  <a:srgbClr val="9900CC"/>
                </a:solidFill>
                <a:effectLst>
                  <a:outerShdw blurRad="38100" dist="38100" dir="2700000" algn="tl">
                    <a:srgbClr val="000000"/>
                  </a:outerShdw>
                </a:effectLst>
                <a:latin typeface="Times New Roman" pitchFamily="18" charset="0"/>
                <a:ea typeface="標楷體" pitchFamily="65" charset="-120"/>
              </a:rPr>
              <a:t>       </a:t>
            </a:r>
            <a:r>
              <a:rPr lang="zh-TW" altLang="en-US" sz="3000" dirty="0">
                <a:solidFill>
                  <a:srgbClr val="0000CC"/>
                </a:solidFill>
                <a:effectLst>
                  <a:outerShdw blurRad="38100" dist="38100" dir="2700000" algn="tl">
                    <a:srgbClr val="000000"/>
                  </a:outerShdw>
                </a:effectLst>
                <a:latin typeface="Times New Roman" pitchFamily="18" charset="0"/>
                <a:ea typeface="標楷體" pitchFamily="65" charset="-120"/>
              </a:rPr>
              <a:t>中山高中、暖暖高中、八斗高中、雙溪高中</a:t>
            </a:r>
            <a:endParaRPr lang="en-US" altLang="zh-TW" sz="3000" dirty="0">
              <a:solidFill>
                <a:srgbClr val="0000CC"/>
              </a:solidFill>
              <a:effectLst>
                <a:outerShdw blurRad="38100" dist="38100" dir="2700000" algn="tl">
                  <a:srgbClr val="000000"/>
                </a:outerShdw>
              </a:effectLst>
              <a:latin typeface="Times New Roman" pitchFamily="18" charset="0"/>
              <a:ea typeface="標楷體" pitchFamily="65" charset="-120"/>
            </a:endParaRPr>
          </a:p>
          <a:p>
            <a:pPr eaLnBrk="0" hangingPunct="0">
              <a:defRPr/>
            </a:pPr>
            <a:r>
              <a:rPr lang="zh-TW" altLang="en-US" sz="3000" dirty="0">
                <a:solidFill>
                  <a:srgbClr val="0000CC"/>
                </a:solidFill>
                <a:effectLst>
                  <a:outerShdw blurRad="38100" dist="38100" dir="2700000" algn="tl">
                    <a:srgbClr val="000000"/>
                  </a:outerShdw>
                </a:effectLst>
                <a:latin typeface="Times New Roman" pitchFamily="18" charset="0"/>
                <a:ea typeface="標楷體" pitchFamily="65" charset="-120"/>
              </a:rPr>
              <a:t>       基隆高中、基隆女中、二信高中、聖心高中</a:t>
            </a:r>
            <a:endParaRPr lang="en-US" altLang="zh-TW" sz="3000" dirty="0">
              <a:solidFill>
                <a:srgbClr val="0000CC"/>
              </a:solidFill>
              <a:effectLst>
                <a:outerShdw blurRad="38100" dist="38100" dir="2700000" algn="tl">
                  <a:srgbClr val="000000"/>
                </a:outerShdw>
              </a:effectLst>
              <a:latin typeface="Times New Roman" pitchFamily="18" charset="0"/>
              <a:ea typeface="標楷體" pitchFamily="65" charset="-120"/>
            </a:endParaRPr>
          </a:p>
          <a:p>
            <a:pPr eaLnBrk="0" hangingPunct="0">
              <a:defRPr/>
            </a:pPr>
            <a:r>
              <a:rPr lang="zh-TW" altLang="en-US" sz="3000" dirty="0">
                <a:solidFill>
                  <a:srgbClr val="0000CC"/>
                </a:solidFill>
                <a:effectLst>
                  <a:outerShdw blurRad="38100" dist="38100" dir="2700000" algn="tl">
                    <a:srgbClr val="000000"/>
                  </a:outerShdw>
                </a:effectLst>
                <a:latin typeface="Times New Roman" pitchFamily="18" charset="0"/>
                <a:ea typeface="標楷體" pitchFamily="65" charset="-120"/>
              </a:rPr>
              <a:t>       光隆家商、培德工家、中華商海</a:t>
            </a:r>
            <a:endParaRPr lang="en-US" altLang="zh-TW" sz="3000" dirty="0">
              <a:solidFill>
                <a:srgbClr val="0000CC"/>
              </a:solidFill>
              <a:effectLst>
                <a:outerShdw blurRad="38100" dist="38100" dir="2700000" algn="tl">
                  <a:srgbClr val="000000"/>
                </a:outerShdw>
              </a:effectLst>
              <a:latin typeface="Times New Roman" pitchFamily="18" charset="0"/>
              <a:ea typeface="標楷體" pitchFamily="65" charset="-120"/>
            </a:endParaRPr>
          </a:p>
          <a:p>
            <a:pPr eaLnBrk="0" hangingPunct="0">
              <a:defRPr/>
            </a:pPr>
            <a:r>
              <a:rPr lang="zh-TW" altLang="en-US" sz="1200" b="1" dirty="0">
                <a:solidFill>
                  <a:srgbClr val="FF00FF"/>
                </a:solidFill>
                <a:effectLst>
                  <a:outerShdw blurRad="38100" dist="38100" dir="2700000" algn="tl">
                    <a:srgbClr val="000000"/>
                  </a:outerShdw>
                </a:effectLst>
                <a:latin typeface="標楷體" panose="03000509000000000000" pitchFamily="65" charset="-120"/>
                <a:ea typeface="標楷體" panose="03000509000000000000" pitchFamily="65" charset="-120"/>
              </a:rPr>
              <a:t>                                                               </a:t>
            </a:r>
            <a:r>
              <a:rPr lang="zh-TW" altLang="en-US" sz="1200" b="1" u="sng" dirty="0">
                <a:solidFill>
                  <a:srgbClr val="FF99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安樂高中、瑞芳高工、秀峰高中、樟樹高中不在列</a:t>
            </a:r>
            <a:endParaRPr lang="en-US" altLang="zh-TW" sz="1200" b="1" u="sng" dirty="0">
              <a:solidFill>
                <a:srgbClr val="FF99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0" hangingPunct="0">
              <a:spcBef>
                <a:spcPts val="0"/>
              </a:spcBef>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2000" b="1" dirty="0" smtClean="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㊣學生可報名</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一校一科</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，未獲錄取再參加</a:t>
            </a:r>
            <a:r>
              <a:rPr lang="zh-TW" altLang="en-US" sz="2000" b="1" dirty="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rPr>
              <a:t>優</a:t>
            </a:r>
            <a:r>
              <a:rPr lang="zh-TW" altLang="en-US" sz="2000" b="1" dirty="0" smtClean="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rPr>
              <a:t>免</a:t>
            </a:r>
            <a:r>
              <a:rPr lang="zh-TW" altLang="en-US" sz="2000" b="1" dirty="0" smtClean="0">
                <a:solidFill>
                  <a:srgbClr val="006600"/>
                </a:solidFill>
                <a:effectLst>
                  <a:outerShdw blurRad="38100" dist="38100" dir="2700000" algn="tl">
                    <a:srgbClr val="000000"/>
                  </a:outerShdw>
                </a:effectLst>
                <a:latin typeface="標楷體"/>
                <a:ea typeface="標楷體"/>
                <a:cs typeface="Times New Roman" pitchFamily="18" charset="0"/>
              </a:rPr>
              <a:t>（基）</a:t>
            </a:r>
            <a:r>
              <a:rPr lang="zh-TW" altLang="en-US" sz="2000" b="1" dirty="0" smtClean="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000" b="1" dirty="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rPr>
              <a:t>大</a:t>
            </a:r>
            <a:r>
              <a:rPr lang="zh-TW" altLang="en-US" sz="2000" b="1" dirty="0" smtClean="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rPr>
              <a:t>免</a:t>
            </a:r>
            <a:r>
              <a:rPr lang="zh-TW" altLang="en-US" sz="2000" b="1" dirty="0" smtClean="0">
                <a:solidFill>
                  <a:srgbClr val="006600"/>
                </a:solidFill>
                <a:effectLst>
                  <a:outerShdw blurRad="38100" dist="38100" dir="2700000" algn="tl">
                    <a:srgbClr val="000000"/>
                  </a:outerShdw>
                </a:effectLst>
                <a:latin typeface="標楷體"/>
                <a:ea typeface="標楷體"/>
                <a:cs typeface="Times New Roman" pitchFamily="18" charset="0"/>
              </a:rPr>
              <a:t>（基北）</a:t>
            </a:r>
            <a:endParaRPr lang="en-US" altLang="zh-TW" sz="2000" b="1" dirty="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spcBef>
                <a:spcPts val="1200"/>
              </a:spcBef>
              <a:defRPr/>
            </a:pPr>
            <a:r>
              <a:rPr lang="zh-TW" altLang="en-US" sz="3000" dirty="0">
                <a:solidFill>
                  <a:srgbClr val="FF00FF"/>
                </a:solidFill>
                <a:effectLst>
                  <a:outerShdw blurRad="38100" dist="38100" dir="2700000" algn="tl">
                    <a:srgbClr val="000000"/>
                  </a:outerShdw>
                </a:effectLst>
                <a:latin typeface="Times New Roman" pitchFamily="18" charset="0"/>
                <a:ea typeface="標楷體" pitchFamily="65" charset="-120"/>
              </a:rPr>
              <a:t>       基隆商工、海大</a:t>
            </a:r>
            <a:r>
              <a:rPr lang="zh-TW" altLang="en-US" sz="3000" dirty="0" smtClean="0">
                <a:solidFill>
                  <a:srgbClr val="FF00FF"/>
                </a:solidFill>
                <a:effectLst>
                  <a:outerShdw blurRad="38100" dist="38100" dir="2700000" algn="tl">
                    <a:srgbClr val="000000"/>
                  </a:outerShdw>
                </a:effectLst>
                <a:latin typeface="Times New Roman" pitchFamily="18" charset="0"/>
                <a:ea typeface="標楷體" pitchFamily="65" charset="-120"/>
              </a:rPr>
              <a:t>附中</a:t>
            </a:r>
            <a:r>
              <a:rPr lang="zh-TW" altLang="en-US" sz="2000" b="1" dirty="0" smtClean="0">
                <a:solidFill>
                  <a:srgbClr val="FF00FF"/>
                </a:solidFill>
                <a:latin typeface="標楷體"/>
                <a:ea typeface="標楷體"/>
              </a:rPr>
              <a:t>（</a:t>
            </a:r>
            <a:r>
              <a:rPr lang="zh-TW" altLang="en-US" sz="2000" b="1" dirty="0">
                <a:solidFill>
                  <a:srgbClr val="FF00FF"/>
                </a:solidFill>
                <a:latin typeface="標楷體"/>
                <a:ea typeface="標楷體"/>
              </a:rPr>
              <a:t>未必各科系皆</a:t>
            </a:r>
            <a:r>
              <a:rPr lang="zh-TW" altLang="en-US" sz="2000" b="1" dirty="0" smtClean="0">
                <a:solidFill>
                  <a:srgbClr val="FF00FF"/>
                </a:solidFill>
                <a:latin typeface="標楷體"/>
                <a:ea typeface="標楷體"/>
              </a:rPr>
              <a:t>加入╱現場撕榜）</a:t>
            </a:r>
            <a:endParaRPr lang="en-US" altLang="zh-TW" sz="2000" b="1" dirty="0">
              <a:solidFill>
                <a:srgbClr val="FF00FF"/>
              </a:solidFill>
              <a:latin typeface="Times New Roman" pitchFamily="18" charset="0"/>
              <a:ea typeface="標楷體" pitchFamily="65" charset="-120"/>
            </a:endParaRPr>
          </a:p>
          <a:p>
            <a:pPr eaLnBrk="0" hangingPunct="0">
              <a:spcBef>
                <a:spcPts val="0"/>
              </a:spcBef>
              <a:defRPr/>
            </a:pPr>
            <a:r>
              <a:rPr lang="zh-TW" altLang="en-US" sz="19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1900" b="1" dirty="0" smtClean="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19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㊣學生可報名</a:t>
            </a:r>
            <a:r>
              <a:rPr lang="zh-TW" altLang="en-US" sz="19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一校多群多科</a:t>
            </a:r>
            <a:r>
              <a:rPr lang="zh-TW" altLang="en-US" sz="19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，未獲錄取再參加</a:t>
            </a:r>
            <a:r>
              <a:rPr lang="zh-TW" altLang="en-US" sz="1900" b="1" dirty="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rPr>
              <a:t>優</a:t>
            </a:r>
            <a:r>
              <a:rPr lang="zh-TW" altLang="en-US" sz="1900" b="1" dirty="0" smtClean="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rPr>
              <a:t>免</a:t>
            </a:r>
            <a:r>
              <a:rPr lang="zh-TW" altLang="en-US" sz="1900" b="1" dirty="0">
                <a:solidFill>
                  <a:srgbClr val="006600"/>
                </a:solidFill>
                <a:effectLst>
                  <a:outerShdw blurRad="38100" dist="38100" dir="2700000" algn="tl">
                    <a:srgbClr val="000000"/>
                  </a:outerShdw>
                </a:effectLst>
                <a:latin typeface="標楷體"/>
                <a:ea typeface="標楷體"/>
                <a:cs typeface="Times New Roman" pitchFamily="18" charset="0"/>
              </a:rPr>
              <a:t>（</a:t>
            </a:r>
            <a:r>
              <a:rPr lang="zh-TW" altLang="en-US" sz="1900" b="1" dirty="0" smtClean="0">
                <a:solidFill>
                  <a:srgbClr val="006600"/>
                </a:solidFill>
                <a:effectLst>
                  <a:outerShdw blurRad="38100" dist="38100" dir="2700000" algn="tl">
                    <a:srgbClr val="000000"/>
                  </a:outerShdw>
                </a:effectLst>
                <a:latin typeface="標楷體"/>
                <a:ea typeface="標楷體"/>
                <a:cs typeface="Times New Roman" pitchFamily="18" charset="0"/>
              </a:rPr>
              <a:t>基）</a:t>
            </a:r>
            <a:r>
              <a:rPr lang="zh-TW" altLang="en-US" sz="1900" b="1" dirty="0" smtClean="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1900" b="1" dirty="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rPr>
              <a:t>大</a:t>
            </a:r>
            <a:r>
              <a:rPr lang="zh-TW" altLang="en-US" sz="1900" b="1" dirty="0" smtClean="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rPr>
              <a:t>免</a:t>
            </a:r>
            <a:r>
              <a:rPr lang="zh-TW" altLang="en-US" sz="1900" b="1" dirty="0">
                <a:solidFill>
                  <a:srgbClr val="006600"/>
                </a:solidFill>
                <a:effectLst>
                  <a:outerShdw blurRad="38100" dist="38100" dir="2700000" algn="tl">
                    <a:srgbClr val="000000"/>
                  </a:outerShdw>
                </a:effectLst>
                <a:latin typeface="標楷體"/>
                <a:ea typeface="標楷體"/>
                <a:cs typeface="Times New Roman" pitchFamily="18" charset="0"/>
              </a:rPr>
              <a:t>（基北）</a:t>
            </a:r>
            <a:endParaRPr lang="zh-TW" altLang="en-US" sz="1900" b="1" dirty="0">
              <a:solidFill>
                <a:srgbClr val="0066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
        <p:nvSpPr>
          <p:cNvPr id="5" name="文字方塊 4"/>
          <p:cNvSpPr txBox="1"/>
          <p:nvPr/>
        </p:nvSpPr>
        <p:spPr>
          <a:xfrm>
            <a:off x="4677890" y="323364"/>
            <a:ext cx="2376264" cy="369332"/>
          </a:xfrm>
          <a:prstGeom prst="rect">
            <a:avLst/>
          </a:prstGeom>
          <a:solidFill>
            <a:srgbClr val="FFC000"/>
          </a:solidFill>
        </p:spPr>
        <p:txBody>
          <a:bodyPr wrap="square" rtlCol="0">
            <a:spAutoFit/>
          </a:bodyPr>
          <a:lstStyle/>
          <a:p>
            <a:pPr algn="ctr"/>
            <a:r>
              <a:rPr lang="zh-TW" altLang="en-US" b="1" dirty="0" smtClean="0">
                <a:latin typeface="標楷體" panose="03000509000000000000" pitchFamily="65" charset="-120"/>
                <a:ea typeface="標楷體" panose="03000509000000000000" pitchFamily="65" charset="-120"/>
              </a:rPr>
              <a:t>參考手冊 </a:t>
            </a:r>
            <a:r>
              <a:rPr lang="en-US" altLang="zh-TW" b="1" dirty="0" smtClean="0">
                <a:latin typeface="標楷體" panose="03000509000000000000" pitchFamily="65" charset="-120"/>
                <a:ea typeface="標楷體" panose="03000509000000000000" pitchFamily="65" charset="-120"/>
              </a:rPr>
              <a:t>P.24</a:t>
            </a:r>
            <a:r>
              <a:rPr lang="en-US" altLang="zh-TW" b="1" dirty="0" smtClean="0">
                <a:latin typeface="標楷體"/>
                <a:ea typeface="標楷體"/>
              </a:rPr>
              <a:t>〜25</a:t>
            </a:r>
            <a:endParaRPr lang="zh-TW" altLang="en-US" b="1" dirty="0">
              <a:latin typeface="標楷體" panose="03000509000000000000" pitchFamily="65" charset="-120"/>
              <a:ea typeface="標楷體" panose="03000509000000000000" pitchFamily="65" charset="-120"/>
            </a:endParaRPr>
          </a:p>
        </p:txBody>
      </p:sp>
      <p:sp>
        <p:nvSpPr>
          <p:cNvPr id="6" name="文字方塊 5"/>
          <p:cNvSpPr txBox="1"/>
          <p:nvPr/>
        </p:nvSpPr>
        <p:spPr>
          <a:xfrm>
            <a:off x="4830290" y="6173235"/>
            <a:ext cx="2376264" cy="369332"/>
          </a:xfrm>
          <a:prstGeom prst="rect">
            <a:avLst/>
          </a:prstGeom>
          <a:solidFill>
            <a:srgbClr val="FFC000"/>
          </a:solidFill>
        </p:spPr>
        <p:txBody>
          <a:bodyPr wrap="square" rtlCol="0">
            <a:spAutoFit/>
          </a:bodyPr>
          <a:lstStyle/>
          <a:p>
            <a:pPr algn="ctr"/>
            <a:r>
              <a:rPr lang="zh-TW" altLang="en-US" b="1" dirty="0" smtClean="0">
                <a:latin typeface="標楷體" panose="03000509000000000000" pitchFamily="65" charset="-120"/>
                <a:ea typeface="標楷體" panose="03000509000000000000" pitchFamily="65" charset="-120"/>
              </a:rPr>
              <a:t>基隆 是 </a:t>
            </a:r>
            <a:r>
              <a:rPr lang="zh-TW" altLang="en-US" b="1" dirty="0" smtClean="0">
                <a:solidFill>
                  <a:srgbClr val="FF0000"/>
                </a:solidFill>
                <a:latin typeface="標楷體" panose="03000509000000000000" pitchFamily="65" charset="-120"/>
                <a:ea typeface="標楷體" panose="03000509000000000000" pitchFamily="65" charset="-120"/>
              </a:rPr>
              <a:t>區域型</a:t>
            </a:r>
            <a:r>
              <a:rPr lang="zh-TW" altLang="en-US" b="1" dirty="0" smtClean="0">
                <a:latin typeface="標楷體" panose="03000509000000000000" pitchFamily="65" charset="-120"/>
                <a:ea typeface="標楷體" panose="03000509000000000000" pitchFamily="65" charset="-120"/>
              </a:rPr>
              <a:t> 的喔</a:t>
            </a:r>
            <a:endParaRPr lang="zh-TW" altLang="en-US"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51178806"/>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Ｑ</a:t>
            </a:r>
            <a:r>
              <a:rPr lang="en-US" altLang="zh-TW" dirty="0" smtClean="0">
                <a:solidFill>
                  <a:schemeClr val="tx1"/>
                </a:solidFill>
                <a:latin typeface="標楷體" panose="03000509000000000000" pitchFamily="65" charset="-120"/>
                <a:ea typeface="標楷體" panose="03000509000000000000" pitchFamily="65" charset="-120"/>
              </a:rPr>
              <a:t>2</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6" name="內容版面配置區 5"/>
          <p:cNvSpPr>
            <a:spLocks noGrp="1"/>
          </p:cNvSpPr>
          <p:nvPr>
            <p:ph idx="1"/>
          </p:nvPr>
        </p:nvSpPr>
        <p:spPr>
          <a:xfrm>
            <a:off x="457200" y="1268760"/>
            <a:ext cx="8229600" cy="1872208"/>
          </a:xfrm>
        </p:spPr>
        <p:txBody>
          <a:bodyPr>
            <a:noAutofit/>
          </a:bodyPr>
          <a:lstStyle/>
          <a:p>
            <a:r>
              <a:rPr lang="zh-TW" altLang="en-US" sz="5000" b="1" dirty="0" smtClean="0">
                <a:solidFill>
                  <a:schemeClr val="tx1"/>
                </a:solidFill>
                <a:latin typeface="標楷體" panose="03000509000000000000" pitchFamily="65" charset="-120"/>
                <a:ea typeface="標楷體" panose="03000509000000000000" pitchFamily="65" charset="-120"/>
              </a:rPr>
              <a:t>五專有哪兩種管道</a:t>
            </a:r>
            <a:r>
              <a:rPr lang="en-US" altLang="zh-TW" sz="5000" b="1" dirty="0" smtClean="0">
                <a:solidFill>
                  <a:schemeClr val="tx1"/>
                </a:solidFill>
                <a:latin typeface="標楷體" panose="03000509000000000000" pitchFamily="65" charset="-120"/>
                <a:ea typeface="標楷體" panose="03000509000000000000" pitchFamily="65" charset="-120"/>
              </a:rPr>
              <a:t>?</a:t>
            </a:r>
            <a:r>
              <a:rPr lang="zh-TW" altLang="en-US" sz="5000" b="1" dirty="0" smtClean="0">
                <a:solidFill>
                  <a:schemeClr val="tx1"/>
                </a:solidFill>
                <a:latin typeface="標楷體" panose="03000509000000000000" pitchFamily="65" charset="-120"/>
                <a:ea typeface="標楷體" panose="03000509000000000000" pitchFamily="65" charset="-120"/>
              </a:rPr>
              <a:t> </a:t>
            </a:r>
            <a:endParaRPr lang="en-US" altLang="zh-TW" sz="5000" b="1" dirty="0" smtClean="0">
              <a:solidFill>
                <a:schemeClr val="tx1"/>
              </a:solidFill>
              <a:latin typeface="標楷體" panose="03000509000000000000" pitchFamily="65" charset="-120"/>
              <a:ea typeface="標楷體" panose="03000509000000000000" pitchFamily="65" charset="-120"/>
            </a:endParaRPr>
          </a:p>
        </p:txBody>
      </p:sp>
      <p:sp>
        <p:nvSpPr>
          <p:cNvPr id="7" name="內容版面配置區 6"/>
          <p:cNvSpPr>
            <a:spLocks noGrp="1"/>
          </p:cNvSpPr>
          <p:nvPr>
            <p:ph idx="10"/>
          </p:nvPr>
        </p:nvSpPr>
        <p:spPr>
          <a:xfrm>
            <a:off x="444066" y="3501008"/>
            <a:ext cx="8229600" cy="1944216"/>
          </a:xfrm>
          <a:solidFill>
            <a:srgbClr val="FFFFCC"/>
          </a:solidFill>
        </p:spPr>
        <p:txBody>
          <a:bodyPr>
            <a:normAutofit fontScale="92500" lnSpcReduction="20000"/>
          </a:bodyPr>
          <a:lstStyle/>
          <a:p>
            <a:r>
              <a:rPr lang="zh-TW" altLang="en-US" sz="7000" b="1" dirty="0" smtClean="0">
                <a:solidFill>
                  <a:srgbClr val="FF0000"/>
                </a:solidFill>
                <a:latin typeface="標楷體" panose="03000509000000000000" pitchFamily="65" charset="-120"/>
                <a:ea typeface="標楷體" panose="03000509000000000000" pitchFamily="65" charset="-120"/>
              </a:rPr>
              <a:t>五專</a:t>
            </a:r>
            <a:r>
              <a:rPr lang="zh-TW" altLang="en-US" sz="7000" b="1" dirty="0" smtClean="0">
                <a:solidFill>
                  <a:srgbClr val="3333FF"/>
                </a:solidFill>
                <a:latin typeface="標楷體" panose="03000509000000000000" pitchFamily="65" charset="-120"/>
                <a:ea typeface="標楷體" panose="03000509000000000000" pitchFamily="65" charset="-120"/>
              </a:rPr>
              <a:t>優先</a:t>
            </a:r>
            <a:r>
              <a:rPr lang="zh-TW" altLang="en-US" sz="7000" b="1" dirty="0" smtClean="0">
                <a:solidFill>
                  <a:srgbClr val="FF0000"/>
                </a:solidFill>
                <a:latin typeface="標楷體" panose="03000509000000000000" pitchFamily="65" charset="-120"/>
                <a:ea typeface="標楷體" panose="03000509000000000000" pitchFamily="65" charset="-120"/>
              </a:rPr>
              <a:t>免試</a:t>
            </a:r>
            <a:endParaRPr lang="en-US" altLang="zh-TW" sz="7000" b="1" dirty="0" smtClean="0">
              <a:solidFill>
                <a:srgbClr val="FF0000"/>
              </a:solidFill>
              <a:latin typeface="標楷體" panose="03000509000000000000" pitchFamily="65" charset="-120"/>
              <a:ea typeface="標楷體" panose="03000509000000000000" pitchFamily="65" charset="-120"/>
            </a:endParaRPr>
          </a:p>
          <a:p>
            <a:r>
              <a:rPr lang="zh-TW" altLang="en-US" sz="7200" b="1" dirty="0" smtClean="0">
                <a:solidFill>
                  <a:srgbClr val="FF0000"/>
                </a:solidFill>
                <a:latin typeface="標楷體" panose="03000509000000000000" pitchFamily="65" charset="-120"/>
                <a:ea typeface="標楷體" panose="03000509000000000000" pitchFamily="65" charset="-120"/>
              </a:rPr>
              <a:t>五專</a:t>
            </a:r>
            <a:r>
              <a:rPr lang="zh-TW" altLang="en-US" sz="7200" b="1" dirty="0" smtClean="0">
                <a:solidFill>
                  <a:srgbClr val="3333FF"/>
                </a:solidFill>
                <a:latin typeface="標楷體" panose="03000509000000000000" pitchFamily="65" charset="-120"/>
                <a:ea typeface="標楷體" panose="03000509000000000000" pitchFamily="65" charset="-120"/>
              </a:rPr>
              <a:t>聯合</a:t>
            </a:r>
            <a:r>
              <a:rPr lang="zh-TW" altLang="en-US" sz="7200" b="1" dirty="0" smtClean="0">
                <a:solidFill>
                  <a:srgbClr val="FF0000"/>
                </a:solidFill>
                <a:latin typeface="標楷體" panose="03000509000000000000" pitchFamily="65" charset="-120"/>
                <a:ea typeface="標楷體" panose="03000509000000000000" pitchFamily="65" charset="-120"/>
              </a:rPr>
              <a:t>免試</a:t>
            </a:r>
            <a:endParaRPr lang="en-US" altLang="zh-TW" sz="72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3877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Ｑ</a:t>
            </a:r>
            <a:r>
              <a:rPr lang="en-US" altLang="zh-TW" dirty="0" smtClean="0">
                <a:solidFill>
                  <a:schemeClr val="tx1"/>
                </a:solidFill>
                <a:latin typeface="標楷體" panose="03000509000000000000" pitchFamily="65" charset="-120"/>
                <a:ea typeface="標楷體" panose="03000509000000000000" pitchFamily="65" charset="-120"/>
              </a:rPr>
              <a:t>3</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6" name="內容版面配置區 5"/>
          <p:cNvSpPr>
            <a:spLocks noGrp="1"/>
          </p:cNvSpPr>
          <p:nvPr>
            <p:ph idx="1"/>
          </p:nvPr>
        </p:nvSpPr>
        <p:spPr>
          <a:xfrm>
            <a:off x="0" y="1268760"/>
            <a:ext cx="9144000" cy="1872208"/>
          </a:xfrm>
        </p:spPr>
        <p:txBody>
          <a:bodyPr>
            <a:noAutofit/>
          </a:bodyPr>
          <a:lstStyle/>
          <a:p>
            <a:pPr algn="ctr"/>
            <a:r>
              <a:rPr lang="zh-TW" altLang="en-US" sz="4800" b="1" dirty="0" smtClean="0">
                <a:latin typeface="標楷體" panose="03000509000000000000" pitchFamily="65" charset="-120"/>
                <a:ea typeface="標楷體" panose="03000509000000000000" pitchFamily="65" charset="-120"/>
              </a:rPr>
              <a:t>基北區免試入學包含哪些縣市</a:t>
            </a:r>
            <a:r>
              <a:rPr lang="zh-TW" altLang="en-US" sz="4800" b="1" dirty="0" smtClean="0">
                <a:latin typeface="新細明體"/>
                <a:ea typeface="新細明體"/>
              </a:rPr>
              <a:t>？</a:t>
            </a:r>
            <a:endParaRPr lang="en-US" altLang="zh-TW" sz="4800" b="1" dirty="0">
              <a:latin typeface="標楷體" panose="03000509000000000000" pitchFamily="65" charset="-120"/>
              <a:ea typeface="標楷體" panose="03000509000000000000" pitchFamily="65" charset="-120"/>
            </a:endParaRPr>
          </a:p>
        </p:txBody>
      </p:sp>
      <p:sp>
        <p:nvSpPr>
          <p:cNvPr id="7" name="內容版面配置區 6"/>
          <p:cNvSpPr>
            <a:spLocks noGrp="1"/>
          </p:cNvSpPr>
          <p:nvPr>
            <p:ph idx="10"/>
          </p:nvPr>
        </p:nvSpPr>
        <p:spPr>
          <a:xfrm>
            <a:off x="467544" y="3573016"/>
            <a:ext cx="8229600" cy="1008112"/>
          </a:xfrm>
          <a:solidFill>
            <a:srgbClr val="FFFFCC"/>
          </a:solidFill>
        </p:spPr>
        <p:txBody>
          <a:bodyPr>
            <a:normAutofit/>
          </a:bodyPr>
          <a:lstStyle/>
          <a:p>
            <a:r>
              <a:rPr lang="zh-TW" altLang="en-US" sz="5400" b="1" dirty="0" smtClean="0">
                <a:solidFill>
                  <a:srgbClr val="3333FF"/>
                </a:solidFill>
                <a:latin typeface="標楷體" panose="03000509000000000000" pitchFamily="65" charset="-120"/>
                <a:ea typeface="標楷體" panose="03000509000000000000" pitchFamily="65" charset="-120"/>
              </a:rPr>
              <a:t>基隆市</a:t>
            </a:r>
            <a:r>
              <a:rPr lang="zh-TW" altLang="en-US" sz="5400" b="1" dirty="0" smtClean="0">
                <a:solidFill>
                  <a:srgbClr val="FF0000"/>
                </a:solidFill>
                <a:latin typeface="標楷體" panose="03000509000000000000" pitchFamily="65" charset="-120"/>
                <a:ea typeface="標楷體" panose="03000509000000000000" pitchFamily="65" charset="-120"/>
              </a:rPr>
              <a:t>、臺北市、新北市</a:t>
            </a:r>
            <a:endParaRPr lang="zh-TW" altLang="en-US" sz="54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31341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Ｑ</a:t>
            </a:r>
            <a:r>
              <a:rPr lang="en-US" altLang="zh-TW" dirty="0">
                <a:solidFill>
                  <a:schemeClr val="tx1"/>
                </a:solidFill>
                <a:latin typeface="標楷體" panose="03000509000000000000" pitchFamily="65" charset="-120"/>
                <a:ea typeface="標楷體" panose="03000509000000000000" pitchFamily="65" charset="-120"/>
              </a:rPr>
              <a:t>4</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6" name="內容版面配置區 5"/>
          <p:cNvSpPr>
            <a:spLocks noGrp="1"/>
          </p:cNvSpPr>
          <p:nvPr>
            <p:ph idx="1"/>
          </p:nvPr>
        </p:nvSpPr>
        <p:spPr>
          <a:xfrm>
            <a:off x="457200" y="1268760"/>
            <a:ext cx="8229600" cy="1872208"/>
          </a:xfrm>
        </p:spPr>
        <p:txBody>
          <a:bodyPr>
            <a:noAutofit/>
          </a:bodyPr>
          <a:lstStyle/>
          <a:p>
            <a:r>
              <a:rPr lang="zh-TW" altLang="en-US" sz="5000" b="1" dirty="0" smtClean="0">
                <a:latin typeface="標楷體" panose="03000509000000000000" pitchFamily="65" charset="-120"/>
                <a:ea typeface="標楷體" panose="03000509000000000000" pitchFamily="65" charset="-120"/>
              </a:rPr>
              <a:t>今年國中教育會考日期</a:t>
            </a:r>
            <a:r>
              <a:rPr lang="zh-TW" altLang="en-US" sz="5000" b="1" dirty="0" smtClean="0">
                <a:latin typeface="新細明體"/>
                <a:ea typeface="新細明體"/>
              </a:rPr>
              <a:t>？</a:t>
            </a:r>
            <a:endParaRPr lang="en-US" altLang="zh-TW" sz="5000" b="1" dirty="0">
              <a:latin typeface="標楷體" panose="03000509000000000000" pitchFamily="65" charset="-120"/>
              <a:ea typeface="標楷體" panose="03000509000000000000" pitchFamily="65" charset="-120"/>
            </a:endParaRPr>
          </a:p>
        </p:txBody>
      </p:sp>
      <p:sp>
        <p:nvSpPr>
          <p:cNvPr id="7" name="內容版面配置區 6"/>
          <p:cNvSpPr>
            <a:spLocks noGrp="1"/>
          </p:cNvSpPr>
          <p:nvPr>
            <p:ph idx="10"/>
          </p:nvPr>
        </p:nvSpPr>
        <p:spPr>
          <a:xfrm>
            <a:off x="251520" y="3501008"/>
            <a:ext cx="8640960" cy="1224136"/>
          </a:xfrm>
          <a:solidFill>
            <a:srgbClr val="FFFFCC"/>
          </a:solidFill>
        </p:spPr>
        <p:txBody>
          <a:bodyPr>
            <a:normAutofit/>
          </a:bodyPr>
          <a:lstStyle/>
          <a:p>
            <a:r>
              <a:rPr lang="en-US" altLang="zh-TW" sz="6000" b="1" dirty="0" smtClean="0">
                <a:solidFill>
                  <a:srgbClr val="FF0000"/>
                </a:solidFill>
                <a:latin typeface="標楷體" panose="03000509000000000000" pitchFamily="65" charset="-120"/>
                <a:ea typeface="標楷體" panose="03000509000000000000" pitchFamily="65" charset="-120"/>
              </a:rPr>
              <a:t>5</a:t>
            </a:r>
            <a:r>
              <a:rPr lang="en-US" altLang="zh-TW" sz="6000" b="1" dirty="0" smtClean="0">
                <a:solidFill>
                  <a:srgbClr val="FF0000"/>
                </a:solidFill>
                <a:latin typeface="標楷體"/>
                <a:ea typeface="標楷體"/>
              </a:rPr>
              <a:t>╱</a:t>
            </a:r>
            <a:r>
              <a:rPr lang="en-US" altLang="zh-TW" sz="6000" b="1" dirty="0" smtClean="0">
                <a:solidFill>
                  <a:srgbClr val="3333FF"/>
                </a:solidFill>
                <a:latin typeface="標楷體" panose="03000509000000000000" pitchFamily="65" charset="-120"/>
                <a:ea typeface="標楷體" panose="03000509000000000000" pitchFamily="65" charset="-120"/>
              </a:rPr>
              <a:t>15</a:t>
            </a:r>
            <a:r>
              <a:rPr lang="zh-TW" altLang="en-US" sz="6000" b="1" dirty="0" smtClean="0">
                <a:solidFill>
                  <a:srgbClr val="FF0000"/>
                </a:solidFill>
                <a:latin typeface="標楷體"/>
                <a:ea typeface="標楷體"/>
              </a:rPr>
              <a:t>（六）</a:t>
            </a:r>
            <a:r>
              <a:rPr lang="zh-TW" altLang="en-US" sz="6000" b="1" dirty="0" smtClean="0">
                <a:solidFill>
                  <a:srgbClr val="FF0000"/>
                </a:solidFill>
                <a:latin typeface="標楷體" panose="03000509000000000000" pitchFamily="65" charset="-120"/>
                <a:ea typeface="標楷體" panose="03000509000000000000" pitchFamily="65" charset="-120"/>
              </a:rPr>
              <a:t>、</a:t>
            </a:r>
            <a:r>
              <a:rPr lang="en-US" altLang="zh-TW" sz="6000" b="1" dirty="0" smtClean="0">
                <a:solidFill>
                  <a:srgbClr val="3333FF"/>
                </a:solidFill>
                <a:latin typeface="標楷體" panose="03000509000000000000" pitchFamily="65" charset="-120"/>
                <a:ea typeface="標楷體" panose="03000509000000000000" pitchFamily="65" charset="-120"/>
              </a:rPr>
              <a:t>16</a:t>
            </a:r>
            <a:r>
              <a:rPr lang="zh-TW" altLang="en-US" sz="6000" b="1" dirty="0" smtClean="0">
                <a:solidFill>
                  <a:srgbClr val="FF0000"/>
                </a:solidFill>
                <a:latin typeface="標楷體"/>
                <a:ea typeface="標楷體"/>
              </a:rPr>
              <a:t>（日）</a:t>
            </a:r>
            <a:endParaRPr lang="zh-TW" altLang="en-US" sz="60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263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Ｑ</a:t>
            </a:r>
            <a:r>
              <a:rPr lang="en-US" altLang="zh-TW" dirty="0">
                <a:solidFill>
                  <a:schemeClr val="tx1"/>
                </a:solidFill>
                <a:latin typeface="標楷體" panose="03000509000000000000" pitchFamily="65" charset="-120"/>
                <a:ea typeface="標楷體" panose="03000509000000000000" pitchFamily="65" charset="-120"/>
              </a:rPr>
              <a:t>5</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6" name="內容版面配置區 5"/>
          <p:cNvSpPr>
            <a:spLocks noGrp="1"/>
          </p:cNvSpPr>
          <p:nvPr>
            <p:ph idx="1"/>
          </p:nvPr>
        </p:nvSpPr>
        <p:spPr>
          <a:xfrm>
            <a:off x="323528" y="1268760"/>
            <a:ext cx="8568952" cy="1872208"/>
          </a:xfrm>
        </p:spPr>
        <p:txBody>
          <a:bodyPr>
            <a:noAutofit/>
          </a:bodyPr>
          <a:lstStyle/>
          <a:p>
            <a:r>
              <a:rPr lang="zh-TW" altLang="en-US" sz="5000" b="1" dirty="0" smtClean="0">
                <a:latin typeface="標楷體" panose="03000509000000000000" pitchFamily="65" charset="-120"/>
                <a:ea typeface="標楷體" panose="03000509000000000000" pitchFamily="65" charset="-120"/>
              </a:rPr>
              <a:t>基北區免試</a:t>
            </a:r>
            <a:r>
              <a:rPr lang="zh-TW" altLang="en-US" sz="5000" b="1" u="sng" dirty="0" smtClean="0">
                <a:latin typeface="標楷體" panose="03000509000000000000" pitchFamily="65" charset="-120"/>
                <a:ea typeface="標楷體" panose="03000509000000000000" pitchFamily="65" charset="-120"/>
              </a:rPr>
              <a:t>總積分</a:t>
            </a:r>
            <a:r>
              <a:rPr lang="zh-TW" altLang="en-US" sz="5000" b="1" dirty="0" smtClean="0">
                <a:latin typeface="標楷體" panose="03000509000000000000" pitchFamily="65" charset="-120"/>
                <a:ea typeface="標楷體" panose="03000509000000000000" pitchFamily="65" charset="-120"/>
              </a:rPr>
              <a:t>是多少分</a:t>
            </a:r>
            <a:r>
              <a:rPr lang="zh-TW" altLang="en-US" sz="5000" b="1" dirty="0" smtClean="0">
                <a:latin typeface="新細明體"/>
                <a:ea typeface="新細明體"/>
              </a:rPr>
              <a:t>？</a:t>
            </a:r>
            <a:endParaRPr lang="en-US" altLang="zh-TW" sz="5000" b="1" dirty="0">
              <a:latin typeface="標楷體" panose="03000509000000000000" pitchFamily="65" charset="-120"/>
              <a:ea typeface="標楷體" panose="03000509000000000000" pitchFamily="65" charset="-120"/>
            </a:endParaRPr>
          </a:p>
        </p:txBody>
      </p:sp>
      <p:sp>
        <p:nvSpPr>
          <p:cNvPr id="7" name="內容版面配置區 6"/>
          <p:cNvSpPr>
            <a:spLocks noGrp="1"/>
          </p:cNvSpPr>
          <p:nvPr>
            <p:ph idx="10"/>
          </p:nvPr>
        </p:nvSpPr>
        <p:spPr>
          <a:xfrm>
            <a:off x="444066" y="3501008"/>
            <a:ext cx="2975806" cy="1440160"/>
          </a:xfrm>
          <a:solidFill>
            <a:srgbClr val="FFFFCC"/>
          </a:solidFill>
        </p:spPr>
        <p:txBody>
          <a:bodyPr>
            <a:normAutofit/>
          </a:bodyPr>
          <a:lstStyle/>
          <a:p>
            <a:r>
              <a:rPr lang="en-US" altLang="zh-TW" sz="7000" b="1" dirty="0" smtClean="0">
                <a:solidFill>
                  <a:srgbClr val="FF0000"/>
                </a:solidFill>
                <a:latin typeface="標楷體" panose="03000509000000000000" pitchFamily="65" charset="-120"/>
                <a:ea typeface="標楷體" panose="03000509000000000000" pitchFamily="65" charset="-120"/>
              </a:rPr>
              <a:t>108</a:t>
            </a:r>
            <a:r>
              <a:rPr lang="zh-TW" altLang="en-US" sz="7000" b="1" dirty="0" smtClean="0">
                <a:solidFill>
                  <a:srgbClr val="FF0000"/>
                </a:solidFill>
                <a:latin typeface="標楷體" panose="03000509000000000000" pitchFamily="65" charset="-120"/>
                <a:ea typeface="標楷體" panose="03000509000000000000" pitchFamily="65" charset="-120"/>
              </a:rPr>
              <a:t>分</a:t>
            </a:r>
            <a:endParaRPr lang="zh-TW" altLang="en-US" sz="70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6026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Ｑ</a:t>
            </a:r>
            <a:r>
              <a:rPr lang="en-US" altLang="zh-TW" dirty="0" smtClean="0">
                <a:solidFill>
                  <a:schemeClr val="tx1"/>
                </a:solidFill>
                <a:latin typeface="標楷體" panose="03000509000000000000" pitchFamily="65" charset="-120"/>
                <a:ea typeface="標楷體" panose="03000509000000000000" pitchFamily="65" charset="-120"/>
              </a:rPr>
              <a:t>6</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6" name="內容版面配置區 5"/>
          <p:cNvSpPr>
            <a:spLocks noGrp="1"/>
          </p:cNvSpPr>
          <p:nvPr>
            <p:ph idx="1"/>
          </p:nvPr>
        </p:nvSpPr>
        <p:spPr>
          <a:xfrm>
            <a:off x="457200" y="1268760"/>
            <a:ext cx="8229600" cy="1872208"/>
          </a:xfrm>
        </p:spPr>
        <p:txBody>
          <a:bodyPr>
            <a:noAutofit/>
          </a:bodyPr>
          <a:lstStyle/>
          <a:p>
            <a:r>
              <a:rPr lang="zh-TW" altLang="en-US" sz="5000" b="1" dirty="0" smtClean="0">
                <a:latin typeface="標楷體" panose="03000509000000000000" pitchFamily="65" charset="-120"/>
                <a:ea typeface="標楷體" panose="03000509000000000000" pitchFamily="65" charset="-120"/>
              </a:rPr>
              <a:t>基隆區試辦</a:t>
            </a:r>
            <a:r>
              <a:rPr lang="zh-TW" altLang="en-US" sz="5000" b="1" u="sng" dirty="0" smtClean="0">
                <a:latin typeface="標楷體" panose="03000509000000000000" pitchFamily="65" charset="-120"/>
                <a:ea typeface="標楷體" panose="03000509000000000000" pitchFamily="65" charset="-120"/>
              </a:rPr>
              <a:t>完全免試</a:t>
            </a:r>
            <a:r>
              <a:rPr lang="zh-TW" altLang="en-US" sz="5000" b="1" dirty="0" smtClean="0">
                <a:latin typeface="標楷體" panose="03000509000000000000" pitchFamily="65" charset="-120"/>
                <a:ea typeface="標楷體" panose="03000509000000000000" pitchFamily="65" charset="-120"/>
              </a:rPr>
              <a:t>入學，哪所高中</a:t>
            </a:r>
            <a:r>
              <a:rPr lang="zh-TW" altLang="en-US" sz="5000" b="1" u="sng" dirty="0" smtClean="0">
                <a:latin typeface="標楷體" panose="03000509000000000000" pitchFamily="65" charset="-120"/>
                <a:ea typeface="標楷體" panose="03000509000000000000" pitchFamily="65" charset="-120"/>
              </a:rPr>
              <a:t>沒有</a:t>
            </a:r>
            <a:r>
              <a:rPr lang="zh-TW" altLang="en-US" sz="5000" b="1" dirty="0" smtClean="0">
                <a:latin typeface="標楷體" panose="03000509000000000000" pitchFamily="65" charset="-120"/>
                <a:ea typeface="標楷體" panose="03000509000000000000" pitchFamily="65" charset="-120"/>
              </a:rPr>
              <a:t>參加</a:t>
            </a:r>
            <a:r>
              <a:rPr lang="zh-TW" altLang="en-US" sz="5000" b="1" dirty="0" smtClean="0">
                <a:latin typeface="新細明體"/>
                <a:ea typeface="新細明體"/>
              </a:rPr>
              <a:t>？</a:t>
            </a:r>
            <a:endParaRPr lang="en-US" altLang="zh-TW" sz="5000" b="1" dirty="0">
              <a:latin typeface="標楷體" panose="03000509000000000000" pitchFamily="65" charset="-120"/>
              <a:ea typeface="標楷體" panose="03000509000000000000" pitchFamily="65" charset="-120"/>
            </a:endParaRPr>
          </a:p>
        </p:txBody>
      </p:sp>
      <p:sp>
        <p:nvSpPr>
          <p:cNvPr id="7" name="內容版面配置區 6"/>
          <p:cNvSpPr>
            <a:spLocks noGrp="1"/>
          </p:cNvSpPr>
          <p:nvPr>
            <p:ph idx="10"/>
          </p:nvPr>
        </p:nvSpPr>
        <p:spPr>
          <a:xfrm>
            <a:off x="444066" y="3501008"/>
            <a:ext cx="4199942" cy="1296144"/>
          </a:xfrm>
          <a:solidFill>
            <a:srgbClr val="FFFFCC"/>
          </a:solidFill>
        </p:spPr>
        <p:txBody>
          <a:bodyPr>
            <a:normAutofit/>
          </a:bodyPr>
          <a:lstStyle/>
          <a:p>
            <a:r>
              <a:rPr lang="zh-TW" altLang="en-US" sz="7000" b="1" dirty="0" smtClean="0">
                <a:solidFill>
                  <a:srgbClr val="FF0000"/>
                </a:solidFill>
                <a:latin typeface="標楷體" panose="03000509000000000000" pitchFamily="65" charset="-120"/>
                <a:ea typeface="標楷體" panose="03000509000000000000" pitchFamily="65" charset="-120"/>
              </a:rPr>
              <a:t>安樂高中</a:t>
            </a:r>
            <a:endParaRPr lang="zh-TW" altLang="en-US" sz="70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1986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Ｑ</a:t>
            </a:r>
            <a:r>
              <a:rPr lang="en-US" altLang="zh-TW" dirty="0" smtClean="0">
                <a:solidFill>
                  <a:schemeClr val="tx1"/>
                </a:solidFill>
                <a:latin typeface="標楷體" panose="03000509000000000000" pitchFamily="65" charset="-120"/>
                <a:ea typeface="標楷體" panose="03000509000000000000" pitchFamily="65" charset="-120"/>
              </a:rPr>
              <a:t>7</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6" name="內容版面配置區 5"/>
          <p:cNvSpPr>
            <a:spLocks noGrp="1"/>
          </p:cNvSpPr>
          <p:nvPr>
            <p:ph idx="1"/>
          </p:nvPr>
        </p:nvSpPr>
        <p:spPr>
          <a:xfrm>
            <a:off x="457200" y="1268760"/>
            <a:ext cx="8229600" cy="1872208"/>
          </a:xfrm>
        </p:spPr>
        <p:txBody>
          <a:bodyPr>
            <a:noAutofit/>
          </a:bodyPr>
          <a:lstStyle/>
          <a:p>
            <a:r>
              <a:rPr lang="zh-TW" altLang="en-US" sz="5000" b="1" dirty="0" smtClean="0">
                <a:latin typeface="標楷體" panose="03000509000000000000" pitchFamily="65" charset="-120"/>
                <a:ea typeface="標楷體" panose="03000509000000000000" pitchFamily="65" charset="-120"/>
              </a:rPr>
              <a:t>安樂高中</a:t>
            </a:r>
            <a:r>
              <a:rPr lang="zh-TW" altLang="en-US" sz="5000" b="1" u="sng" dirty="0" smtClean="0">
                <a:latin typeface="標楷體" panose="03000509000000000000" pitchFamily="65" charset="-120"/>
                <a:ea typeface="標楷體" panose="03000509000000000000" pitchFamily="65" charset="-120"/>
              </a:rPr>
              <a:t>普通科</a:t>
            </a:r>
            <a:r>
              <a:rPr lang="zh-TW" altLang="en-US" sz="5000" b="1" dirty="0" smtClean="0">
                <a:latin typeface="標楷體" panose="03000509000000000000" pitchFamily="65" charset="-120"/>
                <a:ea typeface="標楷體" panose="03000509000000000000" pitchFamily="65" charset="-120"/>
              </a:rPr>
              <a:t>有</a:t>
            </a:r>
            <a:endParaRPr lang="en-US" altLang="zh-TW" sz="5000" b="1" dirty="0" smtClean="0">
              <a:latin typeface="標楷體" panose="03000509000000000000" pitchFamily="65" charset="-120"/>
              <a:ea typeface="標楷體" panose="03000509000000000000" pitchFamily="65" charset="-120"/>
            </a:endParaRPr>
          </a:p>
          <a:p>
            <a:r>
              <a:rPr lang="zh-TW" altLang="en-US" sz="5000" b="1" dirty="0" smtClean="0">
                <a:latin typeface="標楷體" panose="03000509000000000000" pitchFamily="65" charset="-120"/>
                <a:ea typeface="標楷體" panose="03000509000000000000" pitchFamily="65" charset="-120"/>
              </a:rPr>
              <a:t>哪三個管道可以進入</a:t>
            </a:r>
            <a:r>
              <a:rPr lang="zh-TW" altLang="en-US" sz="5000" b="1" dirty="0" smtClean="0">
                <a:latin typeface="新細明體"/>
                <a:ea typeface="新細明體"/>
              </a:rPr>
              <a:t>？</a:t>
            </a:r>
            <a:endParaRPr lang="en-US" altLang="zh-TW" sz="5000" b="1" dirty="0">
              <a:latin typeface="標楷體" panose="03000509000000000000" pitchFamily="65" charset="-120"/>
              <a:ea typeface="標楷體" panose="03000509000000000000" pitchFamily="65" charset="-120"/>
            </a:endParaRPr>
          </a:p>
        </p:txBody>
      </p:sp>
      <p:sp>
        <p:nvSpPr>
          <p:cNvPr id="7" name="內容版面配置區 6"/>
          <p:cNvSpPr>
            <a:spLocks noGrp="1"/>
          </p:cNvSpPr>
          <p:nvPr>
            <p:ph idx="10"/>
          </p:nvPr>
        </p:nvSpPr>
        <p:spPr>
          <a:xfrm>
            <a:off x="444066" y="3501008"/>
            <a:ext cx="6360182" cy="2448272"/>
          </a:xfrm>
          <a:solidFill>
            <a:srgbClr val="FFFFCC"/>
          </a:solidFill>
        </p:spPr>
        <p:txBody>
          <a:bodyPr>
            <a:normAutofit fontScale="77500" lnSpcReduction="20000"/>
          </a:bodyPr>
          <a:lstStyle/>
          <a:p>
            <a:r>
              <a:rPr lang="zh-TW" altLang="en-US" sz="7000" b="1" dirty="0" smtClean="0">
                <a:solidFill>
                  <a:srgbClr val="FF0000"/>
                </a:solidFill>
                <a:latin typeface="標楷體" panose="03000509000000000000" pitchFamily="65" charset="-120"/>
                <a:ea typeface="標楷體" panose="03000509000000000000" pitchFamily="65" charset="-120"/>
              </a:rPr>
              <a:t>安樂高中</a:t>
            </a:r>
            <a:r>
              <a:rPr lang="zh-TW" altLang="en-US" sz="7000" b="1" dirty="0" smtClean="0">
                <a:solidFill>
                  <a:srgbClr val="3333FF"/>
                </a:solidFill>
                <a:latin typeface="標楷體" panose="03000509000000000000" pitchFamily="65" charset="-120"/>
                <a:ea typeface="標楷體" panose="03000509000000000000" pitchFamily="65" charset="-120"/>
              </a:rPr>
              <a:t>直升</a:t>
            </a:r>
            <a:r>
              <a:rPr lang="zh-TW" altLang="en-US" sz="7000" b="1" dirty="0" smtClean="0">
                <a:solidFill>
                  <a:srgbClr val="FF0000"/>
                </a:solidFill>
                <a:latin typeface="標楷體" panose="03000509000000000000" pitchFamily="65" charset="-120"/>
                <a:ea typeface="標楷體" panose="03000509000000000000" pitchFamily="65" charset="-120"/>
              </a:rPr>
              <a:t>、</a:t>
            </a:r>
            <a:endParaRPr lang="en-US" altLang="zh-TW" sz="7000" b="1" dirty="0" smtClean="0">
              <a:solidFill>
                <a:srgbClr val="FF0000"/>
              </a:solidFill>
              <a:latin typeface="標楷體" panose="03000509000000000000" pitchFamily="65" charset="-120"/>
              <a:ea typeface="標楷體" panose="03000509000000000000" pitchFamily="65" charset="-120"/>
            </a:endParaRPr>
          </a:p>
          <a:p>
            <a:r>
              <a:rPr lang="zh-TW" altLang="en-US" sz="7000" b="1" dirty="0" smtClean="0">
                <a:solidFill>
                  <a:srgbClr val="FF0000"/>
                </a:solidFill>
                <a:latin typeface="標楷體" panose="03000509000000000000" pitchFamily="65" charset="-120"/>
                <a:ea typeface="標楷體" panose="03000509000000000000" pitchFamily="65" charset="-120"/>
              </a:rPr>
              <a:t>基隆市</a:t>
            </a:r>
            <a:r>
              <a:rPr lang="zh-TW" altLang="en-US" sz="7000" b="1" dirty="0" smtClean="0">
                <a:solidFill>
                  <a:srgbClr val="3333FF"/>
                </a:solidFill>
                <a:latin typeface="標楷體" panose="03000509000000000000" pitchFamily="65" charset="-120"/>
                <a:ea typeface="標楷體" panose="03000509000000000000" pitchFamily="65" charset="-120"/>
              </a:rPr>
              <a:t>優先</a:t>
            </a:r>
            <a:r>
              <a:rPr lang="zh-TW" altLang="en-US" sz="7000" b="1" dirty="0" smtClean="0">
                <a:solidFill>
                  <a:srgbClr val="FF0000"/>
                </a:solidFill>
                <a:latin typeface="標楷體" panose="03000509000000000000" pitchFamily="65" charset="-120"/>
                <a:ea typeface="標楷體" panose="03000509000000000000" pitchFamily="65" charset="-120"/>
              </a:rPr>
              <a:t>免試、</a:t>
            </a:r>
            <a:endParaRPr lang="en-US" altLang="zh-TW" sz="7000" b="1" dirty="0" smtClean="0">
              <a:solidFill>
                <a:srgbClr val="FF0000"/>
              </a:solidFill>
              <a:latin typeface="標楷體" panose="03000509000000000000" pitchFamily="65" charset="-120"/>
              <a:ea typeface="標楷體" panose="03000509000000000000" pitchFamily="65" charset="-120"/>
            </a:endParaRPr>
          </a:p>
          <a:p>
            <a:r>
              <a:rPr lang="zh-TW" altLang="en-US" sz="7000" b="1" dirty="0" smtClean="0">
                <a:solidFill>
                  <a:srgbClr val="FF0000"/>
                </a:solidFill>
                <a:latin typeface="標楷體" panose="03000509000000000000" pitchFamily="65" charset="-120"/>
                <a:ea typeface="標楷體" panose="03000509000000000000" pitchFamily="65" charset="-120"/>
              </a:rPr>
              <a:t>基北區</a:t>
            </a:r>
            <a:r>
              <a:rPr lang="zh-TW" altLang="en-US" sz="7000" b="1" dirty="0" smtClean="0">
                <a:solidFill>
                  <a:srgbClr val="3333FF"/>
                </a:solidFill>
                <a:latin typeface="標楷體" panose="03000509000000000000" pitchFamily="65" charset="-120"/>
                <a:ea typeface="標楷體" panose="03000509000000000000" pitchFamily="65" charset="-120"/>
              </a:rPr>
              <a:t>免試</a:t>
            </a:r>
            <a:r>
              <a:rPr lang="zh-TW" altLang="en-US" sz="7000" b="1" dirty="0" smtClean="0">
                <a:solidFill>
                  <a:srgbClr val="FF0000"/>
                </a:solidFill>
                <a:latin typeface="標楷體" panose="03000509000000000000" pitchFamily="65" charset="-120"/>
                <a:ea typeface="標楷體" panose="03000509000000000000" pitchFamily="65" charset="-120"/>
              </a:rPr>
              <a:t>入學</a:t>
            </a:r>
            <a:r>
              <a:rPr lang="zh-TW" altLang="en-US" sz="7000" b="1" dirty="0" smtClean="0">
                <a:solidFill>
                  <a:srgbClr val="FF0000"/>
                </a:solidFill>
                <a:latin typeface="標楷體"/>
                <a:ea typeface="標楷體"/>
              </a:rPr>
              <a:t>。</a:t>
            </a:r>
            <a:endParaRPr lang="en-US" altLang="zh-TW" sz="7000" b="1" dirty="0" smtClean="0">
              <a:solidFill>
                <a:srgbClr val="FF0000"/>
              </a:solidFill>
              <a:latin typeface="標楷體" panose="03000509000000000000" pitchFamily="65" charset="-120"/>
              <a:ea typeface="標楷體" panose="03000509000000000000" pitchFamily="65" charset="-120"/>
            </a:endParaRPr>
          </a:p>
          <a:p>
            <a:endParaRPr lang="zh-TW" altLang="en-US" sz="70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67144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Ｑ</a:t>
            </a:r>
            <a:r>
              <a:rPr lang="en-US" altLang="zh-TW" dirty="0" smtClean="0">
                <a:solidFill>
                  <a:schemeClr val="tx1"/>
                </a:solidFill>
                <a:latin typeface="標楷體" panose="03000509000000000000" pitchFamily="65" charset="-120"/>
                <a:ea typeface="標楷體" panose="03000509000000000000" pitchFamily="65" charset="-120"/>
              </a:rPr>
              <a:t>8</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6" name="內容版面配置區 5"/>
          <p:cNvSpPr>
            <a:spLocks noGrp="1"/>
          </p:cNvSpPr>
          <p:nvPr>
            <p:ph idx="1"/>
          </p:nvPr>
        </p:nvSpPr>
        <p:spPr>
          <a:xfrm>
            <a:off x="323528" y="1268760"/>
            <a:ext cx="8496944" cy="1872208"/>
          </a:xfrm>
        </p:spPr>
        <p:txBody>
          <a:bodyPr>
            <a:noAutofit/>
          </a:bodyPr>
          <a:lstStyle/>
          <a:p>
            <a:r>
              <a:rPr lang="zh-TW" altLang="en-US" sz="5000" b="1" dirty="0" smtClean="0">
                <a:latin typeface="標楷體" panose="03000509000000000000" pitchFamily="65" charset="-120"/>
                <a:ea typeface="標楷體" panose="03000509000000000000" pitchFamily="65" charset="-120"/>
              </a:rPr>
              <a:t>基隆的完全免試</a:t>
            </a:r>
            <a:r>
              <a:rPr lang="zh-TW" altLang="en-US" sz="5000" b="1" dirty="0" smtClean="0">
                <a:latin typeface="標楷體"/>
                <a:ea typeface="標楷體"/>
              </a:rPr>
              <a:t>、</a:t>
            </a:r>
            <a:r>
              <a:rPr lang="zh-TW" altLang="en-US" sz="5000" b="1" dirty="0" smtClean="0">
                <a:latin typeface="標楷體" panose="03000509000000000000" pitchFamily="65" charset="-120"/>
                <a:ea typeface="標楷體" panose="03000509000000000000" pitchFamily="65" charset="-120"/>
              </a:rPr>
              <a:t>優先免試</a:t>
            </a:r>
            <a:endParaRPr lang="en-US" altLang="zh-TW" sz="5000" b="1" dirty="0" smtClean="0">
              <a:latin typeface="標楷體" panose="03000509000000000000" pitchFamily="65" charset="-120"/>
              <a:ea typeface="標楷體" panose="03000509000000000000" pitchFamily="65" charset="-120"/>
            </a:endParaRPr>
          </a:p>
          <a:p>
            <a:r>
              <a:rPr lang="zh-TW" altLang="en-US" sz="5000" b="1" dirty="0" smtClean="0">
                <a:latin typeface="標楷體" panose="03000509000000000000" pitchFamily="65" charset="-120"/>
                <a:ea typeface="標楷體" panose="03000509000000000000" pitchFamily="65" charset="-120"/>
              </a:rPr>
              <a:t>有什麼差別</a:t>
            </a:r>
            <a:r>
              <a:rPr lang="zh-TW" altLang="en-US" sz="5000" b="1" dirty="0" smtClean="0">
                <a:latin typeface="新細明體"/>
                <a:ea typeface="新細明體"/>
              </a:rPr>
              <a:t>？</a:t>
            </a:r>
            <a:endParaRPr lang="en-US" altLang="zh-TW" sz="5000" b="1" dirty="0">
              <a:latin typeface="標楷體" panose="03000509000000000000" pitchFamily="65" charset="-120"/>
              <a:ea typeface="標楷體" panose="03000509000000000000" pitchFamily="65" charset="-120"/>
            </a:endParaRPr>
          </a:p>
        </p:txBody>
      </p:sp>
      <p:sp>
        <p:nvSpPr>
          <p:cNvPr id="7" name="內容版面配置區 6"/>
          <p:cNvSpPr>
            <a:spLocks noGrp="1"/>
          </p:cNvSpPr>
          <p:nvPr>
            <p:ph idx="10"/>
          </p:nvPr>
        </p:nvSpPr>
        <p:spPr>
          <a:xfrm>
            <a:off x="323528" y="3356992"/>
            <a:ext cx="8640960" cy="2376264"/>
          </a:xfrm>
          <a:solidFill>
            <a:srgbClr val="FFFFCC"/>
          </a:solidFill>
        </p:spPr>
        <p:txBody>
          <a:bodyPr>
            <a:normAutofit fontScale="77500" lnSpcReduction="20000"/>
          </a:bodyPr>
          <a:lstStyle/>
          <a:p>
            <a:r>
              <a:rPr lang="zh-TW" altLang="en-US" sz="5000" b="1" dirty="0" smtClean="0">
                <a:solidFill>
                  <a:srgbClr val="3333FF"/>
                </a:solidFill>
                <a:latin typeface="標楷體" panose="03000509000000000000" pitchFamily="65" charset="-120"/>
                <a:ea typeface="標楷體" panose="03000509000000000000" pitchFamily="65" charset="-120"/>
              </a:rPr>
              <a:t>完全</a:t>
            </a:r>
            <a:r>
              <a:rPr lang="zh-TW" altLang="en-US" sz="5000" b="1" dirty="0" smtClean="0">
                <a:solidFill>
                  <a:srgbClr val="FF0000"/>
                </a:solidFill>
                <a:latin typeface="標楷體" panose="03000509000000000000" pitchFamily="65" charset="-120"/>
                <a:ea typeface="標楷體" panose="03000509000000000000" pitchFamily="65" charset="-120"/>
              </a:rPr>
              <a:t>免試</a:t>
            </a:r>
            <a:r>
              <a:rPr lang="zh-TW" altLang="en-US" sz="5000" b="1" dirty="0" smtClean="0">
                <a:solidFill>
                  <a:srgbClr val="FF0000"/>
                </a:solidFill>
                <a:latin typeface="標楷體"/>
                <a:ea typeface="標楷體"/>
              </a:rPr>
              <a:t>：</a:t>
            </a:r>
            <a:r>
              <a:rPr lang="zh-TW" altLang="en-US" sz="5000" b="1" u="sng" dirty="0" smtClean="0">
                <a:solidFill>
                  <a:srgbClr val="FF0000"/>
                </a:solidFill>
                <a:latin typeface="標楷體"/>
                <a:ea typeface="標楷體"/>
              </a:rPr>
              <a:t>不看</a:t>
            </a:r>
            <a:r>
              <a:rPr lang="zh-TW" altLang="en-US" sz="5000" b="1" dirty="0" smtClean="0">
                <a:solidFill>
                  <a:srgbClr val="FF0000"/>
                </a:solidFill>
                <a:latin typeface="標楷體"/>
                <a:ea typeface="標楷體"/>
              </a:rPr>
              <a:t>會考成績，</a:t>
            </a:r>
            <a:endParaRPr lang="en-US" altLang="zh-TW" sz="5000" b="1" dirty="0" smtClean="0">
              <a:solidFill>
                <a:srgbClr val="FF0000"/>
              </a:solidFill>
              <a:latin typeface="標楷體"/>
              <a:ea typeface="標楷體"/>
            </a:endParaRPr>
          </a:p>
          <a:p>
            <a:r>
              <a:rPr lang="zh-TW" altLang="en-US" sz="5000" b="1" dirty="0">
                <a:solidFill>
                  <a:srgbClr val="3333FF"/>
                </a:solidFill>
                <a:latin typeface="標楷體"/>
                <a:ea typeface="標楷體"/>
              </a:rPr>
              <a:t>優先</a:t>
            </a:r>
            <a:r>
              <a:rPr lang="zh-TW" altLang="en-US" sz="5000" b="1" dirty="0" smtClean="0">
                <a:solidFill>
                  <a:srgbClr val="FF0000"/>
                </a:solidFill>
                <a:latin typeface="標楷體"/>
                <a:ea typeface="標楷體"/>
              </a:rPr>
              <a:t>免試：要看會考成績，</a:t>
            </a:r>
            <a:endParaRPr lang="en-US" altLang="zh-TW" sz="5000" b="1" dirty="0" smtClean="0">
              <a:solidFill>
                <a:srgbClr val="FF0000"/>
              </a:solidFill>
              <a:latin typeface="標楷體"/>
              <a:ea typeface="標楷體"/>
            </a:endParaRPr>
          </a:p>
          <a:p>
            <a:r>
              <a:rPr lang="zh-TW" altLang="en-US" sz="5000" b="1" dirty="0">
                <a:solidFill>
                  <a:srgbClr val="3333FF"/>
                </a:solidFill>
                <a:latin typeface="標楷體" panose="03000509000000000000" pitchFamily="65" charset="-120"/>
                <a:ea typeface="標楷體" panose="03000509000000000000" pitchFamily="65" charset="-120"/>
              </a:rPr>
              <a:t>完全</a:t>
            </a:r>
            <a:r>
              <a:rPr lang="zh-TW" altLang="en-US" sz="5000" b="1" dirty="0" smtClean="0">
                <a:solidFill>
                  <a:srgbClr val="FF0000"/>
                </a:solidFill>
                <a:latin typeface="標楷體" panose="03000509000000000000" pitchFamily="65" charset="-120"/>
                <a:ea typeface="標楷體" panose="03000509000000000000" pitchFamily="65" charset="-120"/>
              </a:rPr>
              <a:t>免試時間比較前面</a:t>
            </a:r>
            <a:r>
              <a:rPr lang="zh-TW" altLang="en-US" sz="5000" b="1" dirty="0" smtClean="0">
                <a:solidFill>
                  <a:srgbClr val="FF0000"/>
                </a:solidFill>
                <a:latin typeface="標楷體"/>
                <a:ea typeface="標楷體"/>
              </a:rPr>
              <a:t>，</a:t>
            </a:r>
            <a:endParaRPr lang="en-US" altLang="zh-TW" sz="5000" b="1" dirty="0" smtClean="0">
              <a:solidFill>
                <a:srgbClr val="FF0000"/>
              </a:solidFill>
              <a:latin typeface="標楷體"/>
              <a:ea typeface="標楷體"/>
            </a:endParaRPr>
          </a:p>
          <a:p>
            <a:r>
              <a:rPr lang="zh-TW" altLang="en-US" sz="5000" b="1" dirty="0">
                <a:solidFill>
                  <a:srgbClr val="3333FF"/>
                </a:solidFill>
                <a:latin typeface="標楷體"/>
                <a:ea typeface="標楷體"/>
              </a:rPr>
              <a:t>優先</a:t>
            </a:r>
            <a:r>
              <a:rPr lang="zh-TW" altLang="en-US" sz="5000" b="1" dirty="0">
                <a:solidFill>
                  <a:srgbClr val="FF0000"/>
                </a:solidFill>
                <a:latin typeface="標楷體"/>
                <a:ea typeface="標楷體"/>
              </a:rPr>
              <a:t>免試只限</a:t>
            </a:r>
            <a:r>
              <a:rPr lang="zh-TW" altLang="en-US" sz="5000" b="1" dirty="0" smtClean="0">
                <a:solidFill>
                  <a:srgbClr val="FF0000"/>
                </a:solidFill>
                <a:latin typeface="標楷體"/>
                <a:ea typeface="標楷體"/>
              </a:rPr>
              <a:t>基隆市，且</a:t>
            </a:r>
            <a:r>
              <a:rPr lang="zh-TW" altLang="en-US" sz="5000" b="1" u="sng" dirty="0" smtClean="0">
                <a:solidFill>
                  <a:srgbClr val="FF0000"/>
                </a:solidFill>
                <a:latin typeface="標楷體"/>
                <a:ea typeface="標楷體"/>
              </a:rPr>
              <a:t>沒有</a:t>
            </a:r>
            <a:r>
              <a:rPr lang="zh-TW" altLang="en-US" sz="5000" b="1" dirty="0" smtClean="0">
                <a:solidFill>
                  <a:srgbClr val="FF0000"/>
                </a:solidFill>
                <a:latin typeface="標楷體"/>
                <a:ea typeface="標楷體"/>
              </a:rPr>
              <a:t>跨區。</a:t>
            </a:r>
            <a:endParaRPr lang="zh-TW" altLang="en-US" sz="50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1232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Ｑ</a:t>
            </a:r>
            <a:r>
              <a:rPr lang="en-US" altLang="zh-TW" dirty="0" smtClean="0">
                <a:solidFill>
                  <a:schemeClr val="tx1"/>
                </a:solidFill>
                <a:latin typeface="標楷體" panose="03000509000000000000" pitchFamily="65" charset="-120"/>
                <a:ea typeface="標楷體" panose="03000509000000000000" pitchFamily="65" charset="-120"/>
              </a:rPr>
              <a:t>9</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6" name="內容版面配置區 5"/>
          <p:cNvSpPr>
            <a:spLocks noGrp="1"/>
          </p:cNvSpPr>
          <p:nvPr>
            <p:ph idx="1"/>
          </p:nvPr>
        </p:nvSpPr>
        <p:spPr>
          <a:xfrm>
            <a:off x="457200" y="1268760"/>
            <a:ext cx="8229600" cy="1872208"/>
          </a:xfrm>
        </p:spPr>
        <p:txBody>
          <a:bodyPr>
            <a:noAutofit/>
          </a:bodyPr>
          <a:lstStyle/>
          <a:p>
            <a:r>
              <a:rPr lang="zh-TW" altLang="en-US" sz="5000" b="1" dirty="0" smtClean="0">
                <a:latin typeface="標楷體" panose="03000509000000000000" pitchFamily="65" charset="-120"/>
                <a:ea typeface="標楷體" panose="03000509000000000000" pitchFamily="65" charset="-120"/>
              </a:rPr>
              <a:t>基北區免試有</a:t>
            </a:r>
            <a:r>
              <a:rPr lang="zh-TW" altLang="en-US" sz="5000" b="1" u="sng" dirty="0" smtClean="0">
                <a:latin typeface="標楷體" panose="03000509000000000000" pitchFamily="65" charset="-120"/>
                <a:ea typeface="標楷體" panose="03000509000000000000" pitchFamily="65" charset="-120"/>
              </a:rPr>
              <a:t>幾次</a:t>
            </a:r>
            <a:r>
              <a:rPr lang="zh-TW" altLang="en-US" sz="5000" b="1" dirty="0" smtClean="0">
                <a:latin typeface="標楷體" panose="03000509000000000000" pitchFamily="65" charset="-120"/>
                <a:ea typeface="標楷體" panose="03000509000000000000" pitchFamily="65" charset="-120"/>
              </a:rPr>
              <a:t>模擬志願選填</a:t>
            </a:r>
            <a:r>
              <a:rPr lang="zh-TW" altLang="en-US" sz="5000" b="1" dirty="0" smtClean="0">
                <a:latin typeface="新細明體"/>
                <a:ea typeface="新細明體"/>
              </a:rPr>
              <a:t>？</a:t>
            </a:r>
            <a:endParaRPr lang="en-US" altLang="zh-TW" sz="5000" b="1" dirty="0">
              <a:latin typeface="標楷體" panose="03000509000000000000" pitchFamily="65" charset="-120"/>
              <a:ea typeface="標楷體" panose="03000509000000000000" pitchFamily="65" charset="-120"/>
            </a:endParaRPr>
          </a:p>
        </p:txBody>
      </p:sp>
      <p:sp>
        <p:nvSpPr>
          <p:cNvPr id="7" name="內容版面配置區 6"/>
          <p:cNvSpPr>
            <a:spLocks noGrp="1"/>
          </p:cNvSpPr>
          <p:nvPr>
            <p:ph idx="10"/>
          </p:nvPr>
        </p:nvSpPr>
        <p:spPr>
          <a:xfrm>
            <a:off x="444066" y="3501008"/>
            <a:ext cx="2039702" cy="1296144"/>
          </a:xfrm>
          <a:solidFill>
            <a:srgbClr val="FFFFCC"/>
          </a:solidFill>
        </p:spPr>
        <p:txBody>
          <a:bodyPr>
            <a:normAutofit/>
          </a:bodyPr>
          <a:lstStyle/>
          <a:p>
            <a:r>
              <a:rPr lang="en-US" altLang="zh-TW" sz="7000" b="1" dirty="0" smtClean="0">
                <a:solidFill>
                  <a:srgbClr val="FF0000"/>
                </a:solidFill>
                <a:latin typeface="標楷體" panose="03000509000000000000" pitchFamily="65" charset="-120"/>
                <a:ea typeface="標楷體" panose="03000509000000000000" pitchFamily="65" charset="-120"/>
              </a:rPr>
              <a:t>3</a:t>
            </a:r>
            <a:r>
              <a:rPr lang="zh-TW" altLang="en-US" sz="7000" b="1" dirty="0" smtClean="0">
                <a:solidFill>
                  <a:srgbClr val="FF0000"/>
                </a:solidFill>
                <a:latin typeface="標楷體" panose="03000509000000000000" pitchFamily="65" charset="-120"/>
                <a:ea typeface="標楷體" panose="03000509000000000000" pitchFamily="65" charset="-120"/>
              </a:rPr>
              <a:t>次</a:t>
            </a:r>
            <a:endParaRPr lang="zh-TW" altLang="en-US" sz="70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8622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Ｑ</a:t>
            </a:r>
            <a:r>
              <a:rPr lang="en-US" altLang="zh-TW" dirty="0" smtClean="0">
                <a:solidFill>
                  <a:schemeClr val="tx1"/>
                </a:solidFill>
                <a:latin typeface="標楷體" panose="03000509000000000000" pitchFamily="65" charset="-120"/>
                <a:ea typeface="標楷體" panose="03000509000000000000" pitchFamily="65" charset="-120"/>
              </a:rPr>
              <a:t>10</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6" name="內容版面配置區 5"/>
          <p:cNvSpPr>
            <a:spLocks noGrp="1"/>
          </p:cNvSpPr>
          <p:nvPr>
            <p:ph idx="1"/>
          </p:nvPr>
        </p:nvSpPr>
        <p:spPr>
          <a:xfrm>
            <a:off x="323528" y="1268760"/>
            <a:ext cx="8568952" cy="1872208"/>
          </a:xfrm>
        </p:spPr>
        <p:txBody>
          <a:bodyPr>
            <a:noAutofit/>
          </a:bodyPr>
          <a:lstStyle/>
          <a:p>
            <a:r>
              <a:rPr lang="zh-TW" altLang="en-US" sz="5000" b="1" dirty="0" smtClean="0">
                <a:latin typeface="標楷體" panose="03000509000000000000" pitchFamily="65" charset="-120"/>
                <a:ea typeface="標楷體" panose="03000509000000000000" pitchFamily="65" charset="-120"/>
              </a:rPr>
              <a:t>藝術才能班特色招生有</a:t>
            </a:r>
            <a:r>
              <a:rPr lang="zh-TW" altLang="en-US" sz="5000" b="1" u="sng" dirty="0" smtClean="0">
                <a:latin typeface="標楷體" panose="03000509000000000000" pitchFamily="65" charset="-120"/>
                <a:ea typeface="標楷體" panose="03000509000000000000" pitchFamily="65" charset="-120"/>
              </a:rPr>
              <a:t>哪四個</a:t>
            </a:r>
            <a:r>
              <a:rPr lang="zh-TW" altLang="en-US" sz="5000" b="1" dirty="0" smtClean="0">
                <a:latin typeface="標楷體" panose="03000509000000000000" pitchFamily="65" charset="-120"/>
                <a:ea typeface="標楷體" panose="03000509000000000000" pitchFamily="65" charset="-120"/>
              </a:rPr>
              <a:t>類別</a:t>
            </a:r>
            <a:r>
              <a:rPr lang="zh-TW" altLang="en-US" sz="5000" b="1" dirty="0" smtClean="0">
                <a:latin typeface="新細明體"/>
                <a:ea typeface="新細明體"/>
              </a:rPr>
              <a:t>？</a:t>
            </a:r>
            <a:r>
              <a:rPr lang="zh-TW" altLang="en-US" sz="5000" b="1" dirty="0" smtClean="0">
                <a:latin typeface="標楷體"/>
                <a:ea typeface="標楷體"/>
              </a:rPr>
              <a:t>（</a:t>
            </a:r>
            <a:r>
              <a:rPr lang="zh-TW" altLang="en-US" sz="5000" b="1" dirty="0" smtClean="0">
                <a:latin typeface="標楷體" panose="03000509000000000000" pitchFamily="65" charset="-120"/>
                <a:ea typeface="標楷體" panose="03000509000000000000" pitchFamily="65" charset="-120"/>
              </a:rPr>
              <a:t>舉例</a:t>
            </a:r>
            <a:r>
              <a:rPr lang="zh-TW" altLang="en-US" sz="5000" b="1" dirty="0">
                <a:latin typeface="標楷體" panose="03000509000000000000" pitchFamily="65" charset="-120"/>
                <a:ea typeface="標楷體" panose="03000509000000000000" pitchFamily="65" charset="-120"/>
              </a:rPr>
              <a:t>至少</a:t>
            </a:r>
            <a:r>
              <a:rPr lang="en-US" altLang="zh-TW" sz="5000" b="1" u="sng" dirty="0">
                <a:latin typeface="標楷體" panose="03000509000000000000" pitchFamily="65" charset="-120"/>
                <a:ea typeface="標楷體" panose="03000509000000000000" pitchFamily="65" charset="-120"/>
              </a:rPr>
              <a:t>2</a:t>
            </a:r>
            <a:r>
              <a:rPr lang="zh-TW" altLang="en-US" sz="5000" b="1" u="sng" dirty="0" smtClean="0">
                <a:latin typeface="標楷體" panose="03000509000000000000" pitchFamily="65" charset="-120"/>
                <a:ea typeface="標楷體" panose="03000509000000000000" pitchFamily="65" charset="-120"/>
              </a:rPr>
              <a:t>個</a:t>
            </a:r>
            <a:r>
              <a:rPr lang="zh-TW" altLang="en-US" sz="5000" b="1" dirty="0" smtClean="0">
                <a:latin typeface="標楷體"/>
                <a:ea typeface="標楷體"/>
              </a:rPr>
              <a:t>）</a:t>
            </a:r>
            <a:r>
              <a:rPr lang="zh-TW" altLang="en-US" sz="5000" b="1" dirty="0" smtClean="0">
                <a:latin typeface="標楷體" panose="03000509000000000000" pitchFamily="65" charset="-120"/>
                <a:ea typeface="標楷體" panose="03000509000000000000" pitchFamily="65" charset="-120"/>
              </a:rPr>
              <a:t> </a:t>
            </a:r>
            <a:endParaRPr lang="en-US" altLang="zh-TW" sz="5000" b="1" dirty="0">
              <a:latin typeface="標楷體" panose="03000509000000000000" pitchFamily="65" charset="-120"/>
              <a:ea typeface="標楷體" panose="03000509000000000000" pitchFamily="65" charset="-120"/>
            </a:endParaRPr>
          </a:p>
        </p:txBody>
      </p:sp>
      <p:sp>
        <p:nvSpPr>
          <p:cNvPr id="7" name="內容版面配置區 6"/>
          <p:cNvSpPr>
            <a:spLocks noGrp="1"/>
          </p:cNvSpPr>
          <p:nvPr>
            <p:ph idx="10"/>
          </p:nvPr>
        </p:nvSpPr>
        <p:spPr>
          <a:xfrm>
            <a:off x="1691680" y="3501008"/>
            <a:ext cx="6000142" cy="2448272"/>
          </a:xfrm>
          <a:solidFill>
            <a:srgbClr val="FFFFCC"/>
          </a:solidFill>
        </p:spPr>
        <p:txBody>
          <a:bodyPr>
            <a:normAutofit/>
          </a:bodyPr>
          <a:lstStyle/>
          <a:p>
            <a:r>
              <a:rPr lang="zh-TW" altLang="en-US" sz="7000" b="1" dirty="0" smtClean="0">
                <a:solidFill>
                  <a:srgbClr val="FF0000"/>
                </a:solidFill>
                <a:latin typeface="標楷體" panose="03000509000000000000" pitchFamily="65" charset="-120"/>
                <a:ea typeface="標楷體" panose="03000509000000000000" pitchFamily="65" charset="-120"/>
              </a:rPr>
              <a:t>美術、音樂、</a:t>
            </a:r>
            <a:endParaRPr lang="en-US" altLang="zh-TW" sz="7000" b="1" dirty="0" smtClean="0">
              <a:solidFill>
                <a:srgbClr val="FF0000"/>
              </a:solidFill>
              <a:latin typeface="標楷體" panose="03000509000000000000" pitchFamily="65" charset="-120"/>
              <a:ea typeface="標楷體" panose="03000509000000000000" pitchFamily="65" charset="-120"/>
            </a:endParaRPr>
          </a:p>
          <a:p>
            <a:r>
              <a:rPr lang="zh-TW" altLang="en-US" sz="7000" b="1" dirty="0" smtClean="0">
                <a:solidFill>
                  <a:srgbClr val="FF0000"/>
                </a:solidFill>
                <a:latin typeface="標楷體" panose="03000509000000000000" pitchFamily="65" charset="-120"/>
                <a:ea typeface="標楷體" panose="03000509000000000000" pitchFamily="65" charset="-120"/>
              </a:rPr>
              <a:t>舞蹈、戲劇</a:t>
            </a:r>
            <a:r>
              <a:rPr lang="zh-TW" altLang="en-US" sz="7000" b="1" dirty="0" smtClean="0">
                <a:solidFill>
                  <a:srgbClr val="FF0000"/>
                </a:solidFill>
                <a:latin typeface="標楷體"/>
                <a:ea typeface="標楷體"/>
              </a:rPr>
              <a:t>。</a:t>
            </a:r>
            <a:endParaRPr lang="zh-TW" altLang="en-US" sz="70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8063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Ｑ</a:t>
            </a:r>
            <a:r>
              <a:rPr lang="en-US" altLang="zh-TW" dirty="0" smtClean="0">
                <a:solidFill>
                  <a:schemeClr val="tx1"/>
                </a:solidFill>
                <a:latin typeface="標楷體" panose="03000509000000000000" pitchFamily="65" charset="-120"/>
                <a:ea typeface="標楷體" panose="03000509000000000000" pitchFamily="65" charset="-120"/>
              </a:rPr>
              <a:t>11</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6" name="內容版面配置區 5"/>
          <p:cNvSpPr>
            <a:spLocks noGrp="1"/>
          </p:cNvSpPr>
          <p:nvPr>
            <p:ph idx="1"/>
          </p:nvPr>
        </p:nvSpPr>
        <p:spPr>
          <a:xfrm>
            <a:off x="323528" y="1268760"/>
            <a:ext cx="8496944" cy="1872208"/>
          </a:xfrm>
        </p:spPr>
        <p:txBody>
          <a:bodyPr>
            <a:noAutofit/>
          </a:bodyPr>
          <a:lstStyle/>
          <a:p>
            <a:r>
              <a:rPr lang="zh-TW" altLang="en-US" sz="5000" b="1" dirty="0" smtClean="0">
                <a:latin typeface="標楷體" panose="03000509000000000000" pitchFamily="65" charset="-120"/>
                <a:ea typeface="標楷體" panose="03000509000000000000" pitchFamily="65" charset="-120"/>
              </a:rPr>
              <a:t>會考 </a:t>
            </a:r>
            <a:r>
              <a:rPr lang="en-US" altLang="zh-TW" sz="5000" b="1" u="sng" dirty="0" smtClean="0">
                <a:latin typeface="標楷體" panose="03000509000000000000" pitchFamily="65" charset="-120"/>
                <a:ea typeface="標楷體" panose="03000509000000000000" pitchFamily="65" charset="-120"/>
              </a:rPr>
              <a:t>5A</a:t>
            </a:r>
            <a:r>
              <a:rPr lang="zh-TW" altLang="en-US" sz="5000" b="1" dirty="0" smtClean="0">
                <a:latin typeface="標楷體" panose="03000509000000000000" pitchFamily="65" charset="-120"/>
                <a:ea typeface="標楷體" panose="03000509000000000000" pitchFamily="65" charset="-120"/>
              </a:rPr>
              <a:t> 對應之積分為多少</a:t>
            </a:r>
            <a:r>
              <a:rPr lang="zh-TW" altLang="en-US" sz="5000" b="1" dirty="0" smtClean="0">
                <a:latin typeface="新細明體"/>
                <a:ea typeface="新細明體"/>
              </a:rPr>
              <a:t>？</a:t>
            </a:r>
            <a:endParaRPr lang="en-US" altLang="zh-TW" sz="5000" b="1" dirty="0">
              <a:latin typeface="標楷體" panose="03000509000000000000" pitchFamily="65" charset="-120"/>
              <a:ea typeface="標楷體" panose="03000509000000000000" pitchFamily="65" charset="-120"/>
            </a:endParaRPr>
          </a:p>
        </p:txBody>
      </p:sp>
      <p:sp>
        <p:nvSpPr>
          <p:cNvPr id="7" name="內容版面配置區 6"/>
          <p:cNvSpPr>
            <a:spLocks noGrp="1"/>
          </p:cNvSpPr>
          <p:nvPr>
            <p:ph idx="10"/>
          </p:nvPr>
        </p:nvSpPr>
        <p:spPr>
          <a:xfrm>
            <a:off x="444066" y="3501008"/>
            <a:ext cx="2615766" cy="1296144"/>
          </a:xfrm>
          <a:solidFill>
            <a:srgbClr val="FFFFCC"/>
          </a:solidFill>
        </p:spPr>
        <p:txBody>
          <a:bodyPr>
            <a:normAutofit/>
          </a:bodyPr>
          <a:lstStyle/>
          <a:p>
            <a:r>
              <a:rPr lang="en-US" altLang="zh-TW" sz="7000" b="1" dirty="0" smtClean="0">
                <a:solidFill>
                  <a:srgbClr val="FF0000"/>
                </a:solidFill>
                <a:latin typeface="標楷體" panose="03000509000000000000" pitchFamily="65" charset="-120"/>
                <a:ea typeface="標楷體" panose="03000509000000000000" pitchFamily="65" charset="-120"/>
              </a:rPr>
              <a:t>25</a:t>
            </a:r>
            <a:r>
              <a:rPr lang="zh-TW" altLang="en-US" sz="7000" b="1" dirty="0" smtClean="0">
                <a:solidFill>
                  <a:srgbClr val="FF0000"/>
                </a:solidFill>
                <a:latin typeface="標楷體" panose="03000509000000000000" pitchFamily="65" charset="-120"/>
                <a:ea typeface="標楷體" panose="03000509000000000000" pitchFamily="65" charset="-120"/>
              </a:rPr>
              <a:t>分</a:t>
            </a:r>
            <a:endParaRPr lang="zh-TW" altLang="en-US" sz="70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32783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6" name="Rectangle 7">
            <a:extLst>
              <a:ext uri="{FF2B5EF4-FFF2-40B4-BE49-F238E27FC236}">
                <a16:creationId xmlns:a16="http://schemas.microsoft.com/office/drawing/2014/main" xmlns="" id="{5DEB47B6-F87F-447B-A30A-C9C7E3EF1BAF}"/>
              </a:ext>
            </a:extLst>
          </p:cNvPr>
          <p:cNvSpPr>
            <a:spLocks noChangeArrowheads="1"/>
          </p:cNvSpPr>
          <p:nvPr/>
        </p:nvSpPr>
        <p:spPr bwMode="auto">
          <a:xfrm>
            <a:off x="468312" y="928121"/>
            <a:ext cx="8207375" cy="4185761"/>
          </a:xfrm>
          <a:prstGeom prst="rect">
            <a:avLst/>
          </a:prstGeom>
          <a:solidFill>
            <a:srgbClr val="CCFFCC"/>
          </a:solidFill>
          <a:ln w="12700">
            <a:solidFill>
              <a:srgbClr val="3333FF"/>
            </a:solidFill>
            <a:miter lim="800000"/>
            <a:headEnd/>
            <a:tailEnd/>
          </a:ln>
        </p:spPr>
        <p:txBody>
          <a:bodyPr>
            <a:spAutoFit/>
          </a:bodyPr>
          <a:lstStyle/>
          <a:p>
            <a:pPr algn="just">
              <a:defRPr/>
            </a:pPr>
            <a:r>
              <a:rPr lang="en-US" altLang="zh-TW" sz="4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3</a:t>
            </a:r>
            <a:r>
              <a:rPr lang="en-US" altLang="zh-TW" sz="4000" b="1" dirty="0" smtClean="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a:t>
            </a:r>
            <a:r>
              <a:rPr lang="zh-TW" altLang="en-US" sz="4000" b="1" dirty="0">
                <a:solidFill>
                  <a:srgbClr val="FF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特殊考試分發</a:t>
            </a:r>
            <a:r>
              <a:rPr lang="zh-TW" altLang="en-US" sz="4000" b="1" dirty="0" smtClean="0">
                <a:solidFill>
                  <a:srgbClr val="FF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入學</a:t>
            </a:r>
            <a:r>
              <a:rPr lang="zh-TW" altLang="en-US" sz="3200" b="1" dirty="0" smtClean="0">
                <a:latin typeface="標楷體" panose="03000509000000000000" pitchFamily="65" charset="-120"/>
                <a:ea typeface="標楷體" panose="03000509000000000000" pitchFamily="65" charset="-120"/>
                <a:cs typeface="Times New Roman" pitchFamily="18" charset="0"/>
              </a:rPr>
              <a:t>（學科</a:t>
            </a:r>
            <a:r>
              <a:rPr lang="zh-TW" altLang="en-US" sz="3200" b="1" dirty="0">
                <a:latin typeface="標楷體" panose="03000509000000000000" pitchFamily="65" charset="-120"/>
                <a:ea typeface="標楷體" panose="03000509000000000000" pitchFamily="65" charset="-120"/>
                <a:cs typeface="Times New Roman" pitchFamily="18" charset="0"/>
              </a:rPr>
              <a:t>特</a:t>
            </a:r>
            <a:r>
              <a:rPr lang="zh-TW" altLang="en-US" sz="3200" b="1" dirty="0" smtClean="0">
                <a:latin typeface="標楷體" panose="03000509000000000000" pitchFamily="65" charset="-120"/>
                <a:ea typeface="標楷體" panose="03000509000000000000" pitchFamily="65" charset="-120"/>
                <a:cs typeface="Times New Roman" pitchFamily="18" charset="0"/>
              </a:rPr>
              <a:t>招）</a:t>
            </a:r>
            <a:endParaRPr lang="zh-TW" altLang="en-US" sz="3200" b="1" dirty="0">
              <a:latin typeface="標楷體" panose="03000509000000000000" pitchFamily="65" charset="-120"/>
              <a:ea typeface="標楷體" panose="03000509000000000000" pitchFamily="65" charset="-120"/>
              <a:cs typeface="Times New Roman" pitchFamily="18" charset="0"/>
            </a:endParaRPr>
          </a:p>
          <a:p>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      </a:t>
            </a:r>
            <a:r>
              <a:rPr lang="zh-TW" altLang="en-US" sz="2000" b="1" dirty="0" smtClean="0">
                <a:solidFill>
                  <a:srgbClr val="FF0000"/>
                </a:solidFill>
                <a:effectLst>
                  <a:outerShdw blurRad="38100" dist="38100" dir="2700000" algn="tl">
                    <a:srgbClr val="000000"/>
                  </a:outerShdw>
                </a:effectLst>
                <a:latin typeface="Times New Roman" pitchFamily="18" charset="0"/>
                <a:ea typeface="標楷體" pitchFamily="65" charset="-120"/>
              </a:rPr>
              <a:t>  </a:t>
            </a:r>
            <a:endParaRPr lang="en-US" altLang="zh-TW" sz="2000" b="1" dirty="0" smtClean="0">
              <a:solidFill>
                <a:srgbClr val="FF0000"/>
              </a:solidFill>
              <a:effectLst>
                <a:outerShdw blurRad="38100" dist="38100" dir="2700000" algn="tl">
                  <a:srgbClr val="000000"/>
                </a:outerShdw>
              </a:effectLst>
              <a:latin typeface="Times New Roman" pitchFamily="18" charset="0"/>
              <a:ea typeface="標楷體" pitchFamily="65" charset="-120"/>
            </a:endParaRPr>
          </a:p>
          <a:p>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 </a:t>
            </a:r>
            <a:r>
              <a:rPr lang="zh-TW" altLang="en-US" sz="2000" b="1" dirty="0" smtClean="0">
                <a:solidFill>
                  <a:srgbClr val="FF0000"/>
                </a:solidFill>
                <a:effectLst>
                  <a:outerShdw blurRad="38100" dist="38100" dir="2700000" algn="tl">
                    <a:srgbClr val="000000"/>
                  </a:outerShdw>
                </a:effectLst>
                <a:latin typeface="Times New Roman" pitchFamily="18" charset="0"/>
                <a:ea typeface="標楷體" pitchFamily="65" charset="-120"/>
              </a:rPr>
              <a:t>       </a:t>
            </a:r>
            <a:r>
              <a:rPr lang="zh-TW" altLang="zh-TW" sz="2800" b="1" dirty="0" smtClean="0">
                <a:solidFill>
                  <a:srgbClr val="FF0000"/>
                </a:solidFill>
                <a:effectLst>
                  <a:outerShdw blurRad="38100" dist="38100" dir="2700000" algn="tl">
                    <a:srgbClr val="000000"/>
                  </a:outerShdw>
                </a:effectLst>
                <a:latin typeface="Times New Roman" pitchFamily="18" charset="0"/>
                <a:ea typeface="標楷體" pitchFamily="65" charset="-120"/>
              </a:rPr>
              <a:t>政大</a:t>
            </a:r>
            <a:r>
              <a:rPr lang="zh-TW" altLang="zh-TW" sz="2800" b="1" dirty="0">
                <a:solidFill>
                  <a:srgbClr val="FF0000"/>
                </a:solidFill>
                <a:effectLst>
                  <a:outerShdw blurRad="38100" dist="38100" dir="2700000" algn="tl">
                    <a:srgbClr val="000000"/>
                  </a:outerShdw>
                </a:effectLst>
                <a:latin typeface="Times New Roman" pitchFamily="18" charset="0"/>
                <a:ea typeface="標楷體" pitchFamily="65" charset="-120"/>
              </a:rPr>
              <a:t>附中</a:t>
            </a:r>
            <a:r>
              <a:rPr lang="zh-TW" altLang="en-US" sz="2800" b="1" dirty="0">
                <a:solidFill>
                  <a:srgbClr val="FF0000"/>
                </a:solidFill>
                <a:effectLst>
                  <a:outerShdw blurRad="38100" dist="38100" dir="2700000" algn="tl">
                    <a:srgbClr val="000000"/>
                  </a:outerShdw>
                </a:effectLst>
                <a:latin typeface="Times New Roman" pitchFamily="18" charset="0"/>
                <a:ea typeface="標楷體" pitchFamily="65" charset="-120"/>
              </a:rPr>
              <a:t> </a:t>
            </a:r>
            <a:r>
              <a:rPr lang="zh-TW" altLang="en-US" sz="2800" b="1" dirty="0" smtClean="0">
                <a:solidFill>
                  <a:srgbClr val="FF0000"/>
                </a:solidFill>
                <a:effectLst>
                  <a:outerShdw blurRad="38100" dist="38100" dir="2700000" algn="tl">
                    <a:srgbClr val="000000"/>
                  </a:outerShdw>
                </a:effectLst>
                <a:latin typeface="Times New Roman" pitchFamily="18" charset="0"/>
                <a:ea typeface="標楷體" pitchFamily="65" charset="-120"/>
              </a:rPr>
              <a:t> </a:t>
            </a:r>
            <a:r>
              <a:rPr lang="zh-TW" altLang="zh-TW" sz="2800" b="1" dirty="0" smtClean="0">
                <a:solidFill>
                  <a:srgbClr val="FF0000"/>
                </a:solidFill>
                <a:effectLst>
                  <a:outerShdw blurRad="38100" dist="38100" dir="2700000" algn="tl">
                    <a:srgbClr val="000000"/>
                  </a:outerShdw>
                </a:effectLst>
                <a:latin typeface="Times New Roman" pitchFamily="18" charset="0"/>
                <a:ea typeface="標楷體" pitchFamily="65" charset="-120"/>
              </a:rPr>
              <a:t>英語</a:t>
            </a:r>
            <a:r>
              <a:rPr lang="zh-TW" altLang="zh-TW" sz="2800" b="1" dirty="0">
                <a:solidFill>
                  <a:srgbClr val="FF0000"/>
                </a:solidFill>
                <a:effectLst>
                  <a:outerShdw blurRad="38100" dist="38100" dir="2700000" algn="tl">
                    <a:srgbClr val="000000"/>
                  </a:outerShdw>
                </a:effectLst>
                <a:latin typeface="Times New Roman" pitchFamily="18" charset="0"/>
                <a:ea typeface="標楷體" pitchFamily="65" charset="-120"/>
              </a:rPr>
              <a:t>國際特色</a:t>
            </a:r>
            <a:r>
              <a:rPr lang="zh-TW" altLang="zh-TW" sz="2800" b="1" dirty="0" smtClean="0">
                <a:solidFill>
                  <a:srgbClr val="FF0000"/>
                </a:solidFill>
                <a:effectLst>
                  <a:outerShdw blurRad="38100" dist="38100" dir="2700000" algn="tl">
                    <a:srgbClr val="000000"/>
                  </a:outerShdw>
                </a:effectLst>
                <a:latin typeface="Times New Roman" pitchFamily="18" charset="0"/>
                <a:ea typeface="標楷體" pitchFamily="65" charset="-120"/>
              </a:rPr>
              <a:t>班</a:t>
            </a:r>
            <a:r>
              <a:rPr lang="zh-TW" altLang="en-US" sz="2800" b="1" dirty="0" smtClean="0">
                <a:solidFill>
                  <a:srgbClr val="FF0000"/>
                </a:solidFill>
                <a:effectLst>
                  <a:outerShdw blurRad="38100" dist="38100" dir="2700000" algn="tl">
                    <a:srgbClr val="000000"/>
                  </a:outerShdw>
                </a:effectLst>
                <a:latin typeface="標楷體"/>
                <a:ea typeface="標楷體"/>
              </a:rPr>
              <a:t>（</a:t>
            </a:r>
            <a:r>
              <a:rPr lang="en-US" altLang="zh-TW" sz="2800" b="1" dirty="0" smtClean="0">
                <a:solidFill>
                  <a:srgbClr val="FF0000"/>
                </a:solidFill>
                <a:effectLst>
                  <a:outerShdw blurRad="38100" dist="38100" dir="2700000" algn="tl">
                    <a:srgbClr val="000000"/>
                  </a:outerShdw>
                </a:effectLst>
                <a:latin typeface="Times New Roman" pitchFamily="18" charset="0"/>
                <a:ea typeface="標楷體" pitchFamily="65" charset="-120"/>
              </a:rPr>
              <a:t>35</a:t>
            </a:r>
            <a:r>
              <a:rPr lang="zh-TW" altLang="en-US" sz="2800" b="1" dirty="0" smtClean="0">
                <a:solidFill>
                  <a:srgbClr val="FF0000"/>
                </a:solidFill>
                <a:effectLst>
                  <a:outerShdw blurRad="38100" dist="38100" dir="2700000" algn="tl">
                    <a:srgbClr val="000000"/>
                  </a:outerShdw>
                </a:effectLst>
                <a:latin typeface="標楷體"/>
                <a:ea typeface="標楷體"/>
              </a:rPr>
              <a:t>）</a:t>
            </a:r>
            <a:endParaRPr lang="en-US" altLang="zh-TW" sz="2800" b="1" dirty="0" smtClean="0">
              <a:solidFill>
                <a:srgbClr val="FF0000"/>
              </a:solidFill>
              <a:effectLst>
                <a:outerShdw blurRad="38100" dist="38100" dir="2700000" algn="tl">
                  <a:srgbClr val="000000"/>
                </a:outerShdw>
              </a:effectLst>
              <a:latin typeface="標楷體"/>
              <a:ea typeface="標楷體"/>
            </a:endParaRPr>
          </a:p>
          <a:p>
            <a:r>
              <a:rPr lang="zh-TW" altLang="en-US" sz="2800" b="1" dirty="0">
                <a:solidFill>
                  <a:srgbClr val="FF0000"/>
                </a:solidFill>
                <a:effectLst>
                  <a:outerShdw blurRad="38100" dist="38100" dir="2700000" algn="tl">
                    <a:srgbClr val="000000"/>
                  </a:outerShdw>
                </a:effectLst>
                <a:latin typeface="標楷體"/>
                <a:ea typeface="標楷體"/>
              </a:rPr>
              <a:t> </a:t>
            </a:r>
            <a:r>
              <a:rPr lang="zh-TW" altLang="en-US" sz="2800" b="1" dirty="0" smtClean="0">
                <a:solidFill>
                  <a:srgbClr val="FF0000"/>
                </a:solidFill>
                <a:effectLst>
                  <a:outerShdw blurRad="38100" dist="38100" dir="2700000" algn="tl">
                    <a:srgbClr val="000000"/>
                  </a:outerShdw>
                </a:effectLst>
                <a:latin typeface="標楷體"/>
                <a:ea typeface="標楷體"/>
              </a:rPr>
              <a:t>  </a:t>
            </a:r>
            <a:r>
              <a:rPr lang="zh-TW" altLang="zh-TW" sz="2800" b="1" dirty="0" smtClean="0">
                <a:solidFill>
                  <a:srgbClr val="FF0000"/>
                </a:solidFill>
                <a:effectLst>
                  <a:outerShdw blurRad="38100" dist="38100" dir="2700000" algn="tl">
                    <a:srgbClr val="000000"/>
                  </a:outerShdw>
                </a:effectLst>
                <a:latin typeface="Times New Roman" pitchFamily="18" charset="0"/>
                <a:ea typeface="標楷體" pitchFamily="65" charset="-120"/>
              </a:rPr>
              <a:t>師大</a:t>
            </a:r>
            <a:r>
              <a:rPr lang="zh-TW" altLang="zh-TW" sz="2800" b="1" dirty="0">
                <a:solidFill>
                  <a:srgbClr val="FF0000"/>
                </a:solidFill>
                <a:effectLst>
                  <a:outerShdw blurRad="38100" dist="38100" dir="2700000" algn="tl">
                    <a:srgbClr val="000000"/>
                  </a:outerShdw>
                </a:effectLst>
                <a:latin typeface="Times New Roman" pitchFamily="18" charset="0"/>
                <a:ea typeface="標楷體" pitchFamily="65" charset="-120"/>
              </a:rPr>
              <a:t>附中</a:t>
            </a:r>
            <a:r>
              <a:rPr lang="zh-TW" altLang="en-US" sz="2800" b="1" dirty="0">
                <a:solidFill>
                  <a:srgbClr val="FF0000"/>
                </a:solidFill>
                <a:effectLst>
                  <a:outerShdw blurRad="38100" dist="38100" dir="2700000" algn="tl">
                    <a:srgbClr val="000000"/>
                  </a:outerShdw>
                </a:effectLst>
                <a:latin typeface="Times New Roman" pitchFamily="18" charset="0"/>
                <a:ea typeface="標楷體" pitchFamily="65" charset="-120"/>
              </a:rPr>
              <a:t> </a:t>
            </a:r>
            <a:r>
              <a:rPr lang="zh-TW" altLang="en-US" sz="2800" b="1" dirty="0" smtClean="0">
                <a:solidFill>
                  <a:srgbClr val="FF0000"/>
                </a:solidFill>
                <a:effectLst>
                  <a:outerShdw blurRad="38100" dist="38100" dir="2700000" algn="tl">
                    <a:srgbClr val="000000"/>
                  </a:outerShdw>
                </a:effectLst>
                <a:latin typeface="Times New Roman" pitchFamily="18" charset="0"/>
                <a:ea typeface="標楷體" pitchFamily="65" charset="-120"/>
              </a:rPr>
              <a:t> </a:t>
            </a:r>
            <a:r>
              <a:rPr lang="zh-TW" altLang="zh-TW" sz="2800" b="1" dirty="0" smtClean="0">
                <a:solidFill>
                  <a:srgbClr val="FF0000"/>
                </a:solidFill>
                <a:effectLst>
                  <a:outerShdw blurRad="38100" dist="38100" dir="2700000" algn="tl">
                    <a:srgbClr val="000000"/>
                  </a:outerShdw>
                </a:effectLst>
                <a:latin typeface="Times New Roman" pitchFamily="18" charset="0"/>
                <a:ea typeface="標楷體" pitchFamily="65" charset="-120"/>
              </a:rPr>
              <a:t>資訊科學</a:t>
            </a:r>
            <a:r>
              <a:rPr lang="zh-TW" altLang="zh-TW" sz="2800" b="1" dirty="0">
                <a:solidFill>
                  <a:srgbClr val="FF0000"/>
                </a:solidFill>
                <a:effectLst>
                  <a:outerShdw blurRad="38100" dist="38100" dir="2700000" algn="tl">
                    <a:srgbClr val="000000"/>
                  </a:outerShdw>
                </a:effectLst>
                <a:latin typeface="Times New Roman" pitchFamily="18" charset="0"/>
                <a:ea typeface="標楷體" pitchFamily="65" charset="-120"/>
              </a:rPr>
              <a:t>特色</a:t>
            </a:r>
            <a:r>
              <a:rPr lang="zh-TW" altLang="zh-TW" sz="2800" b="1" dirty="0" smtClean="0">
                <a:solidFill>
                  <a:srgbClr val="FF0000"/>
                </a:solidFill>
                <a:effectLst>
                  <a:outerShdw blurRad="38100" dist="38100" dir="2700000" algn="tl">
                    <a:srgbClr val="000000"/>
                  </a:outerShdw>
                </a:effectLst>
                <a:latin typeface="Times New Roman" pitchFamily="18" charset="0"/>
                <a:ea typeface="標楷體" pitchFamily="65" charset="-120"/>
              </a:rPr>
              <a:t>班</a:t>
            </a:r>
            <a:r>
              <a:rPr lang="zh-TW" altLang="en-US" sz="2800" b="1" dirty="0" smtClean="0">
                <a:solidFill>
                  <a:srgbClr val="FF0000"/>
                </a:solidFill>
                <a:effectLst>
                  <a:outerShdw blurRad="38100" dist="38100" dir="2700000" algn="tl">
                    <a:srgbClr val="000000"/>
                  </a:outerShdw>
                </a:effectLst>
                <a:latin typeface="標楷體"/>
                <a:ea typeface="標楷體"/>
              </a:rPr>
              <a:t>（</a:t>
            </a:r>
            <a:r>
              <a:rPr lang="en-US" altLang="zh-TW" sz="2800" b="1" dirty="0" smtClean="0">
                <a:solidFill>
                  <a:srgbClr val="FF0000"/>
                </a:solidFill>
                <a:effectLst>
                  <a:outerShdw blurRad="38100" dist="38100" dir="2700000" algn="tl">
                    <a:srgbClr val="000000"/>
                  </a:outerShdw>
                </a:effectLst>
                <a:latin typeface="Times New Roman" pitchFamily="18" charset="0"/>
                <a:ea typeface="標楷體" pitchFamily="65" charset="-120"/>
              </a:rPr>
              <a:t>35</a:t>
            </a:r>
            <a:r>
              <a:rPr lang="zh-TW" altLang="en-US" sz="2800" b="1" dirty="0" smtClean="0">
                <a:solidFill>
                  <a:srgbClr val="FF0000"/>
                </a:solidFill>
                <a:effectLst>
                  <a:outerShdw blurRad="38100" dist="38100" dir="2700000" algn="tl">
                    <a:srgbClr val="000000"/>
                  </a:outerShdw>
                </a:effectLst>
                <a:latin typeface="標楷體"/>
                <a:ea typeface="標楷體"/>
              </a:rPr>
              <a:t>）</a:t>
            </a:r>
            <a:endParaRPr lang="en-US" altLang="zh-TW" sz="2800" b="1" dirty="0" smtClean="0">
              <a:solidFill>
                <a:srgbClr val="FF0000"/>
              </a:solidFill>
              <a:effectLst>
                <a:outerShdw blurRad="38100" dist="38100" dir="2700000" algn="tl">
                  <a:srgbClr val="000000"/>
                </a:outerShdw>
              </a:effectLst>
              <a:latin typeface="標楷體"/>
              <a:ea typeface="標楷體"/>
            </a:endParaRPr>
          </a:p>
          <a:p>
            <a:r>
              <a:rPr lang="zh-TW" altLang="en-US" sz="2800" b="1" dirty="0">
                <a:solidFill>
                  <a:srgbClr val="FF0000"/>
                </a:solidFill>
                <a:effectLst>
                  <a:outerShdw blurRad="38100" dist="38100" dir="2700000" algn="tl">
                    <a:srgbClr val="000000"/>
                  </a:outerShdw>
                </a:effectLst>
                <a:latin typeface="標楷體"/>
                <a:ea typeface="標楷體"/>
              </a:rPr>
              <a:t> </a:t>
            </a:r>
            <a:r>
              <a:rPr lang="zh-TW" altLang="en-US" sz="2800" b="1" dirty="0" smtClean="0">
                <a:solidFill>
                  <a:srgbClr val="FF0000"/>
                </a:solidFill>
                <a:effectLst>
                  <a:outerShdw blurRad="38100" dist="38100" dir="2700000" algn="tl">
                    <a:srgbClr val="000000"/>
                  </a:outerShdw>
                </a:effectLst>
                <a:latin typeface="標楷體"/>
                <a:ea typeface="標楷體"/>
              </a:rPr>
              <a:t>  </a:t>
            </a:r>
            <a:r>
              <a:rPr lang="zh-TW" altLang="en-US" sz="2800" b="1" strike="sngStrike" dirty="0" smtClean="0">
                <a:solidFill>
                  <a:schemeClr val="bg2"/>
                </a:solidFill>
                <a:effectLst>
                  <a:outerShdw blurRad="38100" dist="38100" dir="2700000" algn="tl">
                    <a:srgbClr val="000000"/>
                  </a:outerShdw>
                </a:effectLst>
                <a:latin typeface="Times New Roman" pitchFamily="18" charset="0"/>
                <a:ea typeface="標楷體" pitchFamily="65" charset="-120"/>
              </a:rPr>
              <a:t>麗</a:t>
            </a:r>
            <a:r>
              <a:rPr lang="zh-TW" altLang="en-US" sz="2800" b="1" strike="sngStrike" dirty="0">
                <a:solidFill>
                  <a:schemeClr val="bg2"/>
                </a:solidFill>
                <a:effectLst>
                  <a:outerShdw blurRad="38100" dist="38100" dir="2700000" algn="tl">
                    <a:srgbClr val="000000"/>
                  </a:outerShdw>
                </a:effectLst>
                <a:latin typeface="Times New Roman" pitchFamily="18" charset="0"/>
                <a:ea typeface="標楷體" pitchFamily="65" charset="-120"/>
              </a:rPr>
              <a:t>山</a:t>
            </a:r>
            <a:r>
              <a:rPr lang="zh-TW" altLang="en-US" sz="2800" b="1" strike="sngStrike" dirty="0" smtClean="0">
                <a:solidFill>
                  <a:schemeClr val="bg2"/>
                </a:solidFill>
                <a:effectLst>
                  <a:outerShdw blurRad="38100" dist="38100" dir="2700000" algn="tl">
                    <a:srgbClr val="000000"/>
                  </a:outerShdw>
                </a:effectLst>
                <a:latin typeface="Times New Roman" pitchFamily="18" charset="0"/>
                <a:ea typeface="標楷體" pitchFamily="65" charset="-120"/>
              </a:rPr>
              <a:t>高</a:t>
            </a:r>
            <a:r>
              <a:rPr lang="zh-TW" altLang="zh-TW" sz="2800" b="1" strike="sngStrike" dirty="0" smtClean="0">
                <a:solidFill>
                  <a:schemeClr val="bg2"/>
                </a:solidFill>
                <a:effectLst>
                  <a:outerShdw blurRad="38100" dist="38100" dir="2700000" algn="tl">
                    <a:srgbClr val="000000"/>
                  </a:outerShdw>
                </a:effectLst>
                <a:latin typeface="Times New Roman" pitchFamily="18" charset="0"/>
                <a:ea typeface="標楷體" pitchFamily="65" charset="-120"/>
              </a:rPr>
              <a:t>中</a:t>
            </a:r>
            <a:r>
              <a:rPr lang="zh-TW" altLang="en-US" sz="2800" b="1" strike="sngStrike" dirty="0" smtClean="0">
                <a:solidFill>
                  <a:schemeClr val="bg2"/>
                </a:solidFill>
                <a:effectLst>
                  <a:outerShdw blurRad="38100" dist="38100" dir="2700000" algn="tl">
                    <a:srgbClr val="000000"/>
                  </a:outerShdw>
                </a:effectLst>
                <a:latin typeface="Times New Roman" pitchFamily="18" charset="0"/>
                <a:ea typeface="標楷體" pitchFamily="65" charset="-120"/>
              </a:rPr>
              <a:t>  </a:t>
            </a:r>
            <a:r>
              <a:rPr lang="zh-TW" altLang="zh-TW" sz="2800" b="1" strike="sngStrike" dirty="0">
                <a:solidFill>
                  <a:schemeClr val="bg2"/>
                </a:solidFill>
                <a:effectLst>
                  <a:outerShdw blurRad="38100" dist="38100" dir="2700000" algn="tl">
                    <a:srgbClr val="000000"/>
                  </a:outerShdw>
                </a:effectLst>
                <a:latin typeface="Times New Roman" pitchFamily="18" charset="0"/>
                <a:ea typeface="標楷體" pitchFamily="65" charset="-120"/>
              </a:rPr>
              <a:t>資訊科學特色</a:t>
            </a:r>
            <a:r>
              <a:rPr lang="zh-TW" altLang="zh-TW" sz="2800" b="1" strike="sngStrike" dirty="0" smtClean="0">
                <a:solidFill>
                  <a:schemeClr val="bg2"/>
                </a:solidFill>
                <a:effectLst>
                  <a:outerShdw blurRad="38100" dist="38100" dir="2700000" algn="tl">
                    <a:srgbClr val="000000"/>
                  </a:outerShdw>
                </a:effectLst>
                <a:latin typeface="Times New Roman" pitchFamily="18" charset="0"/>
                <a:ea typeface="標楷體" pitchFamily="65" charset="-120"/>
              </a:rPr>
              <a:t>班</a:t>
            </a:r>
            <a:r>
              <a:rPr lang="zh-TW" altLang="en-US" sz="2800" b="1" strike="sngStrike" dirty="0" smtClean="0">
                <a:solidFill>
                  <a:schemeClr val="bg2"/>
                </a:solidFill>
                <a:effectLst>
                  <a:outerShdw blurRad="38100" dist="38100" dir="2700000" algn="tl">
                    <a:srgbClr val="000000"/>
                  </a:outerShdw>
                </a:effectLst>
                <a:latin typeface="標楷體"/>
                <a:ea typeface="標楷體"/>
              </a:rPr>
              <a:t>（</a:t>
            </a:r>
            <a:r>
              <a:rPr lang="en-US" altLang="zh-TW" sz="2800" b="1" strike="sngStrike" dirty="0" smtClean="0">
                <a:solidFill>
                  <a:schemeClr val="bg2"/>
                </a:solidFill>
                <a:effectLst>
                  <a:outerShdw blurRad="38100" dist="38100" dir="2700000" algn="tl">
                    <a:srgbClr val="000000"/>
                  </a:outerShdw>
                </a:effectLst>
                <a:latin typeface="Times New Roman" pitchFamily="18" charset="0"/>
                <a:ea typeface="標楷體" pitchFamily="65" charset="-120"/>
              </a:rPr>
              <a:t>35</a:t>
            </a:r>
            <a:r>
              <a:rPr lang="zh-TW" altLang="en-US" sz="2800" b="1" strike="sngStrike" dirty="0" smtClean="0">
                <a:solidFill>
                  <a:schemeClr val="bg2"/>
                </a:solidFill>
                <a:effectLst>
                  <a:outerShdw blurRad="38100" dist="38100" dir="2700000" algn="tl">
                    <a:srgbClr val="000000"/>
                  </a:outerShdw>
                </a:effectLst>
                <a:latin typeface="標楷體"/>
                <a:ea typeface="標楷體"/>
              </a:rPr>
              <a:t>）</a:t>
            </a:r>
            <a:r>
              <a:rPr lang="en-US" altLang="zh-TW" sz="2800" b="1" dirty="0" smtClean="0">
                <a:solidFill>
                  <a:schemeClr val="bg2"/>
                </a:solidFill>
                <a:effectLst>
                  <a:outerShdw blurRad="38100" dist="38100" dir="2700000" algn="tl">
                    <a:srgbClr val="000000"/>
                  </a:outerShdw>
                </a:effectLst>
                <a:latin typeface="Times New Roman" pitchFamily="18" charset="0"/>
                <a:ea typeface="標楷體" pitchFamily="65" charset="-120"/>
              </a:rPr>
              <a:t> </a:t>
            </a:r>
          </a:p>
          <a:p>
            <a:r>
              <a:rPr lang="zh-TW" altLang="en-US" sz="2800" b="1" dirty="0">
                <a:solidFill>
                  <a:srgbClr val="3333FF"/>
                </a:solidFill>
                <a:effectLst>
                  <a:outerShdw blurRad="38100" dist="38100" dir="2700000" algn="tl">
                    <a:srgbClr val="000000"/>
                  </a:outerShdw>
                </a:effectLst>
                <a:latin typeface="Times New Roman" pitchFamily="18" charset="0"/>
                <a:ea typeface="標楷體" pitchFamily="65" charset="-120"/>
              </a:rPr>
              <a:t> </a:t>
            </a:r>
            <a:r>
              <a:rPr lang="zh-TW" altLang="en-US" sz="2800" b="1" dirty="0" smtClean="0">
                <a:solidFill>
                  <a:srgbClr val="3333FF"/>
                </a:solidFill>
                <a:effectLst>
                  <a:outerShdw blurRad="38100" dist="38100" dir="2700000" algn="tl">
                    <a:srgbClr val="000000"/>
                  </a:outerShdw>
                </a:effectLst>
                <a:latin typeface="Times New Roman" pitchFamily="18" charset="0"/>
                <a:ea typeface="標楷體" pitchFamily="65" charset="-120"/>
              </a:rPr>
              <a:t>     西</a:t>
            </a:r>
            <a:r>
              <a:rPr lang="zh-TW" altLang="en-US" sz="2800" b="1" dirty="0">
                <a:solidFill>
                  <a:srgbClr val="3333FF"/>
                </a:solidFill>
                <a:effectLst>
                  <a:outerShdw blurRad="38100" dist="38100" dir="2700000" algn="tl">
                    <a:srgbClr val="000000"/>
                  </a:outerShdw>
                </a:effectLst>
                <a:latin typeface="Times New Roman" pitchFamily="18" charset="0"/>
                <a:ea typeface="標楷體" pitchFamily="65" charset="-120"/>
              </a:rPr>
              <a:t>松高中 </a:t>
            </a:r>
            <a:r>
              <a:rPr lang="zh-TW" altLang="en-US" sz="2800" b="1" dirty="0" smtClean="0">
                <a:solidFill>
                  <a:srgbClr val="3333FF"/>
                </a:solidFill>
                <a:effectLst>
                  <a:outerShdw blurRad="38100" dist="38100" dir="2700000" algn="tl">
                    <a:srgbClr val="000000"/>
                  </a:outerShdw>
                </a:effectLst>
                <a:latin typeface="Times New Roman" pitchFamily="18" charset="0"/>
                <a:ea typeface="標楷體" pitchFamily="65" charset="-120"/>
              </a:rPr>
              <a:t> 國際</a:t>
            </a:r>
            <a:r>
              <a:rPr lang="zh-TW" altLang="en-US" sz="2800" b="1" dirty="0">
                <a:solidFill>
                  <a:srgbClr val="3333FF"/>
                </a:solidFill>
                <a:effectLst>
                  <a:outerShdw blurRad="38100" dist="38100" dir="2700000" algn="tl">
                    <a:srgbClr val="000000"/>
                  </a:outerShdw>
                </a:effectLst>
                <a:latin typeface="Times New Roman" pitchFamily="18" charset="0"/>
                <a:ea typeface="標楷體" pitchFamily="65" charset="-120"/>
              </a:rPr>
              <a:t>文憑</a:t>
            </a:r>
            <a:r>
              <a:rPr lang="en-US" altLang="zh-TW" sz="2800" b="1" dirty="0">
                <a:solidFill>
                  <a:srgbClr val="3333FF"/>
                </a:solidFill>
                <a:effectLst>
                  <a:outerShdw blurRad="38100" dist="38100" dir="2700000" algn="tl">
                    <a:srgbClr val="000000"/>
                  </a:outerShdw>
                </a:effectLst>
                <a:latin typeface="Times New Roman" pitchFamily="18" charset="0"/>
                <a:ea typeface="標楷體" pitchFamily="65" charset="-120"/>
              </a:rPr>
              <a:t>IBDP</a:t>
            </a:r>
            <a:r>
              <a:rPr lang="zh-TW" altLang="zh-TW" sz="2800" b="1" dirty="0">
                <a:solidFill>
                  <a:srgbClr val="3333FF"/>
                </a:solidFill>
                <a:effectLst>
                  <a:outerShdw blurRad="38100" dist="38100" dir="2700000" algn="tl">
                    <a:srgbClr val="000000"/>
                  </a:outerShdw>
                </a:effectLst>
                <a:latin typeface="Times New Roman" pitchFamily="18" charset="0"/>
                <a:ea typeface="標楷體" pitchFamily="65" charset="-120"/>
              </a:rPr>
              <a:t>實驗</a:t>
            </a:r>
            <a:r>
              <a:rPr lang="zh-TW" altLang="zh-TW" sz="2800" b="1" dirty="0" smtClean="0">
                <a:solidFill>
                  <a:srgbClr val="3333FF"/>
                </a:solidFill>
                <a:effectLst>
                  <a:outerShdw blurRad="38100" dist="38100" dir="2700000" algn="tl">
                    <a:srgbClr val="000000"/>
                  </a:outerShdw>
                </a:effectLst>
                <a:latin typeface="Times New Roman" pitchFamily="18" charset="0"/>
                <a:ea typeface="標楷體" pitchFamily="65" charset="-120"/>
              </a:rPr>
              <a:t>班</a:t>
            </a:r>
            <a:r>
              <a:rPr lang="zh-TW" altLang="en-US" sz="2800" b="1" dirty="0" smtClean="0">
                <a:solidFill>
                  <a:srgbClr val="3333FF"/>
                </a:solidFill>
                <a:effectLst>
                  <a:outerShdw blurRad="38100" dist="38100" dir="2700000" algn="tl">
                    <a:srgbClr val="000000"/>
                  </a:outerShdw>
                </a:effectLst>
                <a:latin typeface="標楷體"/>
                <a:ea typeface="標楷體"/>
              </a:rPr>
              <a:t>（</a:t>
            </a:r>
            <a:r>
              <a:rPr lang="en-US" altLang="zh-TW" sz="2800" b="1" dirty="0" smtClean="0">
                <a:solidFill>
                  <a:srgbClr val="3333FF"/>
                </a:solidFill>
                <a:effectLst>
                  <a:outerShdw blurRad="38100" dist="38100" dir="2700000" algn="tl">
                    <a:srgbClr val="000000"/>
                  </a:outerShdw>
                </a:effectLst>
                <a:latin typeface="Times New Roman" pitchFamily="18" charset="0"/>
                <a:ea typeface="標楷體" pitchFamily="65" charset="-120"/>
              </a:rPr>
              <a:t>25</a:t>
            </a:r>
            <a:r>
              <a:rPr lang="zh-TW" altLang="en-US" sz="2800" b="1" dirty="0" smtClean="0">
                <a:solidFill>
                  <a:srgbClr val="3333FF"/>
                </a:solidFill>
                <a:effectLst>
                  <a:outerShdw blurRad="38100" dist="38100" dir="2700000" algn="tl">
                    <a:srgbClr val="000000"/>
                  </a:outerShdw>
                </a:effectLst>
                <a:latin typeface="標楷體"/>
                <a:ea typeface="標楷體"/>
              </a:rPr>
              <a:t>）</a:t>
            </a:r>
            <a:endParaRPr lang="en-US" altLang="zh-TW" sz="2800" b="1" dirty="0" smtClean="0">
              <a:solidFill>
                <a:srgbClr val="3333FF"/>
              </a:solidFill>
              <a:effectLst>
                <a:outerShdw blurRad="38100" dist="38100" dir="2700000" algn="tl">
                  <a:srgbClr val="000000"/>
                </a:outerShdw>
              </a:effectLst>
              <a:latin typeface="標楷體"/>
              <a:ea typeface="標楷體"/>
            </a:endParaRPr>
          </a:p>
          <a:p>
            <a:r>
              <a:rPr lang="zh-TW" altLang="en-US" sz="2800" b="1" dirty="0">
                <a:solidFill>
                  <a:srgbClr val="3333FF"/>
                </a:solidFill>
                <a:effectLst>
                  <a:outerShdw blurRad="38100" dist="38100" dir="2700000" algn="tl">
                    <a:srgbClr val="000000"/>
                  </a:outerShdw>
                </a:effectLst>
                <a:latin typeface="標楷體"/>
                <a:ea typeface="標楷體"/>
              </a:rPr>
              <a:t> </a:t>
            </a:r>
            <a:r>
              <a:rPr lang="zh-TW" altLang="en-US" sz="2800" b="1" dirty="0" smtClean="0">
                <a:solidFill>
                  <a:srgbClr val="3333FF"/>
                </a:solidFill>
                <a:effectLst>
                  <a:outerShdw blurRad="38100" dist="38100" dir="2700000" algn="tl">
                    <a:srgbClr val="000000"/>
                  </a:outerShdw>
                </a:effectLst>
                <a:latin typeface="標楷體"/>
                <a:ea typeface="標楷體"/>
              </a:rPr>
              <a:t>  </a:t>
            </a:r>
            <a:r>
              <a:rPr lang="zh-TW" altLang="zh-TW" sz="2800" b="1" dirty="0" smtClean="0">
                <a:solidFill>
                  <a:srgbClr val="3333FF"/>
                </a:solidFill>
                <a:effectLst>
                  <a:outerShdw blurRad="38100" dist="38100" dir="2700000" algn="tl">
                    <a:srgbClr val="000000"/>
                  </a:outerShdw>
                </a:effectLst>
                <a:latin typeface="Times New Roman" pitchFamily="18" charset="0"/>
                <a:ea typeface="標楷體" pitchFamily="65" charset="-120"/>
              </a:rPr>
              <a:t>海</a:t>
            </a:r>
            <a:r>
              <a:rPr lang="zh-TW" altLang="zh-TW" sz="2800" b="1" dirty="0">
                <a:solidFill>
                  <a:srgbClr val="3333FF"/>
                </a:solidFill>
                <a:effectLst>
                  <a:outerShdw blurRad="38100" dist="38100" dir="2700000" algn="tl">
                    <a:srgbClr val="000000"/>
                  </a:outerShdw>
                </a:effectLst>
                <a:latin typeface="Times New Roman" pitchFamily="18" charset="0"/>
                <a:ea typeface="標楷體" pitchFamily="65" charset="-120"/>
              </a:rPr>
              <a:t>大附中</a:t>
            </a:r>
            <a:r>
              <a:rPr lang="zh-TW" altLang="en-US" sz="2800" b="1" dirty="0">
                <a:solidFill>
                  <a:srgbClr val="3333FF"/>
                </a:solidFill>
                <a:effectLst>
                  <a:outerShdw blurRad="38100" dist="38100" dir="2700000" algn="tl">
                    <a:srgbClr val="000000"/>
                  </a:outerShdw>
                </a:effectLst>
                <a:latin typeface="Times New Roman" pitchFamily="18" charset="0"/>
                <a:ea typeface="標楷體" pitchFamily="65" charset="-120"/>
              </a:rPr>
              <a:t> </a:t>
            </a:r>
            <a:r>
              <a:rPr lang="zh-TW" altLang="en-US" sz="2800" b="1" dirty="0" smtClean="0">
                <a:solidFill>
                  <a:srgbClr val="3333FF"/>
                </a:solidFill>
                <a:effectLst>
                  <a:outerShdw blurRad="38100" dist="38100" dir="2700000" algn="tl">
                    <a:srgbClr val="000000"/>
                  </a:outerShdw>
                </a:effectLst>
                <a:latin typeface="Times New Roman" pitchFamily="18" charset="0"/>
                <a:ea typeface="標楷體" pitchFamily="65" charset="-120"/>
              </a:rPr>
              <a:t> </a:t>
            </a:r>
            <a:r>
              <a:rPr lang="zh-TW" altLang="zh-TW" sz="2800" b="1" dirty="0" smtClean="0">
                <a:solidFill>
                  <a:srgbClr val="3333FF"/>
                </a:solidFill>
                <a:effectLst>
                  <a:outerShdw blurRad="38100" dist="38100" dir="2700000" algn="tl">
                    <a:srgbClr val="000000"/>
                  </a:outerShdw>
                </a:effectLst>
                <a:latin typeface="Times New Roman" pitchFamily="18" charset="0"/>
                <a:ea typeface="標楷體" pitchFamily="65" charset="-120"/>
              </a:rPr>
              <a:t>海洋</a:t>
            </a:r>
            <a:r>
              <a:rPr lang="zh-TW" altLang="zh-TW" sz="2800" b="1" dirty="0">
                <a:solidFill>
                  <a:srgbClr val="3333FF"/>
                </a:solidFill>
                <a:effectLst>
                  <a:outerShdw blurRad="38100" dist="38100" dir="2700000" algn="tl">
                    <a:srgbClr val="000000"/>
                  </a:outerShdw>
                </a:effectLst>
                <a:latin typeface="Times New Roman" pitchFamily="18" charset="0"/>
                <a:ea typeface="標楷體" pitchFamily="65" charset="-120"/>
              </a:rPr>
              <a:t>科技人才培育實驗</a:t>
            </a:r>
            <a:r>
              <a:rPr lang="zh-TW" altLang="zh-TW" sz="2800" b="1" dirty="0" smtClean="0">
                <a:solidFill>
                  <a:srgbClr val="3333FF"/>
                </a:solidFill>
                <a:effectLst>
                  <a:outerShdw blurRad="38100" dist="38100" dir="2700000" algn="tl">
                    <a:srgbClr val="000000"/>
                  </a:outerShdw>
                </a:effectLst>
                <a:latin typeface="Times New Roman" pitchFamily="18" charset="0"/>
                <a:ea typeface="標楷體" pitchFamily="65" charset="-120"/>
              </a:rPr>
              <a:t>班</a:t>
            </a:r>
            <a:r>
              <a:rPr lang="zh-TW" altLang="en-US" sz="2800" b="1" dirty="0" smtClean="0">
                <a:solidFill>
                  <a:srgbClr val="3333FF"/>
                </a:solidFill>
                <a:effectLst>
                  <a:outerShdw blurRad="38100" dist="38100" dir="2700000" algn="tl">
                    <a:srgbClr val="000000"/>
                  </a:outerShdw>
                </a:effectLst>
                <a:latin typeface="標楷體"/>
                <a:ea typeface="標楷體"/>
              </a:rPr>
              <a:t>（</a:t>
            </a:r>
            <a:r>
              <a:rPr lang="en-US" altLang="zh-TW" sz="2800" b="1" dirty="0" smtClean="0">
                <a:solidFill>
                  <a:srgbClr val="3333FF"/>
                </a:solidFill>
                <a:effectLst>
                  <a:outerShdw blurRad="38100" dist="38100" dir="2700000" algn="tl">
                    <a:srgbClr val="000000"/>
                  </a:outerShdw>
                </a:effectLst>
                <a:latin typeface="Times New Roman" pitchFamily="18" charset="0"/>
                <a:ea typeface="標楷體" pitchFamily="65" charset="-120"/>
              </a:rPr>
              <a:t>18</a:t>
            </a:r>
            <a:r>
              <a:rPr lang="zh-TW" altLang="en-US" sz="2800" b="1" dirty="0" smtClean="0">
                <a:solidFill>
                  <a:srgbClr val="3333FF"/>
                </a:solidFill>
                <a:effectLst>
                  <a:outerShdw blurRad="38100" dist="38100" dir="2700000" algn="tl">
                    <a:srgbClr val="000000"/>
                  </a:outerShdw>
                </a:effectLst>
                <a:latin typeface="標楷體"/>
                <a:ea typeface="標楷體"/>
              </a:rPr>
              <a:t>）</a:t>
            </a:r>
            <a:endParaRPr lang="en-US" altLang="zh-TW" sz="2800" b="1" dirty="0">
              <a:solidFill>
                <a:srgbClr val="3333FF"/>
              </a:solidFill>
              <a:effectLst>
                <a:outerShdw blurRad="38100" dist="38100" dir="2700000" algn="tl">
                  <a:srgbClr val="000000"/>
                </a:outerShdw>
              </a:effectLst>
              <a:latin typeface="Times New Roman" pitchFamily="18" charset="0"/>
              <a:ea typeface="標楷體" pitchFamily="65" charset="-120"/>
            </a:endParaRPr>
          </a:p>
          <a:p>
            <a:pPr>
              <a:spcBef>
                <a:spcPts val="600"/>
              </a:spcBef>
            </a:pPr>
            <a:r>
              <a:rPr lang="zh-TW" altLang="en-US" sz="2800" b="1" dirty="0">
                <a:solidFill>
                  <a:srgbClr val="FF0000"/>
                </a:solidFill>
                <a:effectLst>
                  <a:outerShdw blurRad="38100" dist="38100" dir="2700000" algn="tl">
                    <a:srgbClr val="000000"/>
                  </a:outerShdw>
                </a:effectLst>
                <a:latin typeface="Times New Roman" pitchFamily="18" charset="0"/>
                <a:ea typeface="標楷體" pitchFamily="65" charset="-120"/>
              </a:rPr>
              <a:t>      </a:t>
            </a:r>
            <a:endParaRPr lang="en-US" altLang="zh-TW" sz="2800" b="1" dirty="0" smtClean="0">
              <a:solidFill>
                <a:srgbClr val="FF0000"/>
              </a:solidFill>
              <a:effectLst>
                <a:outerShdw blurRad="38100" dist="38100" dir="2700000" algn="tl">
                  <a:srgbClr val="000000"/>
                </a:outerShdw>
              </a:effectLst>
              <a:latin typeface="Times New Roman" pitchFamily="18" charset="0"/>
              <a:ea typeface="標楷體" pitchFamily="65" charset="-120"/>
            </a:endParaRPr>
          </a:p>
          <a:p>
            <a:pPr>
              <a:spcBef>
                <a:spcPts val="600"/>
              </a:spcBef>
            </a:pPr>
            <a:r>
              <a:rPr lang="zh-TW" altLang="en-US" sz="2800" b="1" dirty="0">
                <a:solidFill>
                  <a:srgbClr val="FF0000"/>
                </a:solidFill>
                <a:effectLst>
                  <a:outerShdw blurRad="38100" dist="38100" dir="2700000" algn="tl">
                    <a:srgbClr val="000000"/>
                  </a:outerShdw>
                </a:effectLst>
                <a:latin typeface="Times New Roman" pitchFamily="18" charset="0"/>
                <a:ea typeface="標楷體" pitchFamily="65" charset="-120"/>
              </a:rPr>
              <a:t> </a:t>
            </a:r>
            <a:r>
              <a:rPr lang="zh-TW" altLang="en-US" sz="2800" b="1" dirty="0" smtClean="0">
                <a:solidFill>
                  <a:srgbClr val="FF0000"/>
                </a:solidFill>
                <a:effectLst>
                  <a:outerShdw blurRad="38100" dist="38100" dir="2700000" algn="tl">
                    <a:srgbClr val="000000"/>
                  </a:outerShdw>
                </a:effectLst>
                <a:latin typeface="Times New Roman" pitchFamily="18" charset="0"/>
                <a:ea typeface="標楷體" pitchFamily="65" charset="-120"/>
              </a:rPr>
              <a:t>     </a:t>
            </a:r>
            <a:r>
              <a:rPr lang="zh-TW" altLang="en-US" sz="2800" b="1" dirty="0" smtClean="0">
                <a:solidFill>
                  <a:srgbClr val="008000"/>
                </a:solidFill>
                <a:effectLst>
                  <a:outerShdw blurRad="38100" dist="38100" dir="2700000" algn="tl">
                    <a:srgbClr val="000000"/>
                  </a:outerShdw>
                </a:effectLst>
                <a:latin typeface="Times New Roman" pitchFamily="18" charset="0"/>
                <a:ea typeface="標楷體" pitchFamily="65" charset="-120"/>
              </a:rPr>
              <a:t>公立學校</a:t>
            </a:r>
            <a:r>
              <a:rPr lang="zh-TW" altLang="en-US" sz="2800" b="1" dirty="0">
                <a:solidFill>
                  <a:srgbClr val="008000"/>
                </a:solidFill>
                <a:effectLst>
                  <a:outerShdw blurRad="38100" dist="38100" dir="2700000" algn="tl">
                    <a:srgbClr val="000000"/>
                  </a:outerShdw>
                </a:effectLst>
                <a:latin typeface="Times New Roman" pitchFamily="18" charset="0"/>
                <a:ea typeface="標楷體" pitchFamily="65" charset="-120"/>
              </a:rPr>
              <a:t>合計約</a:t>
            </a:r>
            <a:r>
              <a:rPr lang="zh-TW" altLang="en-US" sz="2800" b="1" u="sng" dirty="0">
                <a:solidFill>
                  <a:srgbClr val="FF0000"/>
                </a:solidFill>
                <a:effectLst>
                  <a:outerShdw blurRad="38100" dist="38100" dir="2700000" algn="tl">
                    <a:srgbClr val="000000"/>
                  </a:outerShdw>
                </a:effectLst>
                <a:latin typeface="Times New Roman" pitchFamily="18" charset="0"/>
                <a:ea typeface="標楷體" pitchFamily="65" charset="-120"/>
              </a:rPr>
              <a:t>增加</a:t>
            </a:r>
            <a:r>
              <a:rPr lang="zh-TW" altLang="en-US" sz="2800" b="1" dirty="0">
                <a:solidFill>
                  <a:srgbClr val="FF0000"/>
                </a:solidFill>
                <a:effectLst>
                  <a:outerShdw blurRad="38100" dist="38100" dir="2700000" algn="tl">
                    <a:srgbClr val="000000"/>
                  </a:outerShdw>
                </a:effectLst>
                <a:latin typeface="Times New Roman" pitchFamily="18" charset="0"/>
                <a:ea typeface="標楷體" pitchFamily="65" charset="-120"/>
              </a:rPr>
              <a:t> </a:t>
            </a:r>
            <a:r>
              <a:rPr lang="en-US" altLang="zh-TW" sz="28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8</a:t>
            </a:r>
            <a:r>
              <a:rPr lang="zh-TW" altLang="en-US" sz="28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2800" b="1" dirty="0">
                <a:solidFill>
                  <a:srgbClr val="FF0000"/>
                </a:solidFill>
                <a:effectLst>
                  <a:outerShdw blurRad="38100" dist="38100" dir="2700000" algn="tl">
                    <a:srgbClr val="000000"/>
                  </a:outerShdw>
                </a:effectLst>
                <a:latin typeface="Times New Roman" pitchFamily="18" charset="0"/>
                <a:ea typeface="標楷體" pitchFamily="65" charset="-120"/>
              </a:rPr>
              <a:t>個</a:t>
            </a:r>
            <a:r>
              <a:rPr lang="zh-TW" altLang="en-US" sz="2800" b="1" dirty="0" smtClean="0">
                <a:solidFill>
                  <a:srgbClr val="008000"/>
                </a:solidFill>
                <a:effectLst>
                  <a:outerShdw blurRad="38100" dist="38100" dir="2700000" algn="tl">
                    <a:srgbClr val="000000"/>
                  </a:outerShdw>
                </a:effectLst>
                <a:latin typeface="Times New Roman" pitchFamily="18" charset="0"/>
                <a:ea typeface="標楷體" pitchFamily="65" charset="-120"/>
              </a:rPr>
              <a:t>名額</a:t>
            </a:r>
            <a:r>
              <a:rPr lang="zh-TW" altLang="en-US" sz="2800" b="1" dirty="0" smtClean="0">
                <a:solidFill>
                  <a:srgbClr val="008000"/>
                </a:solidFill>
                <a:effectLst>
                  <a:outerShdw blurRad="38100" dist="38100" dir="2700000" algn="tl">
                    <a:srgbClr val="000000"/>
                  </a:outerShdw>
                </a:effectLst>
                <a:latin typeface="標楷體"/>
                <a:ea typeface="標楷體"/>
              </a:rPr>
              <a:t>！</a:t>
            </a:r>
            <a:endParaRPr lang="en-US" altLang="zh-TW" sz="2800" b="1" dirty="0">
              <a:solidFill>
                <a:srgbClr val="3333FF"/>
              </a:solidFill>
              <a:effectLst>
                <a:outerShdw blurRad="38100" dist="38100" dir="2700000" algn="tl">
                  <a:srgbClr val="000000"/>
                </a:outerShdw>
              </a:effectLst>
              <a:latin typeface="Times New Roman" pitchFamily="18" charset="0"/>
              <a:ea typeface="標楷體" pitchFamily="65" charset="-120"/>
            </a:endParaRPr>
          </a:p>
        </p:txBody>
      </p:sp>
    </p:spTree>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fade">
                                      <p:cBhvr>
                                        <p:cTn id="35" dur="500"/>
                                        <p:tgtEl>
                                          <p:spTgt spid="6">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
                                            <p:txEl>
                                              <p:pRg st="8" end="8"/>
                                            </p:txEl>
                                          </p:spTgt>
                                        </p:tgtEl>
                                        <p:attrNameLst>
                                          <p:attrName>style.visibility</p:attrName>
                                        </p:attrNameLst>
                                      </p:cBhvr>
                                      <p:to>
                                        <p:strVal val="visible"/>
                                      </p:to>
                                    </p:set>
                                    <p:animEffect transition="in" filter="fade">
                                      <p:cBhvr>
                                        <p:cTn id="38"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Ｑ</a:t>
            </a:r>
            <a:r>
              <a:rPr lang="en-US" altLang="zh-TW" dirty="0" smtClean="0">
                <a:solidFill>
                  <a:schemeClr val="tx1"/>
                </a:solidFill>
                <a:latin typeface="標楷體" panose="03000509000000000000" pitchFamily="65" charset="-120"/>
                <a:ea typeface="標楷體" panose="03000509000000000000" pitchFamily="65" charset="-120"/>
              </a:rPr>
              <a:t>12</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6" name="內容版面配置區 5"/>
          <p:cNvSpPr>
            <a:spLocks noGrp="1"/>
          </p:cNvSpPr>
          <p:nvPr>
            <p:ph idx="1"/>
          </p:nvPr>
        </p:nvSpPr>
        <p:spPr>
          <a:xfrm>
            <a:off x="457200" y="1268760"/>
            <a:ext cx="8229600" cy="1872208"/>
          </a:xfrm>
        </p:spPr>
        <p:txBody>
          <a:bodyPr>
            <a:noAutofit/>
          </a:bodyPr>
          <a:lstStyle/>
          <a:p>
            <a:r>
              <a:rPr lang="zh-TW" altLang="en-US" sz="5000" b="1" dirty="0" smtClean="0">
                <a:latin typeface="標楷體" panose="03000509000000000000" pitchFamily="65" charset="-120"/>
                <a:ea typeface="標楷體" panose="03000509000000000000" pitchFamily="65" charset="-120"/>
              </a:rPr>
              <a:t>安樂高中</a:t>
            </a:r>
            <a:r>
              <a:rPr lang="zh-TW" altLang="en-US" sz="5000" b="1" u="sng" dirty="0" smtClean="0">
                <a:latin typeface="標楷體" panose="03000509000000000000" pitchFamily="65" charset="-120"/>
                <a:ea typeface="標楷體" panose="03000509000000000000" pitchFamily="65" charset="-120"/>
              </a:rPr>
              <a:t>體育班</a:t>
            </a:r>
            <a:r>
              <a:rPr lang="zh-TW" altLang="en-US" sz="5000" b="1" dirty="0" smtClean="0">
                <a:latin typeface="標楷體" panose="03000509000000000000" pitchFamily="65" charset="-120"/>
                <a:ea typeface="標楷體" panose="03000509000000000000" pitchFamily="65" charset="-120"/>
              </a:rPr>
              <a:t>有哪幾個</a:t>
            </a:r>
            <a:endParaRPr lang="en-US" altLang="zh-TW" sz="5000" b="1" dirty="0" smtClean="0">
              <a:latin typeface="標楷體" panose="03000509000000000000" pitchFamily="65" charset="-120"/>
              <a:ea typeface="標楷體" panose="03000509000000000000" pitchFamily="65" charset="-120"/>
            </a:endParaRPr>
          </a:p>
          <a:p>
            <a:r>
              <a:rPr lang="zh-TW" altLang="en-US" sz="5000" b="1" dirty="0" smtClean="0">
                <a:latin typeface="標楷體" panose="03000509000000000000" pitchFamily="65" charset="-120"/>
                <a:ea typeface="標楷體" panose="03000509000000000000" pitchFamily="65" charset="-120"/>
              </a:rPr>
              <a:t>項目</a:t>
            </a:r>
            <a:r>
              <a:rPr lang="zh-TW" altLang="en-US" sz="5000" b="1" dirty="0" smtClean="0">
                <a:latin typeface="新細明體"/>
                <a:ea typeface="新細明體"/>
              </a:rPr>
              <a:t>？</a:t>
            </a:r>
            <a:r>
              <a:rPr lang="zh-TW" altLang="en-US" sz="5000" b="1" dirty="0" smtClean="0">
                <a:solidFill>
                  <a:srgbClr val="000000">
                    <a:lumMod val="75000"/>
                    <a:lumOff val="25000"/>
                  </a:srgbClr>
                </a:solidFill>
                <a:latin typeface="標楷體"/>
                <a:ea typeface="標楷體"/>
              </a:rPr>
              <a:t>（</a:t>
            </a:r>
            <a:r>
              <a:rPr lang="zh-TW" altLang="en-US" sz="5000" b="1" dirty="0">
                <a:solidFill>
                  <a:srgbClr val="000000">
                    <a:lumMod val="75000"/>
                    <a:lumOff val="25000"/>
                  </a:srgbClr>
                </a:solidFill>
                <a:latin typeface="標楷體" panose="03000509000000000000" pitchFamily="65" charset="-120"/>
                <a:ea typeface="標楷體" panose="03000509000000000000" pitchFamily="65" charset="-120"/>
              </a:rPr>
              <a:t>舉例</a:t>
            </a:r>
            <a:r>
              <a:rPr lang="zh-TW" altLang="en-US" sz="5000" b="1" dirty="0" smtClean="0">
                <a:solidFill>
                  <a:srgbClr val="000000">
                    <a:lumMod val="75000"/>
                    <a:lumOff val="25000"/>
                  </a:srgbClr>
                </a:solidFill>
                <a:latin typeface="標楷體" panose="03000509000000000000" pitchFamily="65" charset="-120"/>
                <a:ea typeface="標楷體" panose="03000509000000000000" pitchFamily="65" charset="-120"/>
              </a:rPr>
              <a:t>至少</a:t>
            </a:r>
            <a:r>
              <a:rPr lang="en-US" altLang="zh-TW" sz="5000" b="1" u="sng" dirty="0" smtClean="0">
                <a:solidFill>
                  <a:srgbClr val="000000">
                    <a:lumMod val="75000"/>
                    <a:lumOff val="25000"/>
                  </a:srgbClr>
                </a:solidFill>
                <a:latin typeface="標楷體" panose="03000509000000000000" pitchFamily="65" charset="-120"/>
                <a:ea typeface="標楷體" panose="03000509000000000000" pitchFamily="65" charset="-120"/>
              </a:rPr>
              <a:t>1</a:t>
            </a:r>
            <a:r>
              <a:rPr lang="zh-TW" altLang="en-US" sz="5000" b="1" u="sng" dirty="0" smtClean="0">
                <a:solidFill>
                  <a:srgbClr val="000000">
                    <a:lumMod val="75000"/>
                    <a:lumOff val="25000"/>
                  </a:srgbClr>
                </a:solidFill>
                <a:latin typeface="標楷體" panose="03000509000000000000" pitchFamily="65" charset="-120"/>
                <a:ea typeface="標楷體" panose="03000509000000000000" pitchFamily="65" charset="-120"/>
              </a:rPr>
              <a:t>個</a:t>
            </a:r>
            <a:r>
              <a:rPr lang="zh-TW" altLang="en-US" sz="5000" b="1" dirty="0">
                <a:solidFill>
                  <a:srgbClr val="000000">
                    <a:lumMod val="75000"/>
                    <a:lumOff val="25000"/>
                  </a:srgbClr>
                </a:solidFill>
                <a:latin typeface="標楷體"/>
                <a:ea typeface="標楷體"/>
              </a:rPr>
              <a:t>）</a:t>
            </a:r>
            <a:r>
              <a:rPr lang="zh-TW" altLang="en-US" sz="5000" b="1" dirty="0">
                <a:solidFill>
                  <a:srgbClr val="000000">
                    <a:lumMod val="75000"/>
                    <a:lumOff val="25000"/>
                  </a:srgbClr>
                </a:solidFill>
                <a:latin typeface="標楷體" panose="03000509000000000000" pitchFamily="65" charset="-120"/>
                <a:ea typeface="標楷體" panose="03000509000000000000" pitchFamily="65" charset="-120"/>
              </a:rPr>
              <a:t> </a:t>
            </a:r>
            <a:endParaRPr lang="en-US" altLang="zh-TW" sz="5000" b="1" dirty="0">
              <a:latin typeface="標楷體" panose="03000509000000000000" pitchFamily="65" charset="-120"/>
              <a:ea typeface="標楷體" panose="03000509000000000000" pitchFamily="65" charset="-120"/>
            </a:endParaRPr>
          </a:p>
        </p:txBody>
      </p:sp>
      <p:sp>
        <p:nvSpPr>
          <p:cNvPr id="7" name="內容版面配置區 6"/>
          <p:cNvSpPr>
            <a:spLocks noGrp="1"/>
          </p:cNvSpPr>
          <p:nvPr>
            <p:ph idx="10"/>
          </p:nvPr>
        </p:nvSpPr>
        <p:spPr>
          <a:xfrm>
            <a:off x="444066" y="3501008"/>
            <a:ext cx="8229600" cy="2448272"/>
          </a:xfrm>
          <a:solidFill>
            <a:srgbClr val="FFFFCC"/>
          </a:solidFill>
        </p:spPr>
        <p:txBody>
          <a:bodyPr>
            <a:normAutofit fontScale="92500"/>
          </a:bodyPr>
          <a:lstStyle/>
          <a:p>
            <a:r>
              <a:rPr lang="zh-TW" altLang="en-US" sz="7000" b="1" dirty="0" smtClean="0">
                <a:solidFill>
                  <a:srgbClr val="FF0000"/>
                </a:solidFill>
                <a:latin typeface="標楷體" panose="03000509000000000000" pitchFamily="65" charset="-120"/>
                <a:ea typeface="標楷體" panose="03000509000000000000" pitchFamily="65" charset="-120"/>
              </a:rPr>
              <a:t>男女籃球</a:t>
            </a:r>
            <a:r>
              <a:rPr lang="zh-TW" altLang="en-US" sz="7000" b="1" dirty="0">
                <a:solidFill>
                  <a:srgbClr val="FF0000"/>
                </a:solidFill>
                <a:latin typeface="標楷體" panose="03000509000000000000" pitchFamily="65" charset="-120"/>
                <a:ea typeface="標楷體" panose="03000509000000000000" pitchFamily="65" charset="-120"/>
              </a:rPr>
              <a:t>、男女</a:t>
            </a:r>
            <a:r>
              <a:rPr lang="zh-TW" altLang="en-US" sz="7000" b="1" dirty="0" smtClean="0">
                <a:solidFill>
                  <a:srgbClr val="FF0000"/>
                </a:solidFill>
                <a:latin typeface="標楷體" panose="03000509000000000000" pitchFamily="65" charset="-120"/>
                <a:ea typeface="標楷體" panose="03000509000000000000" pitchFamily="65" charset="-120"/>
              </a:rPr>
              <a:t>柔道</a:t>
            </a:r>
            <a:endParaRPr lang="en-US" altLang="zh-TW" sz="7000" b="1" dirty="0" smtClean="0">
              <a:solidFill>
                <a:srgbClr val="FF0000"/>
              </a:solidFill>
              <a:latin typeface="標楷體" panose="03000509000000000000" pitchFamily="65" charset="-120"/>
              <a:ea typeface="標楷體" panose="03000509000000000000" pitchFamily="65" charset="-120"/>
            </a:endParaRPr>
          </a:p>
          <a:p>
            <a:r>
              <a:rPr lang="zh-TW" altLang="en-US" sz="7000" b="1" dirty="0" smtClean="0">
                <a:solidFill>
                  <a:srgbClr val="FF0000"/>
                </a:solidFill>
                <a:latin typeface="標楷體" panose="03000509000000000000" pitchFamily="65" charset="-120"/>
                <a:ea typeface="標楷體" panose="03000509000000000000" pitchFamily="65" charset="-120"/>
              </a:rPr>
              <a:t>女子排球</a:t>
            </a:r>
            <a:r>
              <a:rPr lang="en-US" altLang="zh-TW" sz="7000" b="1" dirty="0" smtClean="0">
                <a:solidFill>
                  <a:srgbClr val="FF0000"/>
                </a:solidFill>
                <a:latin typeface="標楷體" panose="03000509000000000000" pitchFamily="65" charset="-120"/>
                <a:ea typeface="標楷體" panose="03000509000000000000" pitchFamily="65" charset="-120"/>
              </a:rPr>
              <a:t>……</a:t>
            </a:r>
            <a:endParaRPr lang="zh-TW" altLang="en-US" sz="70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1125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Ｑ</a:t>
            </a:r>
            <a:r>
              <a:rPr lang="en-US" altLang="zh-TW" dirty="0" smtClean="0">
                <a:solidFill>
                  <a:schemeClr val="tx1"/>
                </a:solidFill>
                <a:latin typeface="標楷體" panose="03000509000000000000" pitchFamily="65" charset="-120"/>
                <a:ea typeface="標楷體" panose="03000509000000000000" pitchFamily="65" charset="-120"/>
              </a:rPr>
              <a:t>13</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6" name="內容版面配置區 5"/>
          <p:cNvSpPr>
            <a:spLocks noGrp="1"/>
          </p:cNvSpPr>
          <p:nvPr>
            <p:ph idx="1"/>
          </p:nvPr>
        </p:nvSpPr>
        <p:spPr>
          <a:xfrm>
            <a:off x="457200" y="1268760"/>
            <a:ext cx="8229600" cy="1872208"/>
          </a:xfrm>
        </p:spPr>
        <p:txBody>
          <a:bodyPr>
            <a:noAutofit/>
          </a:bodyPr>
          <a:lstStyle/>
          <a:p>
            <a:r>
              <a:rPr lang="zh-TW" altLang="en-US" sz="5000" b="1" dirty="0" smtClean="0">
                <a:latin typeface="標楷體" panose="03000509000000000000" pitchFamily="65" charset="-120"/>
                <a:ea typeface="標楷體" panose="03000509000000000000" pitchFamily="65" charset="-120"/>
              </a:rPr>
              <a:t>適合</a:t>
            </a:r>
            <a:r>
              <a:rPr lang="zh-TW" altLang="en-US" sz="5000" b="1" u="sng" dirty="0" smtClean="0">
                <a:latin typeface="標楷體" panose="03000509000000000000" pitchFamily="65" charset="-120"/>
                <a:ea typeface="標楷體" panose="03000509000000000000" pitchFamily="65" charset="-120"/>
              </a:rPr>
              <a:t>職業傾向</a:t>
            </a:r>
            <a:r>
              <a:rPr lang="zh-TW" altLang="en-US" sz="5000" b="1" dirty="0" smtClean="0">
                <a:latin typeface="標楷體" panose="03000509000000000000" pitchFamily="65" charset="-120"/>
                <a:ea typeface="標楷體" panose="03000509000000000000" pitchFamily="65" charset="-120"/>
              </a:rPr>
              <a:t>學生的入學</a:t>
            </a:r>
            <a:endParaRPr lang="en-US" altLang="zh-TW" sz="5000" b="1" dirty="0" smtClean="0">
              <a:latin typeface="標楷體" panose="03000509000000000000" pitchFamily="65" charset="-120"/>
              <a:ea typeface="標楷體" panose="03000509000000000000" pitchFamily="65" charset="-120"/>
            </a:endParaRPr>
          </a:p>
          <a:p>
            <a:r>
              <a:rPr lang="zh-TW" altLang="en-US" sz="5000" b="1" dirty="0" smtClean="0">
                <a:latin typeface="標楷體" panose="03000509000000000000" pitchFamily="65" charset="-120"/>
                <a:ea typeface="標楷體" panose="03000509000000000000" pitchFamily="65" charset="-120"/>
              </a:rPr>
              <a:t>管道</a:t>
            </a:r>
            <a:r>
              <a:rPr lang="zh-TW" altLang="en-US" sz="5000" b="1" dirty="0" smtClean="0">
                <a:latin typeface="新細明體"/>
                <a:ea typeface="新細明體"/>
              </a:rPr>
              <a:t>？</a:t>
            </a:r>
            <a:r>
              <a:rPr lang="zh-TW" altLang="en-US" sz="5000" b="1" dirty="0" smtClean="0">
                <a:latin typeface="標楷體"/>
                <a:ea typeface="標楷體"/>
              </a:rPr>
              <a:t>（</a:t>
            </a:r>
            <a:r>
              <a:rPr lang="zh-TW" altLang="en-US" sz="5000" b="1" dirty="0" smtClean="0">
                <a:latin typeface="標楷體" panose="03000509000000000000" pitchFamily="65" charset="-120"/>
                <a:ea typeface="標楷體" panose="03000509000000000000" pitchFamily="65" charset="-120"/>
              </a:rPr>
              <a:t>舉例至少</a:t>
            </a:r>
            <a:r>
              <a:rPr lang="en-US" altLang="zh-TW" sz="5000" b="1" dirty="0" smtClean="0">
                <a:latin typeface="標楷體" panose="03000509000000000000" pitchFamily="65" charset="-120"/>
                <a:ea typeface="標楷體" panose="03000509000000000000" pitchFamily="65" charset="-120"/>
              </a:rPr>
              <a:t>2</a:t>
            </a:r>
            <a:r>
              <a:rPr lang="zh-TW" altLang="en-US" sz="5000" b="1" dirty="0" smtClean="0">
                <a:latin typeface="標楷體" panose="03000509000000000000" pitchFamily="65" charset="-120"/>
                <a:ea typeface="標楷體" panose="03000509000000000000" pitchFamily="65" charset="-120"/>
              </a:rPr>
              <a:t>個</a:t>
            </a:r>
            <a:r>
              <a:rPr lang="zh-TW" altLang="en-US" sz="5000" b="1" dirty="0" smtClean="0">
                <a:latin typeface="標楷體"/>
                <a:ea typeface="標楷體"/>
              </a:rPr>
              <a:t>）</a:t>
            </a:r>
            <a:endParaRPr lang="en-US" altLang="zh-TW" sz="5000" b="1" dirty="0">
              <a:latin typeface="標楷體" panose="03000509000000000000" pitchFamily="65" charset="-120"/>
              <a:ea typeface="標楷體" panose="03000509000000000000" pitchFamily="65" charset="-120"/>
            </a:endParaRPr>
          </a:p>
        </p:txBody>
      </p:sp>
      <p:sp>
        <p:nvSpPr>
          <p:cNvPr id="7" name="內容版面配置區 6"/>
          <p:cNvSpPr>
            <a:spLocks noGrp="1"/>
          </p:cNvSpPr>
          <p:nvPr>
            <p:ph idx="10"/>
          </p:nvPr>
        </p:nvSpPr>
        <p:spPr>
          <a:xfrm>
            <a:off x="395536" y="3501008"/>
            <a:ext cx="8448414" cy="2448272"/>
          </a:xfrm>
          <a:solidFill>
            <a:srgbClr val="FFFFCC"/>
          </a:solidFill>
        </p:spPr>
        <p:txBody>
          <a:bodyPr>
            <a:normAutofit fontScale="55000" lnSpcReduction="20000"/>
          </a:bodyPr>
          <a:lstStyle/>
          <a:p>
            <a:r>
              <a:rPr lang="zh-TW" altLang="en-US" sz="7000" b="1" dirty="0" smtClean="0">
                <a:solidFill>
                  <a:srgbClr val="FF0000"/>
                </a:solidFill>
                <a:latin typeface="標楷體" panose="03000509000000000000" pitchFamily="65" charset="-120"/>
                <a:ea typeface="標楷體" panose="03000509000000000000" pitchFamily="65" charset="-120"/>
              </a:rPr>
              <a:t>技優甄審、產業特殊需求類科、</a:t>
            </a:r>
            <a:endParaRPr lang="en-US" altLang="zh-TW" sz="7000" b="1" dirty="0" smtClean="0">
              <a:solidFill>
                <a:srgbClr val="FF0000"/>
              </a:solidFill>
              <a:latin typeface="標楷體" panose="03000509000000000000" pitchFamily="65" charset="-120"/>
              <a:ea typeface="標楷體" panose="03000509000000000000" pitchFamily="65" charset="-120"/>
            </a:endParaRPr>
          </a:p>
          <a:p>
            <a:r>
              <a:rPr lang="zh-TW" altLang="en-US" sz="7000" b="1" dirty="0" smtClean="0">
                <a:solidFill>
                  <a:srgbClr val="FF0000"/>
                </a:solidFill>
                <a:latin typeface="標楷體" panose="03000509000000000000" pitchFamily="65" charset="-120"/>
                <a:ea typeface="標楷體" panose="03000509000000000000" pitchFamily="65" charset="-120"/>
              </a:rPr>
              <a:t>實用技能班、專業群科、</a:t>
            </a:r>
            <a:endParaRPr lang="en-US" altLang="zh-TW" sz="7000" b="1" dirty="0" smtClean="0">
              <a:solidFill>
                <a:srgbClr val="FF0000"/>
              </a:solidFill>
              <a:latin typeface="標楷體" panose="03000509000000000000" pitchFamily="65" charset="-120"/>
              <a:ea typeface="標楷體" panose="03000509000000000000" pitchFamily="65" charset="-120"/>
            </a:endParaRPr>
          </a:p>
          <a:p>
            <a:r>
              <a:rPr lang="zh-TW" altLang="en-US" sz="7000" b="1" dirty="0" smtClean="0">
                <a:solidFill>
                  <a:srgbClr val="FF0000"/>
                </a:solidFill>
                <a:latin typeface="標楷體" panose="03000509000000000000" pitchFamily="65" charset="-120"/>
                <a:ea typeface="標楷體" panose="03000509000000000000" pitchFamily="65" charset="-120"/>
              </a:rPr>
              <a:t>建教合作班、</a:t>
            </a:r>
            <a:r>
              <a:rPr lang="zh-TW" altLang="en-US" sz="7000" b="1" dirty="0" smtClean="0">
                <a:solidFill>
                  <a:srgbClr val="3333FF"/>
                </a:solidFill>
                <a:latin typeface="標楷體" panose="03000509000000000000" pitchFamily="65" charset="-120"/>
                <a:ea typeface="標楷體" panose="03000509000000000000" pitchFamily="65" charset="-120"/>
              </a:rPr>
              <a:t>五專</a:t>
            </a:r>
            <a:r>
              <a:rPr lang="zh-TW" altLang="en-US" sz="7000" b="1" dirty="0" smtClean="0">
                <a:solidFill>
                  <a:srgbClr val="FF0000"/>
                </a:solidFill>
                <a:latin typeface="標楷體" panose="03000509000000000000" pitchFamily="65" charset="-120"/>
                <a:ea typeface="標楷體" panose="03000509000000000000" pitchFamily="65" charset="-120"/>
              </a:rPr>
              <a:t>聯合免試、</a:t>
            </a:r>
            <a:endParaRPr lang="en-US" altLang="zh-TW" sz="7000" b="1" dirty="0" smtClean="0">
              <a:solidFill>
                <a:srgbClr val="FF0000"/>
              </a:solidFill>
              <a:latin typeface="標楷體" panose="03000509000000000000" pitchFamily="65" charset="-120"/>
              <a:ea typeface="標楷體" panose="03000509000000000000" pitchFamily="65" charset="-120"/>
            </a:endParaRPr>
          </a:p>
          <a:p>
            <a:r>
              <a:rPr lang="zh-TW" altLang="en-US" sz="7000" b="1" dirty="0" smtClean="0">
                <a:solidFill>
                  <a:srgbClr val="3333FF"/>
                </a:solidFill>
                <a:latin typeface="標楷體" panose="03000509000000000000" pitchFamily="65" charset="-120"/>
                <a:ea typeface="標楷體" panose="03000509000000000000" pitchFamily="65" charset="-120"/>
              </a:rPr>
              <a:t>五專</a:t>
            </a:r>
            <a:r>
              <a:rPr lang="zh-TW" altLang="en-US" sz="7000" b="1" dirty="0" smtClean="0">
                <a:solidFill>
                  <a:srgbClr val="FF0000"/>
                </a:solidFill>
                <a:latin typeface="標楷體" panose="03000509000000000000" pitchFamily="65" charset="-120"/>
                <a:ea typeface="標楷體" panose="03000509000000000000" pitchFamily="65" charset="-120"/>
              </a:rPr>
              <a:t>優先免試</a:t>
            </a:r>
            <a:r>
              <a:rPr lang="en-US" altLang="zh-TW" sz="7000" b="1" dirty="0" smtClean="0">
                <a:solidFill>
                  <a:srgbClr val="FF0000"/>
                </a:solidFill>
                <a:latin typeface="標楷體" panose="03000509000000000000" pitchFamily="65" charset="-120"/>
                <a:ea typeface="標楷體" panose="03000509000000000000" pitchFamily="65" charset="-120"/>
              </a:rPr>
              <a:t>……</a:t>
            </a:r>
            <a:endParaRPr lang="zh-TW" altLang="en-US" sz="7000" b="1"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1161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Ｑ</a:t>
            </a:r>
            <a:r>
              <a:rPr lang="en-US" altLang="zh-TW" dirty="0" smtClean="0">
                <a:solidFill>
                  <a:schemeClr val="tx1"/>
                </a:solidFill>
                <a:latin typeface="標楷體" panose="03000509000000000000" pitchFamily="65" charset="-120"/>
                <a:ea typeface="標楷體" panose="03000509000000000000" pitchFamily="65" charset="-120"/>
              </a:rPr>
              <a:t>14</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6" name="內容版面配置區 5"/>
          <p:cNvSpPr>
            <a:spLocks noGrp="1"/>
          </p:cNvSpPr>
          <p:nvPr>
            <p:ph idx="1"/>
          </p:nvPr>
        </p:nvSpPr>
        <p:spPr>
          <a:xfrm>
            <a:off x="323528" y="1268760"/>
            <a:ext cx="8640960" cy="1872208"/>
          </a:xfrm>
        </p:spPr>
        <p:txBody>
          <a:bodyPr>
            <a:noAutofit/>
          </a:bodyPr>
          <a:lstStyle/>
          <a:p>
            <a:r>
              <a:rPr lang="zh-TW" altLang="en-US" sz="5000" b="1" dirty="0" smtClean="0">
                <a:latin typeface="標楷體" panose="03000509000000000000" pitchFamily="65" charset="-120"/>
                <a:ea typeface="標楷體" panose="03000509000000000000" pitchFamily="65" charset="-120"/>
              </a:rPr>
              <a:t>如果在會考前已經錄取學校，請問還要考會考嗎</a:t>
            </a:r>
            <a:r>
              <a:rPr lang="zh-TW" altLang="en-US" sz="5000" b="1" dirty="0" smtClean="0">
                <a:latin typeface="新細明體"/>
                <a:ea typeface="新細明體"/>
              </a:rPr>
              <a:t>？</a:t>
            </a:r>
            <a:endParaRPr lang="en-US" altLang="zh-TW" sz="5000" b="1" dirty="0">
              <a:latin typeface="標楷體" panose="03000509000000000000" pitchFamily="65" charset="-120"/>
              <a:ea typeface="標楷體" panose="03000509000000000000" pitchFamily="65" charset="-120"/>
            </a:endParaRPr>
          </a:p>
        </p:txBody>
      </p:sp>
      <p:sp>
        <p:nvSpPr>
          <p:cNvPr id="8" name="內容版面配置區 6"/>
          <p:cNvSpPr txBox="1">
            <a:spLocks/>
          </p:cNvSpPr>
          <p:nvPr/>
        </p:nvSpPr>
        <p:spPr bwMode="auto">
          <a:xfrm>
            <a:off x="0" y="3501008"/>
            <a:ext cx="9144000" cy="2448272"/>
          </a:xfrm>
          <a:prstGeom prst="rect">
            <a:avLst/>
          </a:prstGeom>
          <a:solidFill>
            <a:srgbClr val="FFFFCC"/>
          </a:solidFill>
          <a:ln w="9525">
            <a:noFill/>
            <a:miter lim="800000"/>
            <a:headEnd/>
            <a:tailEnd/>
          </a:ln>
        </p:spPr>
        <p:txBody>
          <a:bodyPr vert="horz" wrap="square" lIns="396000" tIns="45720" rIns="91440" bIns="45720" numCol="1" anchor="t" anchorCtr="0" compatLnSpc="1">
            <a:prstTxWarp prst="textNoShape">
              <a:avLst/>
            </a:prstTxWarp>
            <a:normAutofit/>
          </a:bodyPr>
          <a:lstStyle>
            <a:lvl1pPr marL="0" indent="0" algn="l" rtl="0" eaLnBrk="0" fontAlgn="base" hangingPunct="0">
              <a:spcBef>
                <a:spcPct val="20000"/>
              </a:spcBef>
              <a:spcAft>
                <a:spcPct val="0"/>
              </a:spcAft>
              <a:buNone/>
              <a:defRPr kumimoji="1" sz="14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zh-TW" altLang="en-US" sz="7000" b="1" u="sng" kern="0" dirty="0" smtClean="0">
                <a:solidFill>
                  <a:srgbClr val="3333FF"/>
                </a:solidFill>
                <a:latin typeface="標楷體" panose="03000509000000000000" pitchFamily="65" charset="-120"/>
                <a:ea typeface="標楷體" panose="03000509000000000000" pitchFamily="65" charset="-120"/>
              </a:rPr>
              <a:t>務必參加會考</a:t>
            </a:r>
            <a:endParaRPr lang="en-US" altLang="zh-TW" sz="7000" b="1" u="sng" kern="0" dirty="0" smtClean="0">
              <a:solidFill>
                <a:srgbClr val="3333FF"/>
              </a:solidFill>
              <a:latin typeface="標楷體" panose="03000509000000000000" pitchFamily="65" charset="-120"/>
              <a:ea typeface="標楷體" panose="03000509000000000000" pitchFamily="65" charset="-120"/>
            </a:endParaRPr>
          </a:p>
          <a:p>
            <a:r>
              <a:rPr lang="zh-TW" altLang="en-US" sz="5800" b="1" kern="0" dirty="0" smtClean="0">
                <a:solidFill>
                  <a:srgbClr val="FF0000"/>
                </a:solidFill>
                <a:latin typeface="標楷體"/>
                <a:ea typeface="標楷體"/>
              </a:rPr>
              <a:t>（</a:t>
            </a:r>
            <a:r>
              <a:rPr lang="zh-TW" altLang="en-US" sz="5800" b="1" kern="0" dirty="0" smtClean="0">
                <a:solidFill>
                  <a:srgbClr val="FF0000"/>
                </a:solidFill>
                <a:latin typeface="標楷體" panose="03000509000000000000" pitchFamily="65" charset="-120"/>
                <a:ea typeface="標楷體" panose="03000509000000000000" pitchFamily="65" charset="-120"/>
              </a:rPr>
              <a:t>檢測學力，非為升學</a:t>
            </a:r>
            <a:r>
              <a:rPr lang="zh-TW" altLang="en-US" sz="5800" b="1" kern="0" dirty="0" smtClean="0">
                <a:solidFill>
                  <a:srgbClr val="FF0000"/>
                </a:solidFill>
                <a:latin typeface="標楷體"/>
                <a:ea typeface="標楷體"/>
              </a:rPr>
              <a:t>）</a:t>
            </a:r>
            <a:endParaRPr lang="zh-TW" altLang="en-US" sz="5800" b="1" kern="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1363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Ｑ</a:t>
            </a:r>
            <a:r>
              <a:rPr lang="en-US" altLang="zh-TW" dirty="0" smtClean="0">
                <a:solidFill>
                  <a:schemeClr val="tx1"/>
                </a:solidFill>
                <a:latin typeface="標楷體" panose="03000509000000000000" pitchFamily="65" charset="-120"/>
                <a:ea typeface="標楷體" panose="03000509000000000000" pitchFamily="65" charset="-120"/>
              </a:rPr>
              <a:t>15</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6" name="內容版面配置區 5"/>
          <p:cNvSpPr>
            <a:spLocks noGrp="1"/>
          </p:cNvSpPr>
          <p:nvPr>
            <p:ph idx="1"/>
          </p:nvPr>
        </p:nvSpPr>
        <p:spPr>
          <a:xfrm>
            <a:off x="457200" y="1268760"/>
            <a:ext cx="8229600" cy="1872208"/>
          </a:xfrm>
        </p:spPr>
        <p:txBody>
          <a:bodyPr>
            <a:noAutofit/>
          </a:bodyPr>
          <a:lstStyle/>
          <a:p>
            <a:r>
              <a:rPr lang="zh-TW" altLang="en-US" sz="5000" b="1" dirty="0" smtClean="0">
                <a:latin typeface="標楷體" panose="03000509000000000000" pitchFamily="65" charset="-120"/>
                <a:ea typeface="標楷體" panose="03000509000000000000" pitchFamily="65" charset="-120"/>
              </a:rPr>
              <a:t>如果只想讀五專</a:t>
            </a:r>
            <a:r>
              <a:rPr lang="zh-TW" altLang="en-US" sz="5000" b="1" dirty="0" smtClean="0">
                <a:latin typeface="標楷體"/>
                <a:ea typeface="標楷體"/>
              </a:rPr>
              <a:t>，</a:t>
            </a:r>
            <a:endParaRPr lang="en-US" altLang="zh-TW" sz="5000" b="1" dirty="0" smtClean="0">
              <a:latin typeface="標楷體"/>
              <a:ea typeface="標楷體"/>
            </a:endParaRPr>
          </a:p>
          <a:p>
            <a:r>
              <a:rPr lang="zh-TW" altLang="en-US" sz="5000" b="1" dirty="0" smtClean="0">
                <a:latin typeface="標楷體" panose="03000509000000000000" pitchFamily="65" charset="-120"/>
                <a:ea typeface="標楷體" panose="03000509000000000000" pitchFamily="65" charset="-120"/>
              </a:rPr>
              <a:t>還要報基北區免試嗎</a:t>
            </a:r>
            <a:r>
              <a:rPr lang="zh-TW" altLang="en-US" sz="5000" b="1" dirty="0" smtClean="0">
                <a:latin typeface="新細明體"/>
                <a:ea typeface="新細明體"/>
              </a:rPr>
              <a:t>？</a:t>
            </a:r>
            <a:endParaRPr lang="en-US" altLang="zh-TW" sz="5000" b="1" dirty="0">
              <a:latin typeface="標楷體" panose="03000509000000000000" pitchFamily="65" charset="-120"/>
              <a:ea typeface="標楷體" panose="03000509000000000000" pitchFamily="65" charset="-120"/>
            </a:endParaRPr>
          </a:p>
        </p:txBody>
      </p:sp>
      <p:sp>
        <p:nvSpPr>
          <p:cNvPr id="8" name="內容版面配置區 6"/>
          <p:cNvSpPr txBox="1">
            <a:spLocks/>
          </p:cNvSpPr>
          <p:nvPr/>
        </p:nvSpPr>
        <p:spPr bwMode="auto">
          <a:xfrm>
            <a:off x="0" y="3501008"/>
            <a:ext cx="9144000" cy="2448272"/>
          </a:xfrm>
          <a:prstGeom prst="rect">
            <a:avLst/>
          </a:prstGeom>
          <a:solidFill>
            <a:srgbClr val="FFFFCC"/>
          </a:solidFill>
          <a:ln w="9525">
            <a:noFill/>
            <a:miter lim="800000"/>
            <a:headEnd/>
            <a:tailEnd/>
          </a:ln>
        </p:spPr>
        <p:txBody>
          <a:bodyPr vert="horz" wrap="square" lIns="396000" tIns="45720" rIns="91440" bIns="45720" numCol="1" anchor="t" anchorCtr="0" compatLnSpc="1">
            <a:prstTxWarp prst="textNoShape">
              <a:avLst/>
            </a:prstTxWarp>
            <a:normAutofit fontScale="85000" lnSpcReduction="20000"/>
          </a:bodyPr>
          <a:lstStyle>
            <a:lvl1pPr marL="0" indent="0" algn="l" rtl="0" eaLnBrk="0" fontAlgn="base" hangingPunct="0">
              <a:spcBef>
                <a:spcPct val="20000"/>
              </a:spcBef>
              <a:spcAft>
                <a:spcPct val="0"/>
              </a:spcAft>
              <a:buNone/>
              <a:defRPr kumimoji="1" sz="14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zh-TW" altLang="en-US" sz="8600" b="1" kern="0" dirty="0" smtClean="0">
                <a:solidFill>
                  <a:srgbClr val="3333FF"/>
                </a:solidFill>
                <a:latin typeface="標楷體" panose="03000509000000000000" pitchFamily="65" charset="-120"/>
                <a:ea typeface="標楷體" panose="03000509000000000000" pitchFamily="65" charset="-120"/>
              </a:rPr>
              <a:t>不要報名</a:t>
            </a:r>
            <a:endParaRPr lang="en-US" altLang="zh-TW" sz="8600" b="1" kern="0" dirty="0" smtClean="0">
              <a:solidFill>
                <a:srgbClr val="3333FF"/>
              </a:solidFill>
              <a:latin typeface="標楷體" panose="03000509000000000000" pitchFamily="65" charset="-120"/>
              <a:ea typeface="標楷體" panose="03000509000000000000" pitchFamily="65" charset="-120"/>
            </a:endParaRPr>
          </a:p>
          <a:p>
            <a:r>
              <a:rPr lang="zh-TW" altLang="en-US" sz="5700" b="1" kern="0" dirty="0" smtClean="0">
                <a:solidFill>
                  <a:srgbClr val="FF0000"/>
                </a:solidFill>
                <a:latin typeface="標楷體"/>
                <a:ea typeface="標楷體"/>
              </a:rPr>
              <a:t>（</a:t>
            </a:r>
            <a:r>
              <a:rPr lang="zh-TW" altLang="en-US" sz="5700" b="1" kern="0" dirty="0" smtClean="0">
                <a:solidFill>
                  <a:srgbClr val="FF0000"/>
                </a:solidFill>
                <a:latin typeface="標楷體" panose="03000509000000000000" pitchFamily="65" charset="-120"/>
                <a:ea typeface="標楷體" panose="03000509000000000000" pitchFamily="65" charset="-120"/>
              </a:rPr>
              <a:t>五專</a:t>
            </a:r>
            <a:r>
              <a:rPr lang="zh-TW" altLang="en-US" sz="5700" b="1" u="sng" kern="0" dirty="0" smtClean="0">
                <a:solidFill>
                  <a:srgbClr val="FF0000"/>
                </a:solidFill>
                <a:latin typeface="標楷體" panose="03000509000000000000" pitchFamily="65" charset="-120"/>
                <a:ea typeface="標楷體" panose="03000509000000000000" pitchFamily="65" charset="-120"/>
              </a:rPr>
              <a:t>不在</a:t>
            </a:r>
            <a:r>
              <a:rPr lang="zh-TW" altLang="en-US" sz="5700" b="1" kern="0" dirty="0" smtClean="0">
                <a:solidFill>
                  <a:srgbClr val="FF0000"/>
                </a:solidFill>
                <a:latin typeface="標楷體" panose="03000509000000000000" pitchFamily="65" charset="-120"/>
                <a:ea typeface="標楷體" panose="03000509000000000000" pitchFamily="65" charset="-120"/>
              </a:rPr>
              <a:t>基北免試</a:t>
            </a:r>
            <a:r>
              <a:rPr lang="zh-TW" altLang="en-US" sz="5700" b="1" kern="0" dirty="0" smtClean="0">
                <a:solidFill>
                  <a:srgbClr val="FF0000"/>
                </a:solidFill>
                <a:latin typeface="標楷體"/>
                <a:ea typeface="標楷體"/>
              </a:rPr>
              <a:t>）</a:t>
            </a:r>
            <a:endParaRPr lang="en-US" altLang="zh-TW" sz="5700" b="1" kern="0" dirty="0" smtClean="0">
              <a:solidFill>
                <a:srgbClr val="FF0000"/>
              </a:solidFill>
              <a:latin typeface="標楷體" panose="03000509000000000000" pitchFamily="65" charset="-120"/>
              <a:ea typeface="標楷體" panose="03000509000000000000" pitchFamily="65" charset="-120"/>
            </a:endParaRPr>
          </a:p>
          <a:p>
            <a:r>
              <a:rPr lang="zh-TW" altLang="en-US" sz="4700" b="1" kern="0" dirty="0" smtClean="0">
                <a:solidFill>
                  <a:srgbClr val="FF0000"/>
                </a:solidFill>
                <a:latin typeface="標楷體"/>
                <a:ea typeface="標楷體"/>
              </a:rPr>
              <a:t>（</a:t>
            </a:r>
            <a:r>
              <a:rPr lang="zh-TW" altLang="en-US" sz="4700" b="1" kern="0" dirty="0" smtClean="0">
                <a:solidFill>
                  <a:srgbClr val="FF0000"/>
                </a:solidFill>
                <a:latin typeface="標楷體" panose="03000509000000000000" pitchFamily="65" charset="-120"/>
                <a:ea typeface="標楷體" panose="03000509000000000000" pitchFamily="65" charset="-120"/>
              </a:rPr>
              <a:t>但可以報名基北免試的高中職</a:t>
            </a:r>
            <a:r>
              <a:rPr lang="zh-TW" altLang="en-US" sz="4700" b="1" kern="0" dirty="0" smtClean="0">
                <a:solidFill>
                  <a:srgbClr val="FF0000"/>
                </a:solidFill>
                <a:latin typeface="標楷體"/>
                <a:ea typeface="標楷體"/>
              </a:rPr>
              <a:t>）</a:t>
            </a:r>
            <a:endParaRPr lang="en-US" altLang="zh-TW" sz="4700" b="1" kern="0" dirty="0" smtClean="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9766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5" name="Rectangle 7"/>
          <p:cNvSpPr>
            <a:spLocks noChangeArrowheads="1"/>
          </p:cNvSpPr>
          <p:nvPr/>
        </p:nvSpPr>
        <p:spPr bwMode="auto">
          <a:xfrm>
            <a:off x="323528" y="857250"/>
            <a:ext cx="8604572" cy="5093702"/>
          </a:xfrm>
          <a:prstGeom prst="rect">
            <a:avLst/>
          </a:prstGeom>
          <a:solidFill>
            <a:srgbClr val="CCFFCC"/>
          </a:solidFill>
          <a:ln w="12700">
            <a:solidFill>
              <a:srgbClr val="3333FF"/>
            </a:solidFill>
            <a:miter lim="800000"/>
            <a:headEnd/>
            <a:tailEnd/>
          </a:ln>
        </p:spPr>
        <p:txBody>
          <a:bodyPr wrap="square">
            <a:spAutoFit/>
          </a:bodyPr>
          <a:lstStyle/>
          <a:p>
            <a:pPr algn="just">
              <a:defRPr/>
            </a:pPr>
            <a:r>
              <a:rPr lang="en-US" altLang="zh-TW" sz="40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rPr>
              <a:t>4.</a:t>
            </a:r>
            <a:r>
              <a:rPr lang="zh-TW" altLang="en-US" sz="4000" b="1" dirty="0">
                <a:solidFill>
                  <a:srgbClr val="FF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藝才</a:t>
            </a:r>
            <a:r>
              <a:rPr lang="zh-TW" altLang="en-US" sz="4000" b="1" dirty="0" smtClean="0">
                <a:solidFill>
                  <a:srgbClr val="FF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班</a:t>
            </a:r>
            <a:r>
              <a:rPr lang="zh-TW" altLang="en-US" sz="2000" b="1" dirty="0" smtClean="0">
                <a:solidFill>
                  <a:srgbClr val="FF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（音樂</a:t>
            </a:r>
            <a:r>
              <a:rPr lang="zh-TW" altLang="en-US" sz="2000" b="1" dirty="0">
                <a:solidFill>
                  <a:srgbClr val="FF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、美術、舞蹈、</a:t>
            </a:r>
            <a:r>
              <a:rPr lang="zh-TW" altLang="en-US" sz="2000" b="1" dirty="0" smtClean="0">
                <a:solidFill>
                  <a:srgbClr val="FF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戲劇）</a:t>
            </a:r>
            <a:r>
              <a:rPr lang="zh-TW" altLang="en-US" sz="4000" b="1" u="sng" dirty="0" smtClean="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降低</a:t>
            </a:r>
            <a:r>
              <a:rPr lang="zh-TW" altLang="en-US" sz="4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班級</a:t>
            </a:r>
            <a:r>
              <a:rPr lang="zh-TW" altLang="en-US" sz="4000" b="1" dirty="0" smtClean="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人數</a:t>
            </a:r>
            <a:endParaRPr lang="en-US" altLang="zh-TW" sz="4000" b="1" dirty="0" smtClean="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a:p>
            <a:pPr algn="just">
              <a:defRPr/>
            </a:pPr>
            <a:endParaRPr lang="zh-TW" altLang="en-US" sz="1600" b="1" dirty="0">
              <a:solidFill>
                <a:srgbClr val="0000FF"/>
              </a:solidFill>
              <a:effectLst>
                <a:outerShdw blurRad="38100" dist="38100" dir="2700000" algn="tl">
                  <a:srgbClr val="000000"/>
                </a:outerShdw>
              </a:effectLst>
              <a:latin typeface="Times New Roman" pitchFamily="18" charset="0"/>
              <a:ea typeface="華康儷中黑"/>
              <a:cs typeface="Times New Roman" pitchFamily="18" charset="0"/>
            </a:endParaRPr>
          </a:p>
          <a:p>
            <a:pPr algn="just">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2000" b="1" dirty="0" smtClean="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2000" b="1" dirty="0" smtClean="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110</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學年度：公立</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高中每班    減 </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2 </a:t>
            </a:r>
            <a:r>
              <a:rPr lang="zh-TW" altLang="en-US" sz="2000" b="1" dirty="0" smtClean="0">
                <a:solidFill>
                  <a:srgbClr val="FF0000"/>
                </a:solidFill>
                <a:effectLst>
                  <a:outerShdw blurRad="38100" dist="38100" dir="2700000" algn="tl">
                    <a:srgbClr val="000000"/>
                  </a:outerShdw>
                </a:effectLst>
                <a:latin typeface="Times New Roman" pitchFamily="18" charset="0"/>
                <a:ea typeface="標楷體" pitchFamily="65" charset="-120"/>
              </a:rPr>
              <a:t>人</a:t>
            </a:r>
            <a:r>
              <a:rPr lang="zh-TW" altLang="en-US" sz="2000" b="1" dirty="0" smtClean="0">
                <a:solidFill>
                  <a:srgbClr val="FF0000"/>
                </a:solidFill>
                <a:effectLst>
                  <a:outerShdw blurRad="38100" dist="38100" dir="2700000" algn="tl">
                    <a:srgbClr val="000000"/>
                  </a:outerShdw>
                </a:effectLst>
                <a:latin typeface="標楷體"/>
                <a:ea typeface="標楷體"/>
              </a:rPr>
              <a:t>（</a:t>
            </a:r>
            <a:r>
              <a:rPr lang="en-US" altLang="zh-TW" sz="2000" b="1" dirty="0" smtClean="0">
                <a:solidFill>
                  <a:srgbClr val="FF0000"/>
                </a:solidFill>
                <a:effectLst>
                  <a:outerShdw blurRad="38100" dist="38100" dir="2700000" algn="tl">
                    <a:srgbClr val="000000"/>
                  </a:outerShdw>
                </a:effectLst>
                <a:latin typeface="Times New Roman" pitchFamily="18" charset="0"/>
                <a:ea typeface="標楷體" pitchFamily="65" charset="-120"/>
              </a:rPr>
              <a:t>30</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→28</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，預估</a:t>
            </a:r>
            <a:r>
              <a:rPr lang="zh-TW" altLang="en-US" sz="2000" b="1" u="sng" dirty="0">
                <a:solidFill>
                  <a:srgbClr val="FF0000"/>
                </a:solidFill>
                <a:effectLst>
                  <a:outerShdw blurRad="38100" dist="38100" dir="2700000" algn="tl">
                    <a:srgbClr val="000000"/>
                  </a:outerShdw>
                </a:effectLst>
                <a:latin typeface="Times New Roman" pitchFamily="18" charset="0"/>
                <a:ea typeface="標楷體" pitchFamily="65" charset="-120"/>
              </a:rPr>
              <a:t>減少約 </a:t>
            </a:r>
            <a:r>
              <a:rPr lang="en-US" altLang="zh-TW" sz="2000" b="1" u="sng" dirty="0">
                <a:solidFill>
                  <a:srgbClr val="008000"/>
                </a:solidFill>
                <a:effectLst>
                  <a:outerShdw blurRad="38100" dist="38100" dir="2700000" algn="tl">
                    <a:srgbClr val="000000"/>
                  </a:outerShdw>
                </a:effectLst>
                <a:latin typeface="Times New Roman" pitchFamily="18" charset="0"/>
                <a:ea typeface="標楷體" pitchFamily="65" charset="-120"/>
              </a:rPr>
              <a:t>36</a:t>
            </a:r>
            <a:r>
              <a:rPr lang="zh-TW" altLang="en-US" sz="2000" b="1" u="sng" dirty="0">
                <a:solidFill>
                  <a:srgbClr val="008000"/>
                </a:solidFill>
                <a:effectLst>
                  <a:outerShdw blurRad="38100" dist="38100" dir="2700000" algn="tl">
                    <a:srgbClr val="000000"/>
                  </a:outerShdw>
                </a:effectLst>
                <a:latin typeface="Times New Roman" pitchFamily="18" charset="0"/>
                <a:ea typeface="標楷體" pitchFamily="65" charset="-120"/>
              </a:rPr>
              <a:t> </a:t>
            </a:r>
            <a:r>
              <a:rPr lang="zh-TW" altLang="en-US" sz="2000" b="1" u="sng" dirty="0">
                <a:solidFill>
                  <a:srgbClr val="FF0000"/>
                </a:solidFill>
                <a:effectLst>
                  <a:outerShdw blurRad="38100" dist="38100" dir="2700000" algn="tl">
                    <a:srgbClr val="000000"/>
                  </a:outerShdw>
                </a:effectLst>
                <a:latin typeface="Times New Roman" pitchFamily="18" charset="0"/>
                <a:ea typeface="標楷體" pitchFamily="65" charset="-120"/>
              </a:rPr>
              <a:t>個</a:t>
            </a:r>
            <a:r>
              <a:rPr lang="zh-TW" altLang="en-US" sz="2000" b="1" u="sng" dirty="0" smtClean="0">
                <a:solidFill>
                  <a:srgbClr val="FF0000"/>
                </a:solidFill>
                <a:effectLst>
                  <a:outerShdw blurRad="38100" dist="38100" dir="2700000" algn="tl">
                    <a:srgbClr val="000000"/>
                  </a:outerShdw>
                </a:effectLst>
                <a:latin typeface="Times New Roman" pitchFamily="18" charset="0"/>
                <a:ea typeface="標楷體" pitchFamily="65" charset="-120"/>
              </a:rPr>
              <a:t>名額</a:t>
            </a:r>
            <a:r>
              <a:rPr lang="zh-TW" altLang="en-US" sz="2000" b="1" dirty="0" smtClean="0">
                <a:solidFill>
                  <a:srgbClr val="FF0000"/>
                </a:solidFill>
                <a:effectLst>
                  <a:outerShdw blurRad="38100" dist="38100" dir="2700000" algn="tl">
                    <a:srgbClr val="000000"/>
                  </a:outerShdw>
                </a:effectLst>
                <a:latin typeface="標楷體"/>
                <a:ea typeface="標楷體"/>
              </a:rPr>
              <a:t>）</a:t>
            </a:r>
            <a:r>
              <a:rPr lang="zh-TW" altLang="en-US" sz="2000" b="1" dirty="0" smtClean="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endParaRPr lang="en-US" altLang="zh-TW" sz="2000" b="1" dirty="0" smtClean="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algn="just">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2000" b="1" dirty="0" smtClean="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2000" b="1" dirty="0" smtClean="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111</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學年度：公立</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高中每班再減 </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2 </a:t>
            </a:r>
            <a:r>
              <a:rPr lang="zh-TW" altLang="en-US" sz="2000" b="1" dirty="0" smtClean="0">
                <a:solidFill>
                  <a:srgbClr val="FF0000"/>
                </a:solidFill>
                <a:effectLst>
                  <a:outerShdw blurRad="38100" dist="38100" dir="2700000" algn="tl">
                    <a:srgbClr val="000000"/>
                  </a:outerShdw>
                </a:effectLst>
                <a:latin typeface="Times New Roman" pitchFamily="18" charset="0"/>
                <a:ea typeface="標楷體" pitchFamily="65" charset="-120"/>
              </a:rPr>
              <a:t>人</a:t>
            </a:r>
            <a:r>
              <a:rPr lang="zh-TW" altLang="en-US" sz="2000" b="1" dirty="0" smtClean="0">
                <a:solidFill>
                  <a:srgbClr val="FF0000"/>
                </a:solidFill>
                <a:effectLst>
                  <a:outerShdw blurRad="38100" dist="38100" dir="2700000" algn="tl">
                    <a:srgbClr val="000000"/>
                  </a:outerShdw>
                </a:effectLst>
                <a:latin typeface="標楷體"/>
                <a:ea typeface="標楷體"/>
              </a:rPr>
              <a:t>（</a:t>
            </a:r>
            <a:r>
              <a:rPr lang="en-US" altLang="zh-TW" sz="2000" b="1" dirty="0" smtClean="0">
                <a:solidFill>
                  <a:srgbClr val="FF0000"/>
                </a:solidFill>
                <a:effectLst>
                  <a:outerShdw blurRad="38100" dist="38100" dir="2700000" algn="tl">
                    <a:srgbClr val="000000"/>
                  </a:outerShdw>
                </a:effectLst>
                <a:latin typeface="Times New Roman" pitchFamily="18" charset="0"/>
                <a:ea typeface="標楷體" pitchFamily="65" charset="-120"/>
              </a:rPr>
              <a:t>28</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→26</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，預估</a:t>
            </a:r>
            <a:r>
              <a:rPr lang="zh-TW" altLang="en-US" sz="2000" b="1" u="sng" dirty="0">
                <a:solidFill>
                  <a:srgbClr val="FF0000"/>
                </a:solidFill>
                <a:effectLst>
                  <a:outerShdw blurRad="38100" dist="38100" dir="2700000" algn="tl">
                    <a:srgbClr val="000000"/>
                  </a:outerShdw>
                </a:effectLst>
                <a:latin typeface="Times New Roman" pitchFamily="18" charset="0"/>
                <a:ea typeface="標楷體" pitchFamily="65" charset="-120"/>
              </a:rPr>
              <a:t>減少約 </a:t>
            </a:r>
            <a:r>
              <a:rPr lang="en-US" altLang="zh-TW" sz="2000" b="1" u="sng" dirty="0">
                <a:solidFill>
                  <a:srgbClr val="008000"/>
                </a:solidFill>
                <a:effectLst>
                  <a:outerShdw blurRad="38100" dist="38100" dir="2700000" algn="tl">
                    <a:srgbClr val="000000"/>
                  </a:outerShdw>
                </a:effectLst>
                <a:latin typeface="Times New Roman" pitchFamily="18" charset="0"/>
                <a:ea typeface="標楷體" pitchFamily="65" charset="-120"/>
              </a:rPr>
              <a:t>36</a:t>
            </a:r>
            <a:r>
              <a:rPr lang="zh-TW" altLang="en-US" sz="2000" b="1" u="sng" dirty="0">
                <a:solidFill>
                  <a:srgbClr val="008000"/>
                </a:solidFill>
                <a:effectLst>
                  <a:outerShdw blurRad="38100" dist="38100" dir="2700000" algn="tl">
                    <a:srgbClr val="000000"/>
                  </a:outerShdw>
                </a:effectLst>
                <a:latin typeface="Times New Roman" pitchFamily="18" charset="0"/>
                <a:ea typeface="標楷體" pitchFamily="65" charset="-120"/>
              </a:rPr>
              <a:t> </a:t>
            </a:r>
            <a:r>
              <a:rPr lang="zh-TW" altLang="en-US" sz="2000" b="1" u="sng" dirty="0">
                <a:solidFill>
                  <a:srgbClr val="FF0000"/>
                </a:solidFill>
                <a:effectLst>
                  <a:outerShdw blurRad="38100" dist="38100" dir="2700000" algn="tl">
                    <a:srgbClr val="000000"/>
                  </a:outerShdw>
                </a:effectLst>
                <a:latin typeface="Times New Roman" pitchFamily="18" charset="0"/>
                <a:ea typeface="標楷體" pitchFamily="65" charset="-120"/>
              </a:rPr>
              <a:t>個</a:t>
            </a:r>
            <a:r>
              <a:rPr lang="zh-TW" altLang="en-US" sz="2000" b="1" u="sng" dirty="0" smtClean="0">
                <a:solidFill>
                  <a:srgbClr val="FF0000"/>
                </a:solidFill>
                <a:effectLst>
                  <a:outerShdw blurRad="38100" dist="38100" dir="2700000" algn="tl">
                    <a:srgbClr val="000000"/>
                  </a:outerShdw>
                </a:effectLst>
                <a:latin typeface="Times New Roman" pitchFamily="18" charset="0"/>
                <a:ea typeface="標楷體" pitchFamily="65" charset="-120"/>
              </a:rPr>
              <a:t>名額</a:t>
            </a:r>
            <a:r>
              <a:rPr lang="zh-TW" altLang="en-US" sz="2000" b="1" dirty="0" smtClean="0">
                <a:solidFill>
                  <a:srgbClr val="FF0000"/>
                </a:solidFill>
                <a:effectLst>
                  <a:outerShdw blurRad="38100" dist="38100" dir="2700000" algn="tl">
                    <a:srgbClr val="000000"/>
                  </a:outerShdw>
                </a:effectLst>
                <a:latin typeface="標楷體"/>
                <a:ea typeface="標楷體"/>
              </a:rPr>
              <a:t>）</a:t>
            </a:r>
            <a:r>
              <a:rPr lang="zh-TW" altLang="en-US" sz="2000" b="1" dirty="0" smtClean="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endParaRPr lang="en-US" altLang="zh-TW" sz="2000" b="1" dirty="0" smtClean="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algn="just">
              <a:defRPr/>
            </a:pP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2000" b="1" dirty="0" smtClean="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112</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學年度：公立</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高中每班再減 </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1 </a:t>
            </a:r>
            <a:r>
              <a:rPr lang="zh-TW" altLang="en-US" sz="2000" b="1" dirty="0" smtClean="0">
                <a:solidFill>
                  <a:srgbClr val="FF0000"/>
                </a:solidFill>
                <a:effectLst>
                  <a:outerShdw blurRad="38100" dist="38100" dir="2700000" algn="tl">
                    <a:srgbClr val="000000"/>
                  </a:outerShdw>
                </a:effectLst>
                <a:latin typeface="Times New Roman" pitchFamily="18" charset="0"/>
                <a:ea typeface="標楷體" pitchFamily="65" charset="-120"/>
              </a:rPr>
              <a:t>人</a:t>
            </a:r>
            <a:r>
              <a:rPr lang="zh-TW" altLang="en-US" sz="2000" b="1" dirty="0" smtClean="0">
                <a:solidFill>
                  <a:srgbClr val="FF0000"/>
                </a:solidFill>
                <a:effectLst>
                  <a:outerShdw blurRad="38100" dist="38100" dir="2700000" algn="tl">
                    <a:srgbClr val="000000"/>
                  </a:outerShdw>
                </a:effectLst>
                <a:latin typeface="標楷體"/>
                <a:ea typeface="標楷體"/>
              </a:rPr>
              <a:t>（</a:t>
            </a:r>
            <a:r>
              <a:rPr lang="en-US" altLang="zh-TW" sz="2000" b="1" dirty="0" smtClean="0">
                <a:solidFill>
                  <a:srgbClr val="FF0000"/>
                </a:solidFill>
                <a:effectLst>
                  <a:outerShdw blurRad="38100" dist="38100" dir="2700000" algn="tl">
                    <a:srgbClr val="000000"/>
                  </a:outerShdw>
                </a:effectLst>
                <a:latin typeface="Times New Roman" pitchFamily="18" charset="0"/>
                <a:ea typeface="標楷體" pitchFamily="65" charset="-120"/>
              </a:rPr>
              <a:t>26</a:t>
            </a:r>
            <a:r>
              <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rPr>
              <a:t>→25</a:t>
            </a: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rPr>
              <a:t>，預估</a:t>
            </a:r>
            <a:r>
              <a:rPr lang="zh-TW" altLang="en-US" sz="2000" b="1" u="sng" dirty="0">
                <a:solidFill>
                  <a:srgbClr val="FF0000"/>
                </a:solidFill>
                <a:effectLst>
                  <a:outerShdw blurRad="38100" dist="38100" dir="2700000" algn="tl">
                    <a:srgbClr val="000000"/>
                  </a:outerShdw>
                </a:effectLst>
                <a:latin typeface="Times New Roman" pitchFamily="18" charset="0"/>
                <a:ea typeface="標楷體" pitchFamily="65" charset="-120"/>
              </a:rPr>
              <a:t>減少約 </a:t>
            </a:r>
            <a:r>
              <a:rPr lang="en-US" altLang="zh-TW" sz="2000" b="1" u="sng" dirty="0">
                <a:solidFill>
                  <a:srgbClr val="008000"/>
                </a:solidFill>
                <a:effectLst>
                  <a:outerShdw blurRad="38100" dist="38100" dir="2700000" algn="tl">
                    <a:srgbClr val="000000"/>
                  </a:outerShdw>
                </a:effectLst>
                <a:latin typeface="Times New Roman" pitchFamily="18" charset="0"/>
                <a:ea typeface="標楷體" pitchFamily="65" charset="-120"/>
              </a:rPr>
              <a:t>18</a:t>
            </a:r>
            <a:r>
              <a:rPr lang="zh-TW" altLang="en-US" sz="2000" b="1" u="sng" dirty="0">
                <a:solidFill>
                  <a:srgbClr val="008000"/>
                </a:solidFill>
                <a:effectLst>
                  <a:outerShdw blurRad="38100" dist="38100" dir="2700000" algn="tl">
                    <a:srgbClr val="000000"/>
                  </a:outerShdw>
                </a:effectLst>
                <a:latin typeface="Times New Roman" pitchFamily="18" charset="0"/>
                <a:ea typeface="標楷體" pitchFamily="65" charset="-120"/>
              </a:rPr>
              <a:t> </a:t>
            </a:r>
            <a:r>
              <a:rPr lang="zh-TW" altLang="en-US" sz="2000" b="1" u="sng" dirty="0">
                <a:solidFill>
                  <a:srgbClr val="FF0000"/>
                </a:solidFill>
                <a:effectLst>
                  <a:outerShdw blurRad="38100" dist="38100" dir="2700000" algn="tl">
                    <a:srgbClr val="000000"/>
                  </a:outerShdw>
                </a:effectLst>
                <a:latin typeface="Times New Roman" pitchFamily="18" charset="0"/>
                <a:ea typeface="標楷體" pitchFamily="65" charset="-120"/>
              </a:rPr>
              <a:t>個</a:t>
            </a:r>
            <a:r>
              <a:rPr lang="zh-TW" altLang="en-US" sz="2000" b="1" u="sng" dirty="0" smtClean="0">
                <a:solidFill>
                  <a:srgbClr val="FF0000"/>
                </a:solidFill>
                <a:effectLst>
                  <a:outerShdw blurRad="38100" dist="38100" dir="2700000" algn="tl">
                    <a:srgbClr val="000000"/>
                  </a:outerShdw>
                </a:effectLst>
                <a:latin typeface="Times New Roman" pitchFamily="18" charset="0"/>
                <a:ea typeface="標楷體" pitchFamily="65" charset="-120"/>
              </a:rPr>
              <a:t>名額</a:t>
            </a:r>
            <a:r>
              <a:rPr lang="zh-TW" altLang="en-US" sz="2000" b="1" dirty="0" smtClean="0">
                <a:solidFill>
                  <a:srgbClr val="FF0000"/>
                </a:solidFill>
                <a:effectLst>
                  <a:outerShdw blurRad="38100" dist="38100" dir="2700000" algn="tl">
                    <a:srgbClr val="000000"/>
                  </a:outerShdw>
                </a:effectLst>
                <a:latin typeface="標楷體"/>
                <a:ea typeface="標楷體"/>
              </a:rPr>
              <a:t>）</a:t>
            </a:r>
            <a:endParaRPr lang="en-US" altLang="zh-TW" sz="2000" b="1" dirty="0" smtClean="0">
              <a:solidFill>
                <a:srgbClr val="FF0000"/>
              </a:solidFill>
              <a:effectLst>
                <a:outerShdw blurRad="38100" dist="38100" dir="2700000" algn="tl">
                  <a:srgbClr val="000000"/>
                </a:outerShdw>
              </a:effectLst>
              <a:latin typeface="標楷體"/>
              <a:ea typeface="標楷體"/>
            </a:endParaRPr>
          </a:p>
          <a:p>
            <a:pPr algn="just">
              <a:defRPr/>
            </a:pPr>
            <a:r>
              <a:rPr lang="zh-TW" altLang="en-US" sz="1200" b="1" dirty="0" smtClean="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endParaRPr lang="en-US" altLang="zh-TW" sz="1200" b="1" dirty="0" smtClean="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algn="just">
              <a:defRPr/>
            </a:pPr>
            <a:r>
              <a:rPr lang="zh-TW" altLang="en-US" sz="1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1200" b="1" dirty="0" smtClean="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1400" b="1" dirty="0" smtClean="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音樂</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：師大附中</a:t>
            </a:r>
            <a:r>
              <a:rPr lang="en-US" altLang="zh-TW"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人、中正高中</a:t>
            </a:r>
            <a:r>
              <a:rPr lang="en-US" altLang="zh-TW"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人、復興高中</a:t>
            </a:r>
            <a:r>
              <a:rPr lang="en-US" altLang="zh-TW"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人、基隆高中</a:t>
            </a:r>
            <a:r>
              <a:rPr lang="en-US" altLang="zh-TW"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人、新北高中</a:t>
            </a:r>
            <a:r>
              <a:rPr lang="en-US" altLang="zh-TW"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人、新店高中</a:t>
            </a:r>
            <a:r>
              <a:rPr lang="en-US" altLang="zh-TW"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a:t>
            </a:r>
            <a:endParaRPr lang="en-US" altLang="zh-TW"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algn="just">
              <a:defRPr/>
            </a:pP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1400" b="1" dirty="0" smtClean="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endParaRPr lang="en-US" altLang="zh-TW" sz="1400" b="1" dirty="0" smtClean="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algn="just">
              <a:defRPr/>
            </a:pP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1400" b="1" dirty="0" smtClean="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美術</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：師大附中</a:t>
            </a:r>
            <a:r>
              <a:rPr lang="en-US" altLang="zh-TW"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人、中正高中</a:t>
            </a:r>
            <a:r>
              <a:rPr lang="en-US" altLang="zh-TW"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人、明倫高中</a:t>
            </a:r>
            <a:r>
              <a:rPr lang="en-US" altLang="zh-TW"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人、復興高中</a:t>
            </a:r>
            <a:r>
              <a:rPr lang="en-US" altLang="zh-TW"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人、基隆高中</a:t>
            </a:r>
            <a:r>
              <a:rPr lang="en-US" altLang="zh-TW"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人、三重高中</a:t>
            </a:r>
            <a:r>
              <a:rPr lang="en-US" altLang="zh-TW"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a:t>
            </a:r>
            <a:r>
              <a:rPr lang="zh-TW" altLang="en-US" sz="1400" b="1" dirty="0" smtClean="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endParaRPr lang="en-US" altLang="zh-TW" sz="1400" b="1" dirty="0" smtClean="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algn="just">
              <a:defRPr/>
            </a:pP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1400" b="1" dirty="0" smtClean="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新莊</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高中</a:t>
            </a:r>
            <a:r>
              <a:rPr lang="en-US" altLang="zh-TW"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a:t>
            </a:r>
            <a:r>
              <a:rPr lang="zh-TW" altLang="en-US" sz="1400" b="1" dirty="0" smtClean="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、永</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平高中</a:t>
            </a:r>
            <a:r>
              <a:rPr lang="en-US" altLang="zh-TW"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a:t>
            </a:r>
            <a:endParaRPr lang="en-US" altLang="zh-TW"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algn="just">
              <a:defRPr/>
            </a:pP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1400" b="1" dirty="0" smtClean="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舞蹈</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：中正高中</a:t>
            </a:r>
            <a:r>
              <a:rPr lang="en-US" altLang="zh-TW"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人、復興高中</a:t>
            </a:r>
            <a:r>
              <a:rPr lang="en-US" altLang="zh-TW"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人、清水高中</a:t>
            </a:r>
            <a:r>
              <a:rPr lang="en-US" altLang="zh-TW"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a:t>
            </a:r>
            <a:endParaRPr lang="en-US" altLang="zh-TW"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algn="just">
              <a:defRPr/>
            </a:pP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endParaRPr lang="en-US" altLang="zh-TW" sz="1400" b="1" dirty="0" smtClean="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algn="just">
              <a:defRPr/>
            </a:pP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1400" b="1" dirty="0" smtClean="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戲劇</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：復興高中</a:t>
            </a:r>
            <a:r>
              <a:rPr lang="en-US" altLang="zh-TW"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人</a:t>
            </a:r>
            <a:endParaRPr lang="en-US" altLang="zh-TW" sz="1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algn="just">
              <a:spcBef>
                <a:spcPts val="600"/>
              </a:spcBef>
              <a:defRPr/>
            </a:pPr>
            <a:r>
              <a:rPr lang="zh-TW" altLang="en-US" sz="1200" b="1" dirty="0">
                <a:solidFill>
                  <a:srgbClr val="FF0000"/>
                </a:solidFill>
                <a:effectLst>
                  <a:outerShdw blurRad="38100" dist="38100" dir="2700000" algn="tl">
                    <a:srgbClr val="000000"/>
                  </a:outerShdw>
                </a:effectLst>
                <a:latin typeface="Times New Roman" pitchFamily="18" charset="0"/>
                <a:ea typeface="標楷體" pitchFamily="65" charset="-120"/>
              </a:rPr>
              <a:t>          </a:t>
            </a:r>
            <a:r>
              <a:rPr lang="zh-TW" altLang="en-US" sz="2800" b="1" dirty="0">
                <a:solidFill>
                  <a:srgbClr val="008000"/>
                </a:solidFill>
                <a:effectLst>
                  <a:outerShdw blurRad="38100" dist="38100" dir="2700000" algn="tl">
                    <a:srgbClr val="000000"/>
                  </a:outerShdw>
                </a:effectLst>
                <a:latin typeface="Times New Roman" pitchFamily="18" charset="0"/>
                <a:ea typeface="標楷體" pitchFamily="65" charset="-120"/>
              </a:rPr>
              <a:t>公立學校合計約</a:t>
            </a:r>
            <a:r>
              <a:rPr lang="zh-TW" altLang="en-US" sz="2800" b="1" dirty="0">
                <a:solidFill>
                  <a:srgbClr val="FF0000"/>
                </a:solidFill>
                <a:effectLst>
                  <a:outerShdw blurRad="38100" dist="38100" dir="2700000" algn="tl">
                    <a:srgbClr val="000000"/>
                  </a:outerShdw>
                </a:effectLst>
                <a:latin typeface="Times New Roman" pitchFamily="18" charset="0"/>
                <a:ea typeface="標楷體" pitchFamily="65" charset="-120"/>
              </a:rPr>
              <a:t>減少 </a:t>
            </a:r>
            <a:r>
              <a:rPr lang="en-US" altLang="zh-TW" sz="28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36</a:t>
            </a:r>
            <a:r>
              <a:rPr lang="zh-TW" altLang="en-US" sz="28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2800" b="1" dirty="0">
                <a:solidFill>
                  <a:srgbClr val="008000"/>
                </a:solidFill>
                <a:effectLst>
                  <a:outerShdw blurRad="38100" dist="38100" dir="2700000" algn="tl">
                    <a:srgbClr val="000000"/>
                  </a:outerShdw>
                </a:effectLst>
                <a:latin typeface="Times New Roman" pitchFamily="18" charset="0"/>
                <a:ea typeface="標楷體" pitchFamily="65" charset="-120"/>
              </a:rPr>
              <a:t>個名額</a:t>
            </a:r>
            <a:endParaRPr lang="en-US" altLang="zh-TW" sz="2800" b="1" dirty="0">
              <a:solidFill>
                <a:srgbClr val="008000"/>
              </a:solidFill>
              <a:effectLst>
                <a:outerShdw blurRad="38100" dist="38100" dir="2700000" algn="tl">
                  <a:srgbClr val="000000"/>
                </a:outerShdw>
              </a:effectLst>
              <a:latin typeface="Times New Roman" pitchFamily="18" charset="0"/>
              <a:ea typeface="標楷體" pitchFamily="65" charset="-120"/>
            </a:endParaRPr>
          </a:p>
          <a:p>
            <a:pPr algn="just">
              <a:spcBef>
                <a:spcPts val="600"/>
              </a:spcBef>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㊣術科測驗報名日程提前</a:t>
            </a:r>
            <a:r>
              <a:rPr lang="zh-TW" altLang="en-US" sz="2000" b="1" dirty="0" smtClean="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至 </a:t>
            </a:r>
            <a:r>
              <a:rPr lang="en-US" altLang="zh-TW" sz="3600" b="1" dirty="0" smtClean="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en-US" altLang="zh-TW" sz="3600" b="1" dirty="0" smtClean="0">
                <a:solidFill>
                  <a:srgbClr val="3333FF"/>
                </a:solidFill>
                <a:effectLst>
                  <a:outerShdw blurRad="38100" dist="38100" dir="2700000" algn="tl">
                    <a:srgbClr val="000000"/>
                  </a:outerShdw>
                </a:effectLst>
                <a:latin typeface="標楷體"/>
                <a:ea typeface="標楷體"/>
                <a:cs typeface="Times New Roman" pitchFamily="18" charset="0"/>
              </a:rPr>
              <a:t>╱</a:t>
            </a:r>
            <a:r>
              <a:rPr lang="en-US" altLang="zh-TW" sz="3600" b="1" dirty="0" smtClean="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22</a:t>
            </a:r>
            <a:r>
              <a:rPr lang="zh-TW" altLang="en-US" sz="36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en-US" altLang="zh-TW" sz="3600" b="1" dirty="0" smtClean="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3</a:t>
            </a:r>
            <a:r>
              <a:rPr lang="en-US" altLang="zh-TW" sz="3600" b="1" dirty="0" smtClean="0">
                <a:solidFill>
                  <a:srgbClr val="3333FF"/>
                </a:solidFill>
                <a:effectLst>
                  <a:outerShdw blurRad="38100" dist="38100" dir="2700000" algn="tl">
                    <a:srgbClr val="000000"/>
                  </a:outerShdw>
                </a:effectLst>
                <a:latin typeface="標楷體"/>
                <a:ea typeface="標楷體"/>
                <a:cs typeface="Times New Roman" pitchFamily="18" charset="0"/>
              </a:rPr>
              <a:t>╱</a:t>
            </a:r>
            <a:r>
              <a:rPr lang="en-US" altLang="zh-TW" sz="3600" b="1" dirty="0" smtClean="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5</a:t>
            </a:r>
            <a:endParaRPr lang="en-US" altLang="zh-TW" sz="36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algn="just">
              <a:spcBef>
                <a:spcPts val="600"/>
              </a:spcBef>
              <a:defRPr/>
            </a:pPr>
            <a:r>
              <a:rPr lang="zh-TW" altLang="en-US"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㊣舞蹈班試辦</a:t>
            </a:r>
            <a:r>
              <a:rPr lang="zh-TW" altLang="en-US" sz="20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網路選填志願</a:t>
            </a:r>
            <a:endParaRPr lang="en-US" altLang="zh-TW" sz="2000" b="1" dirty="0">
              <a:solidFill>
                <a:srgbClr val="FF00FF"/>
              </a:solidFill>
              <a:effectLst>
                <a:outerShdw blurRad="38100" dist="38100" dir="2700000" algn="tl">
                  <a:srgbClr val="000000"/>
                </a:outerShdw>
              </a:effectLst>
              <a:latin typeface="Times New Roman" pitchFamily="18" charset="0"/>
              <a:ea typeface="標楷體" pitchFamily="65" charset="-120"/>
            </a:endParaRPr>
          </a:p>
        </p:txBody>
      </p:sp>
    </p:spTree>
    <p:extLst>
      <p:ext uri="{BB962C8B-B14F-4D97-AF65-F5344CB8AC3E}">
        <p14:creationId xmlns:p14="http://schemas.microsoft.com/office/powerpoint/2010/main" val="817943084"/>
      </p:ext>
    </p:extLst>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fade">
                                      <p:cBhvr>
                                        <p:cTn id="30" dur="500"/>
                                        <p:tgtEl>
                                          <p:spTgt spid="5">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Effect transition="in" filter="fade">
                                      <p:cBhvr>
                                        <p:cTn id="33" dur="500"/>
                                        <p:tgtEl>
                                          <p:spTgt spid="5">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9" end="9"/>
                                            </p:txEl>
                                          </p:spTgt>
                                        </p:tgtEl>
                                        <p:attrNameLst>
                                          <p:attrName>style.visibility</p:attrName>
                                        </p:attrNameLst>
                                      </p:cBhvr>
                                      <p:to>
                                        <p:strVal val="visible"/>
                                      </p:to>
                                    </p:set>
                                    <p:animEffect transition="in" filter="fade">
                                      <p:cBhvr>
                                        <p:cTn id="36" dur="500"/>
                                        <p:tgtEl>
                                          <p:spTgt spid="5">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animEffect transition="in" filter="fade">
                                      <p:cBhvr>
                                        <p:cTn id="39" dur="500"/>
                                        <p:tgtEl>
                                          <p:spTgt spid="5">
                                            <p:txEl>
                                              <p:pRg st="10" end="1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
                                            <p:txEl>
                                              <p:pRg st="11" end="11"/>
                                            </p:txEl>
                                          </p:spTgt>
                                        </p:tgtEl>
                                        <p:attrNameLst>
                                          <p:attrName>style.visibility</p:attrName>
                                        </p:attrNameLst>
                                      </p:cBhvr>
                                      <p:to>
                                        <p:strVal val="visible"/>
                                      </p:to>
                                    </p:set>
                                    <p:animEffect transition="in" filter="fade">
                                      <p:cBhvr>
                                        <p:cTn id="42" dur="500"/>
                                        <p:tgtEl>
                                          <p:spTgt spid="5">
                                            <p:txEl>
                                              <p:pRg st="11" end="1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
                                            <p:txEl>
                                              <p:pRg st="12" end="12"/>
                                            </p:txEl>
                                          </p:spTgt>
                                        </p:tgtEl>
                                        <p:attrNameLst>
                                          <p:attrName>style.visibility</p:attrName>
                                        </p:attrNameLst>
                                      </p:cBhvr>
                                      <p:to>
                                        <p:strVal val="visible"/>
                                      </p:to>
                                    </p:set>
                                    <p:animEffect transition="in" filter="fade">
                                      <p:cBhvr>
                                        <p:cTn id="45" dur="500"/>
                                        <p:tgtEl>
                                          <p:spTgt spid="5">
                                            <p:txEl>
                                              <p:pRg st="12" end="1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5">
                                            <p:txEl>
                                              <p:pRg st="13" end="13"/>
                                            </p:txEl>
                                          </p:spTgt>
                                        </p:tgtEl>
                                        <p:attrNameLst>
                                          <p:attrName>style.visibility</p:attrName>
                                        </p:attrNameLst>
                                      </p:cBhvr>
                                      <p:to>
                                        <p:strVal val="visible"/>
                                      </p:to>
                                    </p:set>
                                    <p:animEffect transition="in" filter="fade">
                                      <p:cBhvr>
                                        <p:cTn id="48" dur="500"/>
                                        <p:tgtEl>
                                          <p:spTgt spid="5">
                                            <p:txEl>
                                              <p:pRg st="13" end="1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
                                            <p:txEl>
                                              <p:pRg st="14" end="14"/>
                                            </p:txEl>
                                          </p:spTgt>
                                        </p:tgtEl>
                                        <p:attrNameLst>
                                          <p:attrName>style.visibility</p:attrName>
                                        </p:attrNameLst>
                                      </p:cBhvr>
                                      <p:to>
                                        <p:strVal val="visible"/>
                                      </p:to>
                                    </p:set>
                                    <p:animEffect transition="in" filter="fade">
                                      <p:cBhvr>
                                        <p:cTn id="53" dur="500"/>
                                        <p:tgtEl>
                                          <p:spTgt spid="5">
                                            <p:txEl>
                                              <p:pRg st="14" end="1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xEl>
                                              <p:pRg st="15" end="15"/>
                                            </p:txEl>
                                          </p:spTgt>
                                        </p:tgtEl>
                                        <p:attrNameLst>
                                          <p:attrName>style.visibility</p:attrName>
                                        </p:attrNameLst>
                                      </p:cBhvr>
                                      <p:to>
                                        <p:strVal val="visible"/>
                                      </p:to>
                                    </p:set>
                                    <p:animEffect transition="in" filter="fade">
                                      <p:cBhvr>
                                        <p:cTn id="58" dur="500"/>
                                        <p:tgtEl>
                                          <p:spTgt spid="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p:cNvSpPr>
          <p:nvPr/>
        </p:nvSpPr>
        <p:spPr bwMode="auto">
          <a:xfrm>
            <a:off x="428596" y="692696"/>
            <a:ext cx="8358246" cy="3240360"/>
          </a:xfrm>
          <a:prstGeom prst="rect">
            <a:avLst/>
          </a:prstGeom>
          <a:solidFill>
            <a:srgbClr val="CCFFCC"/>
          </a:solidFill>
          <a:ln w="12700">
            <a:solidFill>
              <a:srgbClr val="3333FF"/>
            </a:solidFill>
            <a:miter lim="800000"/>
            <a:headEnd/>
            <a:tailEnd/>
          </a:ln>
        </p:spPr>
        <p:txBody>
          <a:bodyPr anchor="ctr"/>
          <a:lstStyle/>
          <a:p>
            <a:pPr eaLnBrk="0" hangingPunct="0">
              <a:defRPr/>
            </a:pPr>
            <a:r>
              <a:rPr lang="zh-TW" altLang="en-US" sz="4000" b="1" dirty="0" smtClean="0">
                <a:solidFill>
                  <a:srgbClr val="0000FF"/>
                </a:solidFill>
                <a:effectLst>
                  <a:outerShdw blurRad="38100" dist="38100" dir="2700000" algn="tl">
                    <a:srgbClr val="000000"/>
                  </a:outerShdw>
                </a:effectLst>
                <a:latin typeface="Times New Roman" pitchFamily="18" charset="0"/>
                <a:ea typeface="+mj-ea"/>
                <a:cs typeface="Times New Roman" pitchFamily="18" charset="0"/>
              </a:rPr>
              <a:t> </a:t>
            </a:r>
            <a:r>
              <a:rPr lang="en-US" altLang="zh-TW" sz="4000" b="1" dirty="0" smtClean="0">
                <a:solidFill>
                  <a:srgbClr val="0000FF"/>
                </a:solidFill>
                <a:effectLst>
                  <a:outerShdw blurRad="38100" dist="38100" dir="2700000" algn="tl">
                    <a:srgbClr val="000000"/>
                  </a:outerShdw>
                </a:effectLst>
                <a:latin typeface="Times New Roman" pitchFamily="18" charset="0"/>
                <a:ea typeface="+mj-ea"/>
                <a:cs typeface="Times New Roman" pitchFamily="18" charset="0"/>
              </a:rPr>
              <a:t>5.</a:t>
            </a:r>
            <a:r>
              <a:rPr lang="zh-TW" altLang="en-US" sz="4000" b="1" dirty="0" smtClean="0">
                <a:solidFill>
                  <a:srgbClr val="0000FF"/>
                </a:solidFill>
                <a:effectLst>
                  <a:outerShdw blurRad="38100" dist="38100" dir="2700000" algn="tl">
                    <a:srgbClr val="000000"/>
                  </a:outerShdw>
                </a:effectLst>
                <a:latin typeface="Times New Roman" pitchFamily="18" charset="0"/>
                <a:ea typeface="+mj-ea"/>
                <a:cs typeface="Times New Roman" pitchFamily="18" charset="0"/>
              </a:rPr>
              <a:t> </a:t>
            </a:r>
            <a:r>
              <a:rPr lang="zh-TW" altLang="en-US" sz="4000" b="1" dirty="0" smtClean="0">
                <a:solidFill>
                  <a:srgbClr val="FF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五專</a:t>
            </a:r>
            <a:r>
              <a:rPr lang="zh-TW" altLang="en-US" sz="4000" b="1" u="sng" dirty="0">
                <a:solidFill>
                  <a:srgbClr val="FF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優先免試</a:t>
            </a:r>
            <a:r>
              <a:rPr lang="zh-TW" altLang="en-US" sz="4000" b="1" dirty="0">
                <a:solidFill>
                  <a:srgbClr val="FF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入學</a:t>
            </a:r>
            <a:r>
              <a:rPr lang="zh-TW" altLang="en-US" sz="4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名額持續</a:t>
            </a:r>
            <a:r>
              <a:rPr lang="zh-TW" altLang="en-US" sz="4000" b="1" dirty="0" smtClean="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增加</a:t>
            </a:r>
            <a:endParaRPr lang="en-US" altLang="zh-TW" sz="4000" b="1" dirty="0" smtClean="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a:p>
            <a:pPr eaLnBrk="0" hangingPunct="0">
              <a:defRPr/>
            </a:pPr>
            <a:endParaRPr lang="en-US" altLang="zh-TW" sz="4000" b="1" dirty="0">
              <a:solidFill>
                <a:srgbClr val="0066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a:p>
            <a:pPr eaLnBrk="0" hangingPunct="0">
              <a:spcBef>
                <a:spcPts val="600"/>
              </a:spcBef>
              <a:defRPr/>
            </a:pPr>
            <a:r>
              <a:rPr lang="zh-TW" altLang="en-US" sz="24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㊣私立學校：</a:t>
            </a:r>
            <a:r>
              <a:rPr lang="zh-TW" altLang="en-US" sz="24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不低於</a:t>
            </a:r>
            <a:r>
              <a:rPr lang="en-US" altLang="zh-TW" sz="24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50%</a:t>
            </a:r>
            <a:r>
              <a:rPr lang="zh-TW" altLang="en-US" sz="24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，且比率</a:t>
            </a:r>
            <a:r>
              <a:rPr lang="zh-TW" altLang="en-US" sz="2400" b="1" u="sng"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不得</a:t>
            </a:r>
            <a:r>
              <a:rPr lang="zh-TW" altLang="en-US" sz="24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少於</a:t>
            </a:r>
            <a:r>
              <a:rPr lang="en-US" altLang="zh-TW" sz="24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109</a:t>
            </a:r>
            <a:r>
              <a:rPr lang="zh-TW" altLang="en-US" sz="24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學年</a:t>
            </a:r>
            <a:r>
              <a:rPr lang="zh-TW" altLang="en-US" sz="2400" b="1" dirty="0" smtClean="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度</a:t>
            </a:r>
            <a:r>
              <a:rPr lang="zh-TW" altLang="en-US" sz="2400" b="1" dirty="0" smtClean="0">
                <a:solidFill>
                  <a:srgbClr val="3333FF"/>
                </a:solidFill>
                <a:effectLst>
                  <a:outerShdw blurRad="38100" dist="38100" dir="2700000" algn="tl">
                    <a:srgbClr val="000000"/>
                  </a:outerShdw>
                </a:effectLst>
                <a:latin typeface="標楷體"/>
                <a:ea typeface="標楷體"/>
                <a:cs typeface="Times New Roman" pitchFamily="18" charset="0"/>
              </a:rPr>
              <a:t>。</a:t>
            </a:r>
            <a:endParaRPr lang="en-US" altLang="zh-TW" sz="2400" b="1" dirty="0" smtClean="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spcBef>
                <a:spcPts val="600"/>
              </a:spcBef>
              <a:defRPr/>
            </a:pPr>
            <a:endParaRPr lang="en-US" altLang="zh-TW" sz="24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spcBef>
                <a:spcPts val="600"/>
              </a:spcBef>
              <a:defRPr/>
            </a:pPr>
            <a:r>
              <a:rPr lang="zh-TW" altLang="en-US" sz="24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㊣國立學校：</a:t>
            </a:r>
            <a:r>
              <a:rPr lang="zh-TW" altLang="en-US" sz="24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不低於</a:t>
            </a:r>
            <a:r>
              <a:rPr lang="en-US" altLang="zh-TW" sz="24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80%</a:t>
            </a:r>
            <a:r>
              <a:rPr lang="zh-TW" altLang="en-US" sz="24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，且比率</a:t>
            </a:r>
            <a:r>
              <a:rPr lang="zh-TW" altLang="en-US" sz="2400" b="1" u="sng"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不得</a:t>
            </a:r>
            <a:r>
              <a:rPr lang="zh-TW" altLang="en-US" sz="24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少於</a:t>
            </a:r>
            <a:r>
              <a:rPr lang="en-US" altLang="zh-TW" sz="24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109</a:t>
            </a:r>
            <a:r>
              <a:rPr lang="zh-TW" altLang="en-US" sz="24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學年</a:t>
            </a:r>
            <a:r>
              <a:rPr lang="zh-TW" altLang="en-US" sz="2400" b="1" dirty="0" smtClean="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度</a:t>
            </a:r>
            <a:r>
              <a:rPr lang="zh-TW" altLang="en-US" sz="2400" b="1" dirty="0" smtClean="0">
                <a:solidFill>
                  <a:srgbClr val="3333FF"/>
                </a:solidFill>
                <a:effectLst>
                  <a:outerShdw blurRad="38100" dist="38100" dir="2700000" algn="tl">
                    <a:srgbClr val="000000"/>
                  </a:outerShdw>
                </a:effectLst>
                <a:latin typeface="標楷體"/>
                <a:ea typeface="標楷體"/>
                <a:cs typeface="Times New Roman" pitchFamily="18" charset="0"/>
              </a:rPr>
              <a:t>。</a:t>
            </a:r>
            <a:endParaRPr lang="en-US" altLang="zh-TW" sz="24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
        <p:nvSpPr>
          <p:cNvPr id="4" name="文字方塊 3"/>
          <p:cNvSpPr txBox="1"/>
          <p:nvPr/>
        </p:nvSpPr>
        <p:spPr>
          <a:xfrm>
            <a:off x="2465338" y="4140830"/>
            <a:ext cx="4284761" cy="492443"/>
          </a:xfrm>
          <a:prstGeom prst="rect">
            <a:avLst/>
          </a:prstGeom>
          <a:solidFill>
            <a:srgbClr val="FFC000"/>
          </a:solidFill>
        </p:spPr>
        <p:txBody>
          <a:bodyPr wrap="square" rtlCol="0">
            <a:spAutoFit/>
          </a:bodyPr>
          <a:lstStyle/>
          <a:p>
            <a:pPr algn="ctr"/>
            <a:r>
              <a:rPr lang="zh-TW" altLang="en-US" sz="2600" b="1" dirty="0" smtClean="0">
                <a:latin typeface="標楷體" panose="03000509000000000000" pitchFamily="65" charset="-120"/>
                <a:ea typeface="標楷體" panose="03000509000000000000" pitchFamily="65" charset="-120"/>
              </a:rPr>
              <a:t>並</a:t>
            </a:r>
            <a:r>
              <a:rPr lang="zh-TW" altLang="en-US" sz="2600" b="1" u="sng"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非</a:t>
            </a:r>
            <a:r>
              <a:rPr lang="zh-TW" altLang="en-US" sz="2600" b="1" dirty="0" smtClean="0">
                <a:latin typeface="標楷體" panose="03000509000000000000" pitchFamily="65" charset="-120"/>
                <a:ea typeface="標楷體" panose="03000509000000000000" pitchFamily="65" charset="-120"/>
              </a:rPr>
              <a:t>五專</a:t>
            </a:r>
            <a:r>
              <a:rPr lang="zh-TW" altLang="en-US" sz="2600" b="1" u="sng" dirty="0" smtClean="0">
                <a:latin typeface="標楷體" panose="03000509000000000000" pitchFamily="65" charset="-120"/>
                <a:ea typeface="標楷體" panose="03000509000000000000" pitchFamily="65" charset="-120"/>
              </a:rPr>
              <a:t>聯合</a:t>
            </a:r>
            <a:r>
              <a:rPr lang="zh-TW" altLang="en-US" sz="2600" b="1" u="sng" dirty="0">
                <a:latin typeface="標楷體" panose="03000509000000000000" pitchFamily="65" charset="-120"/>
                <a:ea typeface="標楷體" panose="03000509000000000000" pitchFamily="65" charset="-120"/>
              </a:rPr>
              <a:t>免試</a:t>
            </a:r>
            <a:r>
              <a:rPr lang="zh-TW" altLang="en-US" sz="2600" b="1" dirty="0">
                <a:latin typeface="標楷體" panose="03000509000000000000" pitchFamily="65" charset="-120"/>
                <a:ea typeface="標楷體" panose="03000509000000000000" pitchFamily="65" charset="-120"/>
              </a:rPr>
              <a:t>入學</a:t>
            </a:r>
            <a:r>
              <a:rPr lang="zh-TW" altLang="en-US" sz="2600" b="1" dirty="0" smtClean="0">
                <a:latin typeface="標楷體" panose="03000509000000000000" pitchFamily="65" charset="-120"/>
                <a:ea typeface="標楷體" panose="03000509000000000000" pitchFamily="65" charset="-120"/>
              </a:rPr>
              <a:t>喔</a:t>
            </a:r>
            <a:r>
              <a:rPr lang="zh-TW" altLang="en-US" sz="2600" b="1" dirty="0" smtClean="0">
                <a:latin typeface="標楷體"/>
                <a:ea typeface="標楷體"/>
              </a:rPr>
              <a:t>！</a:t>
            </a:r>
            <a:endParaRPr lang="zh-TW" altLang="en-US" sz="26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09010646"/>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ãæ¨¹æ¨ åãçåçæå°çµæ"/>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淚滴形 1">
            <a:extLst>
              <a:ext uri="{FF2B5EF4-FFF2-40B4-BE49-F238E27FC236}">
                <a16:creationId xmlns:a16="http://schemas.microsoft.com/office/drawing/2014/main" xmlns="" id="{15968640-77E1-48AD-9860-E800BE1AEBE0}"/>
              </a:ext>
            </a:extLst>
          </p:cNvPr>
          <p:cNvSpPr/>
          <p:nvPr/>
        </p:nvSpPr>
        <p:spPr>
          <a:xfrm>
            <a:off x="3965156" y="810970"/>
            <a:ext cx="4464496" cy="2664292"/>
          </a:xfrm>
          <a:prstGeom prst="teardrop">
            <a:avLst/>
          </a:prstGeom>
          <a:solidFill>
            <a:srgbClr val="FFCC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4176017" y="1358286"/>
            <a:ext cx="4286280" cy="1569660"/>
          </a:xfrm>
          <a:prstGeom prst="rect">
            <a:avLst/>
          </a:prstGeom>
          <a:noFill/>
          <a:ln w="63500">
            <a:noFill/>
            <a:prstDash val="sysDot"/>
            <a:miter lim="800000"/>
            <a:headEnd/>
            <a:tailEnd/>
          </a:ln>
        </p:spPr>
        <p:txBody>
          <a:bodyPr wrap="square">
            <a:spAutoFit/>
          </a:bodyPr>
          <a:lstStyle/>
          <a:p>
            <a:pPr algn="ctr">
              <a:defRPr/>
            </a:pPr>
            <a:r>
              <a:rPr kumimoji="0" lang="en-US" altLang="zh-TW" sz="4800" b="1" dirty="0">
                <a:solidFill>
                  <a:srgbClr val="C0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110</a:t>
            </a:r>
            <a:r>
              <a:rPr kumimoji="0" lang="zh-TW" altLang="en-US" sz="4800" b="1" dirty="0">
                <a:solidFill>
                  <a:srgbClr val="C0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學年度的</a:t>
            </a:r>
            <a:endParaRPr kumimoji="0" lang="en-US" altLang="zh-TW" sz="4800" b="1" dirty="0">
              <a:solidFill>
                <a:srgbClr val="C0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algn="ctr">
              <a:defRPr/>
            </a:pPr>
            <a:r>
              <a:rPr kumimoji="0" lang="zh-TW" altLang="en-US" sz="4800" b="1" dirty="0">
                <a:solidFill>
                  <a:srgbClr val="C0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重要提醒</a:t>
            </a:r>
            <a:endParaRPr lang="zh-TW" altLang="en-US" sz="6000" b="1" dirty="0">
              <a:solidFill>
                <a:srgbClr val="C0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3856168318"/>
      </p:ext>
    </p:extLst>
  </p:cSld>
  <p:clrMapOvr>
    <a:masterClrMapping/>
  </p:clrMapOvr>
  <p:transition advTm="5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6" name="Group 4"/>
          <p:cNvGraphicFramePr>
            <a:graphicFrameLocks noGrp="1"/>
          </p:cNvGraphicFramePr>
          <p:nvPr>
            <p:ph sz="half" idx="4294967295"/>
          </p:nvPr>
        </p:nvGraphicFramePr>
        <p:xfrm>
          <a:off x="642910" y="1571612"/>
          <a:ext cx="7786742" cy="2808287"/>
        </p:xfrm>
        <a:graphic>
          <a:graphicData uri="http://schemas.openxmlformats.org/drawingml/2006/table">
            <a:tbl>
              <a:tblPr/>
              <a:tblGrid>
                <a:gridCol w="1425632">
                  <a:extLst>
                    <a:ext uri="{9D8B030D-6E8A-4147-A177-3AD203B41FA5}">
                      <a16:colId xmlns:a16="http://schemas.microsoft.com/office/drawing/2014/main" xmlns="" val="20000"/>
                    </a:ext>
                  </a:extLst>
                </a:gridCol>
                <a:gridCol w="6361110">
                  <a:extLst>
                    <a:ext uri="{9D8B030D-6E8A-4147-A177-3AD203B41FA5}">
                      <a16:colId xmlns:a16="http://schemas.microsoft.com/office/drawing/2014/main" xmlns="" val="20001"/>
                    </a:ext>
                  </a:extLst>
                </a:gridCol>
              </a:tblGrid>
              <a:tr h="7647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單一縣市</a:t>
                      </a:r>
                    </a:p>
                  </a:txBody>
                  <a:tcPr marL="91434" marR="91434" marT="45731" marB="4573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臺南市、高雄市、彰化縣、雲林縣、屏東縣、臺東縣、花蓮縣、宜蘭縣、澎湖縣、金門縣</a:t>
                      </a:r>
                    </a:p>
                  </a:txBody>
                  <a:tcPr marL="91434" marR="91434" marT="45731" marB="4573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a16="http://schemas.microsoft.com/office/drawing/2014/main" xmlns="" val="10000"/>
                  </a:ext>
                </a:extLst>
              </a:tr>
              <a:tr h="204350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跨縣市</a:t>
                      </a:r>
                    </a:p>
                  </a:txBody>
                  <a:tcPr marL="91434" marR="91434" marT="45731" marB="4573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tc>
                  <a:txBody>
                    <a:bodyPr/>
                    <a:lstStyle/>
                    <a:p>
                      <a:pPr marL="1074738" marR="0" lvl="0" indent="-1074738" algn="l" defTabSz="914400" rtl="0" eaLnBrk="1" fontAlgn="base" latinLnBrk="0" hangingPunct="1">
                        <a:lnSpc>
                          <a:spcPct val="100000"/>
                        </a:lnSpc>
                        <a:spcBef>
                          <a:spcPct val="20000"/>
                        </a:spcBef>
                        <a:spcAft>
                          <a:spcPct val="0"/>
                        </a:spcAft>
                        <a:buClrTx/>
                        <a:buSzTx/>
                        <a:buFontTx/>
                        <a:buNone/>
                        <a:tabLst/>
                      </a:pPr>
                      <a:r>
                        <a:rPr kumimoji="1" lang="zh-TW" altLang="en-US"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桃連區</a:t>
                      </a:r>
                      <a:r>
                        <a:rPr kumimoji="1" lang="en-US" altLang="zh-TW"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a:t>
                      </a:r>
                      <a:r>
                        <a:rPr kumimoji="1" lang="zh-TW" altLang="en-US"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桃園縣、連江縣</a:t>
                      </a:r>
                      <a:r>
                        <a:rPr kumimoji="1" lang="en-US" altLang="zh-TW"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a:t>
                      </a:r>
                    </a:p>
                    <a:p>
                      <a:pPr marL="1074738" marR="0" lvl="0" indent="-1074738" algn="l" defTabSz="914400" rtl="0" eaLnBrk="1" fontAlgn="base" latinLnBrk="0" hangingPunct="1">
                        <a:lnSpc>
                          <a:spcPct val="100000"/>
                        </a:lnSpc>
                        <a:spcBef>
                          <a:spcPct val="20000"/>
                        </a:spcBef>
                        <a:spcAft>
                          <a:spcPct val="0"/>
                        </a:spcAft>
                        <a:buClrTx/>
                        <a:buSzTx/>
                        <a:buFontTx/>
                        <a:buNone/>
                        <a:tabLst/>
                      </a:pPr>
                      <a:r>
                        <a:rPr kumimoji="1" lang="zh-TW" altLang="en-US"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嘉義區</a:t>
                      </a:r>
                      <a:r>
                        <a:rPr kumimoji="1" lang="en-US" altLang="zh-TW"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a:t>
                      </a:r>
                      <a:r>
                        <a:rPr kumimoji="1" lang="zh-TW" altLang="en-US"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嘉義縣、嘉義市</a:t>
                      </a:r>
                      <a:r>
                        <a:rPr kumimoji="1" lang="en-US" altLang="zh-TW"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a:t>
                      </a:r>
                    </a:p>
                    <a:p>
                      <a:pPr marL="1074738" marR="0" lvl="0" indent="-1074738" algn="l" defTabSz="914400" rtl="0" eaLnBrk="1" fontAlgn="base" latinLnBrk="0" hangingPunct="1">
                        <a:lnSpc>
                          <a:spcPct val="100000"/>
                        </a:lnSpc>
                        <a:spcBef>
                          <a:spcPct val="20000"/>
                        </a:spcBef>
                        <a:spcAft>
                          <a:spcPct val="0"/>
                        </a:spcAft>
                        <a:buClrTx/>
                        <a:buSzTx/>
                        <a:buFontTx/>
                        <a:buNone/>
                        <a:tabLst/>
                      </a:pPr>
                      <a:r>
                        <a:rPr kumimoji="1" lang="zh-TW" altLang="en-US"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竹苗區</a:t>
                      </a:r>
                      <a:r>
                        <a:rPr kumimoji="1" lang="en-US" altLang="zh-TW"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a:t>
                      </a:r>
                      <a:r>
                        <a:rPr kumimoji="1" lang="zh-TW" altLang="en-US"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新竹縣、新竹市、苗栗縣</a:t>
                      </a:r>
                      <a:r>
                        <a:rPr kumimoji="1" lang="en-US" altLang="zh-TW" sz="2000" b="0" i="0" u="none" strike="noStrike" cap="none" normalizeH="0" baseline="0" dirty="0">
                          <a:ln>
                            <a:noFill/>
                          </a:ln>
                          <a:solidFill>
                            <a:srgbClr val="996633"/>
                          </a:solidFill>
                          <a:effectLst/>
                          <a:latin typeface="標楷體" panose="03000509000000000000" pitchFamily="65" charset="-120"/>
                          <a:ea typeface="標楷體" panose="03000509000000000000" pitchFamily="65" charset="-120"/>
                        </a:rPr>
                        <a:t>)</a:t>
                      </a:r>
                    </a:p>
                    <a:p>
                      <a:pPr marL="1074738" marR="0" lvl="0" indent="-1074738" algn="l" defTabSz="914400" rtl="0" eaLnBrk="1" fontAlgn="base" latinLnBrk="0" hangingPunct="1">
                        <a:lnSpc>
                          <a:spcPct val="100000"/>
                        </a:lnSpc>
                        <a:spcBef>
                          <a:spcPct val="20000"/>
                        </a:spcBef>
                        <a:spcAft>
                          <a:spcPct val="0"/>
                        </a:spcAft>
                        <a:buClrTx/>
                        <a:buSzTx/>
                        <a:buFontTx/>
                        <a:buNone/>
                        <a:tabLst/>
                      </a:pPr>
                      <a:r>
                        <a:rPr kumimoji="1" lang="zh-TW" altLang="en-US" sz="2000" b="0" i="0" u="none" strike="noStrike" kern="1200" cap="none" normalizeH="0" baseline="0" dirty="0">
                          <a:ln>
                            <a:noFill/>
                          </a:ln>
                          <a:solidFill>
                            <a:srgbClr val="996633"/>
                          </a:solidFill>
                          <a:effectLst/>
                          <a:latin typeface="標楷體" panose="03000509000000000000" pitchFamily="65" charset="-120"/>
                          <a:ea typeface="標楷體" panose="03000509000000000000" pitchFamily="65" charset="-120"/>
                          <a:cs typeface="+mn-cs"/>
                        </a:rPr>
                        <a:t>中投區</a:t>
                      </a:r>
                      <a:r>
                        <a:rPr kumimoji="1" lang="en-US" altLang="zh-TW" sz="2000" b="0" i="0" u="none" strike="noStrike" kern="1200" cap="none" normalizeH="0" baseline="0" dirty="0">
                          <a:ln>
                            <a:noFill/>
                          </a:ln>
                          <a:solidFill>
                            <a:srgbClr val="996633"/>
                          </a:solidFill>
                          <a:effectLst/>
                          <a:latin typeface="標楷體" panose="03000509000000000000" pitchFamily="65" charset="-120"/>
                          <a:ea typeface="標楷體" panose="03000509000000000000" pitchFamily="65" charset="-120"/>
                          <a:cs typeface="+mn-cs"/>
                        </a:rPr>
                        <a:t>(</a:t>
                      </a:r>
                      <a:r>
                        <a:rPr kumimoji="1" lang="zh-TW" altLang="en-US" sz="2000" b="0" i="0" u="none" strike="noStrike" kern="1200" cap="none" normalizeH="0" baseline="0" dirty="0">
                          <a:ln>
                            <a:noFill/>
                          </a:ln>
                          <a:solidFill>
                            <a:srgbClr val="996633"/>
                          </a:solidFill>
                          <a:effectLst/>
                          <a:latin typeface="標楷體" panose="03000509000000000000" pitchFamily="65" charset="-120"/>
                          <a:ea typeface="標楷體" panose="03000509000000000000" pitchFamily="65" charset="-120"/>
                          <a:cs typeface="+mn-cs"/>
                        </a:rPr>
                        <a:t>臺中市、南投縣</a:t>
                      </a:r>
                      <a:r>
                        <a:rPr kumimoji="1" lang="en-US" altLang="zh-TW" sz="2000" b="0" i="0" u="none" strike="noStrike" kern="1200" cap="none" normalizeH="0" baseline="0" dirty="0">
                          <a:ln>
                            <a:noFill/>
                          </a:ln>
                          <a:solidFill>
                            <a:srgbClr val="996633"/>
                          </a:solidFill>
                          <a:effectLst/>
                          <a:latin typeface="標楷體" panose="03000509000000000000" pitchFamily="65" charset="-120"/>
                          <a:ea typeface="標楷體" panose="03000509000000000000" pitchFamily="65" charset="-120"/>
                          <a:cs typeface="+mn-cs"/>
                        </a:rPr>
                        <a:t>)</a:t>
                      </a:r>
                    </a:p>
                    <a:p>
                      <a:pPr marL="1074738" marR="0" lvl="0" indent="-1074738" algn="l"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dirty="0">
                          <a:ln>
                            <a:noFill/>
                          </a:ln>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基北區</a:t>
                      </a:r>
                      <a:r>
                        <a:rPr kumimoji="1" lang="en-US" altLang="zh-TW" sz="2800" b="1" i="0" u="none" strike="noStrike" cap="none" normalizeH="0" baseline="0" dirty="0">
                          <a:ln>
                            <a:noFill/>
                          </a:ln>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kumimoji="1" lang="zh-TW" altLang="en-US" sz="2800" b="1" i="0" u="none" strike="noStrike" cap="none" normalizeH="0" baseline="0" dirty="0">
                          <a:ln>
                            <a:noFill/>
                          </a:ln>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新北市、臺北市、基隆市</a:t>
                      </a:r>
                      <a:r>
                        <a:rPr kumimoji="1" lang="en-US" altLang="zh-TW" sz="2800" b="1" i="0" u="none" strike="noStrike" cap="none" normalizeH="0" baseline="0" dirty="0">
                          <a:ln>
                            <a:noFill/>
                          </a:ln>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txBody>
                  <a:tcPr marL="91434" marR="91434" marT="45731" marB="45731"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1"/>
                  </a:ext>
                </a:extLst>
              </a:tr>
            </a:tbl>
          </a:graphicData>
        </a:graphic>
      </p:graphicFrame>
      <p:grpSp>
        <p:nvGrpSpPr>
          <p:cNvPr id="3" name="群組 2">
            <a:extLst>
              <a:ext uri="{FF2B5EF4-FFF2-40B4-BE49-F238E27FC236}">
                <a16:creationId xmlns:a16="http://schemas.microsoft.com/office/drawing/2014/main" xmlns="" id="{E2ECBCD9-E7EC-4FDD-91FE-F5195A32BE24}"/>
              </a:ext>
            </a:extLst>
          </p:cNvPr>
          <p:cNvGrpSpPr/>
          <p:nvPr/>
        </p:nvGrpSpPr>
        <p:grpSpPr>
          <a:xfrm>
            <a:off x="539551" y="4638359"/>
            <a:ext cx="8064897" cy="1368325"/>
            <a:chOff x="467543" y="4652963"/>
            <a:chExt cx="7962109" cy="1368325"/>
          </a:xfrm>
        </p:grpSpPr>
        <p:sp>
          <p:nvSpPr>
            <p:cNvPr id="21506" name="AutoShape 2"/>
            <p:cNvSpPr>
              <a:spLocks noChangeArrowheads="1"/>
            </p:cNvSpPr>
            <p:nvPr/>
          </p:nvSpPr>
          <p:spPr bwMode="auto">
            <a:xfrm>
              <a:off x="642910" y="4652963"/>
              <a:ext cx="7786742" cy="1368325"/>
            </a:xfrm>
            <a:prstGeom prst="roundRect">
              <a:avLst>
                <a:gd name="adj" fmla="val 4815"/>
              </a:avLst>
            </a:prstGeom>
            <a:solidFill>
              <a:srgbClr val="FF00FF">
                <a:alpha val="30000"/>
              </a:srgbClr>
            </a:solidFill>
            <a:ln w="57150" cap="rnd" algn="ctr">
              <a:solidFill>
                <a:srgbClr val="FF9900"/>
              </a:solidFill>
              <a:prstDash val="sysDot"/>
              <a:round/>
              <a:headEnd/>
              <a:tailEnd/>
            </a:ln>
          </p:spPr>
          <p:txBody>
            <a:bodyPr wrap="none" lIns="87313" tIns="44450" rIns="87313" bIns="44450"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lnSpc>
                  <a:spcPct val="150000"/>
                </a:lnSpc>
              </a:pPr>
              <a:endParaRPr lang="zh-TW" altLang="zh-TW" dirty="0">
                <a:solidFill>
                  <a:prstClr val="black"/>
                </a:solidFill>
                <a:latin typeface="標楷體" panose="03000509000000000000" pitchFamily="65" charset="-120"/>
                <a:ea typeface="標楷體" panose="03000509000000000000" pitchFamily="65" charset="-120"/>
                <a:cs typeface="華康儷中黑"/>
              </a:endParaRPr>
            </a:p>
          </p:txBody>
        </p:sp>
        <p:sp>
          <p:nvSpPr>
            <p:cNvPr id="59407" name="Rectangle 14"/>
            <p:cNvSpPr>
              <a:spLocks noChangeArrowheads="1"/>
            </p:cNvSpPr>
            <p:nvPr/>
          </p:nvSpPr>
          <p:spPr bwMode="auto">
            <a:xfrm>
              <a:off x="467543" y="4724400"/>
              <a:ext cx="7962109" cy="1233287"/>
            </a:xfrm>
            <a:prstGeom prst="rect">
              <a:avLst/>
            </a:prstGeom>
            <a:solidFill>
              <a:srgbClr val="CCFFFF"/>
            </a:solidFill>
            <a:ln w="9525" algn="ctr">
              <a:noFill/>
              <a:miter lim="800000"/>
              <a:headEnd/>
              <a:tailEnd/>
            </a:ln>
            <a:effectLst>
              <a:prstShdw prst="shdw17" dist="17961" dir="2700000">
                <a:srgbClr val="995C1F"/>
              </a:prstShdw>
            </a:effectLst>
          </p:spPr>
          <p:txBody>
            <a:bodyPr wrap="square" lIns="90000" tIns="46800" rIns="90000" bIns="46800">
              <a:spAutoFit/>
            </a:bodyPr>
            <a:lstStyle/>
            <a:p>
              <a:pPr marL="363538" indent="-363538" algn="just" eaLnBrk="0" fontAlgn="auto" hangingPunct="0">
                <a:lnSpc>
                  <a:spcPct val="110000"/>
                </a:lnSpc>
                <a:spcBef>
                  <a:spcPct val="20000"/>
                </a:spcBef>
                <a:spcAft>
                  <a:spcPts val="0"/>
                </a:spcAft>
                <a:defRPr/>
              </a:pPr>
              <a:r>
                <a:rPr kumimoji="0" lang="zh-TW" altLang="en-US" sz="2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特</a:t>
              </a:r>
              <a:r>
                <a:rPr kumimoji="0" lang="zh-TW" altLang="en-US" sz="20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招</a:t>
              </a:r>
              <a:r>
                <a:rPr kumimoji="0" lang="zh-TW" altLang="en-US" sz="2000" b="1" dirty="0" smtClean="0">
                  <a:solidFill>
                    <a:srgbClr val="FF0000"/>
                  </a:solidFill>
                  <a:effectLst>
                    <a:outerShdw blurRad="38100" dist="38100" dir="2700000" algn="tl">
                      <a:srgbClr val="000000">
                        <a:alpha val="43137"/>
                      </a:srgbClr>
                    </a:outerShdw>
                  </a:effectLst>
                  <a:latin typeface="標楷體"/>
                  <a:ea typeface="標楷體"/>
                </a:rPr>
                <a:t>、</a:t>
              </a:r>
              <a:r>
                <a:rPr kumimoji="0" lang="zh-TW" altLang="en-US" sz="20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其他</a:t>
              </a:r>
              <a:r>
                <a:rPr kumimoji="0" lang="zh-TW" altLang="en-US" sz="2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管道</a:t>
              </a:r>
              <a:r>
                <a:rPr kumimoji="0" lang="zh-TW" altLang="en-US" sz="2000" dirty="0">
                  <a:solidFill>
                    <a:prstClr val="black"/>
                  </a:solidFill>
                  <a:latin typeface="標楷體" panose="03000509000000000000" pitchFamily="65" charset="-120"/>
                  <a:ea typeface="標楷體" panose="03000509000000000000" pitchFamily="65" charset="-120"/>
                </a:rPr>
                <a:t>、</a:t>
              </a:r>
              <a:r>
                <a:rPr kumimoji="0" lang="zh-TW" altLang="en-US" sz="20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產業特殊需求類科、技術型獨招</a:t>
              </a:r>
              <a:r>
                <a:rPr kumimoji="0" lang="zh-TW" altLang="en-US" sz="2000" dirty="0">
                  <a:solidFill>
                    <a:prstClr val="black"/>
                  </a:solidFill>
                  <a:latin typeface="標楷體" panose="03000509000000000000" pitchFamily="65" charset="-120"/>
                  <a:ea typeface="標楷體" panose="03000509000000000000" pitchFamily="65" charset="-120"/>
                </a:rPr>
                <a:t>：</a:t>
              </a:r>
              <a:r>
                <a:rPr kumimoji="0" lang="zh-TW" altLang="en-US" sz="2000" b="1" u="sng" dirty="0">
                  <a:solidFill>
                    <a:srgbClr val="FF0000"/>
                  </a:solidFill>
                  <a:latin typeface="標楷體" panose="03000509000000000000" pitchFamily="65" charset="-120"/>
                  <a:ea typeface="標楷體" panose="03000509000000000000" pitchFamily="65" charset="-120"/>
                </a:rPr>
                <a:t>不受</a:t>
              </a:r>
              <a:r>
                <a:rPr kumimoji="0" lang="zh-TW" altLang="en-US" sz="2000" dirty="0">
                  <a:solidFill>
                    <a:prstClr val="black"/>
                  </a:solidFill>
                  <a:latin typeface="標楷體" panose="03000509000000000000" pitchFamily="65" charset="-120"/>
                  <a:ea typeface="標楷體" panose="03000509000000000000" pitchFamily="65" charset="-120"/>
                </a:rPr>
                <a:t>就學區的限制</a:t>
              </a:r>
              <a:endParaRPr kumimoji="0" lang="en-US" altLang="zh-TW" sz="2000" dirty="0">
                <a:solidFill>
                  <a:prstClr val="black"/>
                </a:solidFill>
                <a:latin typeface="標楷體" panose="03000509000000000000" pitchFamily="65" charset="-120"/>
                <a:ea typeface="標楷體" panose="03000509000000000000" pitchFamily="65" charset="-120"/>
              </a:endParaRPr>
            </a:p>
            <a:p>
              <a:pPr marL="363538" indent="-363538" algn="just" eaLnBrk="0" fontAlgn="auto" hangingPunct="0">
                <a:lnSpc>
                  <a:spcPct val="110000"/>
                </a:lnSpc>
                <a:spcBef>
                  <a:spcPct val="20000"/>
                </a:spcBef>
                <a:spcAft>
                  <a:spcPts val="0"/>
                </a:spcAft>
                <a:defRPr/>
              </a:pPr>
              <a:r>
                <a:rPr kumimoji="0" lang="zh-TW" altLang="en-US" sz="2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五專</a:t>
              </a:r>
              <a:r>
                <a:rPr kumimoji="0" lang="zh-TW" altLang="en-US" sz="2000" dirty="0">
                  <a:solidFill>
                    <a:prstClr val="black"/>
                  </a:solidFill>
                  <a:latin typeface="標楷體" panose="03000509000000000000" pitchFamily="65" charset="-120"/>
                  <a:ea typeface="標楷體" panose="03000509000000000000" pitchFamily="65" charset="-120"/>
                </a:rPr>
                <a:t>：學校分散且類科屬性特殊，採</a:t>
              </a:r>
              <a:r>
                <a:rPr kumimoji="0" lang="zh-TW" altLang="en-US" sz="2000" b="1" dirty="0">
                  <a:solidFill>
                    <a:srgbClr val="FF0000"/>
                  </a:solidFill>
                  <a:latin typeface="標楷體" panose="03000509000000000000" pitchFamily="65" charset="-120"/>
                  <a:ea typeface="標楷體" panose="03000509000000000000" pitchFamily="65" charset="-120"/>
                </a:rPr>
                <a:t>全國一區</a:t>
              </a:r>
              <a:endParaRPr kumimoji="0" lang="en-US" altLang="zh-TW" sz="2000" b="1" dirty="0">
                <a:solidFill>
                  <a:srgbClr val="FF0000"/>
                </a:solidFill>
                <a:latin typeface="標楷體" panose="03000509000000000000" pitchFamily="65" charset="-120"/>
                <a:ea typeface="標楷體" panose="03000509000000000000" pitchFamily="65" charset="-120"/>
              </a:endParaRPr>
            </a:p>
            <a:p>
              <a:pPr marL="363538" indent="-363538" algn="just" eaLnBrk="0" fontAlgn="auto" hangingPunct="0">
                <a:lnSpc>
                  <a:spcPct val="110000"/>
                </a:lnSpc>
                <a:spcBef>
                  <a:spcPct val="20000"/>
                </a:spcBef>
                <a:spcAft>
                  <a:spcPts val="0"/>
                </a:spcAft>
                <a:defRPr/>
              </a:pPr>
              <a:r>
                <a:rPr kumimoji="0" lang="zh-TW" altLang="en-US" sz="2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共同就學區</a:t>
              </a:r>
              <a:r>
                <a:rPr kumimoji="0" lang="zh-TW" altLang="en-US" sz="2000" dirty="0">
                  <a:solidFill>
                    <a:prstClr val="black"/>
                  </a:solidFill>
                  <a:latin typeface="標楷體" panose="03000509000000000000" pitchFamily="65" charset="-120"/>
                  <a:ea typeface="標楷體" panose="03000509000000000000" pitchFamily="65" charset="-120"/>
                </a:rPr>
                <a:t>：</a:t>
              </a:r>
              <a:r>
                <a:rPr kumimoji="0" lang="zh-TW" altLang="zh-TW" sz="2000" dirty="0">
                  <a:solidFill>
                    <a:prstClr val="black"/>
                  </a:solidFill>
                  <a:latin typeface="標楷體" panose="03000509000000000000" pitchFamily="65" charset="-120"/>
                  <a:ea typeface="標楷體" panose="03000509000000000000" pitchFamily="65" charset="-120"/>
                </a:rPr>
                <a:t>位處</a:t>
              </a:r>
              <a:r>
                <a:rPr kumimoji="0" lang="zh-TW" altLang="zh-TW" sz="20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免試就學區交界</a:t>
              </a:r>
              <a:r>
                <a:rPr kumimoji="0" lang="zh-TW" altLang="en-US" sz="2000" dirty="0">
                  <a:solidFill>
                    <a:prstClr val="black"/>
                  </a:solidFill>
                  <a:latin typeface="標楷體" panose="03000509000000000000" pitchFamily="65" charset="-120"/>
                  <a:ea typeface="標楷體" panose="03000509000000000000" pitchFamily="65" charset="-120"/>
                </a:rPr>
                <a:t>之</a:t>
              </a:r>
              <a:r>
                <a:rPr kumimoji="0" lang="zh-TW" altLang="zh-TW" sz="2000" dirty="0">
                  <a:solidFill>
                    <a:prstClr val="black"/>
                  </a:solidFill>
                  <a:latin typeface="標楷體" panose="03000509000000000000" pitchFamily="65" charset="-120"/>
                  <a:ea typeface="標楷體" panose="03000509000000000000" pitchFamily="65" charset="-120"/>
                </a:rPr>
                <a:t>學校同意</a:t>
              </a:r>
              <a:r>
                <a:rPr kumimoji="0" lang="zh-TW" altLang="en-US" sz="2000" dirty="0">
                  <a:solidFill>
                    <a:prstClr val="black"/>
                  </a:solidFill>
                  <a:latin typeface="標楷體" panose="03000509000000000000" pitchFamily="65" charset="-120"/>
                  <a:ea typeface="標楷體" panose="03000509000000000000" pitchFamily="65" charset="-120"/>
                </a:rPr>
                <a:t>其</a:t>
              </a:r>
              <a:r>
                <a:rPr kumimoji="0" lang="zh-TW" altLang="en-US" sz="20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跨</a:t>
              </a:r>
              <a:r>
                <a:rPr kumimoji="0" lang="zh-TW" altLang="zh-TW" sz="20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區招生</a:t>
              </a:r>
              <a:endParaRPr kumimoji="0" lang="zh-TW" altLang="en-US" sz="2000" dirty="0">
                <a:solidFill>
                  <a:prstClr val="black"/>
                </a:solidFill>
                <a:latin typeface="標楷體" panose="03000509000000000000" pitchFamily="65" charset="-120"/>
                <a:ea typeface="標楷體" panose="03000509000000000000" pitchFamily="65" charset="-120"/>
              </a:endParaRPr>
            </a:p>
          </p:txBody>
        </p:sp>
      </p:grpSp>
      <p:sp>
        <p:nvSpPr>
          <p:cNvPr id="2" name="矩形 1"/>
          <p:cNvSpPr/>
          <p:nvPr/>
        </p:nvSpPr>
        <p:spPr>
          <a:xfrm>
            <a:off x="357158" y="500042"/>
            <a:ext cx="5657272" cy="769441"/>
          </a:xfrm>
          <a:prstGeom prst="rect">
            <a:avLst/>
          </a:prstGeom>
        </p:spPr>
        <p:txBody>
          <a:bodyPr wrap="square">
            <a:spAutoFit/>
          </a:bodyPr>
          <a:lstStyle/>
          <a:p>
            <a:pPr algn="ctr"/>
            <a:r>
              <a:rPr lang="zh-TW" altLang="en-US" sz="4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免試就學區</a:t>
            </a:r>
            <a:endParaRPr lang="zh-TW" altLang="en-US" sz="20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文字方塊 6"/>
          <p:cNvSpPr txBox="1"/>
          <p:nvPr/>
        </p:nvSpPr>
        <p:spPr>
          <a:xfrm>
            <a:off x="5364088" y="764704"/>
            <a:ext cx="2520280" cy="400110"/>
          </a:xfrm>
          <a:prstGeom prst="rect">
            <a:avLst/>
          </a:prstGeom>
          <a:solidFill>
            <a:srgbClr val="FFC000"/>
          </a:solidFill>
        </p:spPr>
        <p:txBody>
          <a:bodyPr wrap="square" rtlCol="0">
            <a:spAutoFit/>
          </a:bodyPr>
          <a:lstStyle/>
          <a:p>
            <a:pPr algn="ctr"/>
            <a:r>
              <a:rPr lang="zh-TW" altLang="en-US" sz="2000" b="1" dirty="0" smtClean="0">
                <a:latin typeface="標楷體" panose="03000509000000000000" pitchFamily="65" charset="-120"/>
                <a:ea typeface="標楷體" panose="03000509000000000000" pitchFamily="65" charset="-120"/>
              </a:rPr>
              <a:t>參考手冊 </a:t>
            </a:r>
            <a:r>
              <a:rPr lang="en-US" altLang="zh-TW" sz="2000" b="1" dirty="0" smtClean="0">
                <a:latin typeface="標楷體" panose="03000509000000000000" pitchFamily="65" charset="-120"/>
                <a:ea typeface="標楷體" panose="03000509000000000000" pitchFamily="65" charset="-120"/>
              </a:rPr>
              <a:t>P.20</a:t>
            </a:r>
            <a:r>
              <a:rPr lang="en-US" altLang="zh-TW" sz="2000" b="1" dirty="0" smtClean="0">
                <a:latin typeface="標楷體"/>
                <a:ea typeface="標楷體"/>
              </a:rPr>
              <a:t>〜23</a:t>
            </a:r>
            <a:endParaRPr lang="zh-TW" altLang="en-US" sz="20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33886896"/>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fade">
                                      <p:cBhvr>
                                        <p:cTn id="7" dur="500"/>
                                        <p:tgtEl>
                                          <p:spTgt spid="5939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7158" y="500042"/>
            <a:ext cx="8429684" cy="769441"/>
          </a:xfrm>
          <a:prstGeom prst="rect">
            <a:avLst/>
          </a:prstGeom>
        </p:spPr>
        <p:txBody>
          <a:bodyPr wrap="square">
            <a:spAutoFit/>
          </a:bodyPr>
          <a:lstStyle/>
          <a:p>
            <a:pPr algn="ctr"/>
            <a:r>
              <a:rPr lang="zh-TW" altLang="en-US" sz="4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共同就</a:t>
            </a:r>
            <a:r>
              <a:rPr lang="zh-TW" altLang="en-US" sz="4400" b="1"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學區</a:t>
            </a:r>
            <a:r>
              <a:rPr lang="zh-TW" altLang="en-US" b="1" dirty="0" smtClean="0">
                <a:solidFill>
                  <a:srgbClr val="FF0000"/>
                </a:solidFill>
                <a:effectLst>
                  <a:outerShdw blurRad="38100" dist="38100" dir="2700000" algn="tl">
                    <a:srgbClr val="000000">
                      <a:alpha val="43137"/>
                    </a:srgbClr>
                  </a:outerShdw>
                </a:effectLst>
                <a:latin typeface="標楷體"/>
                <a:ea typeface="標楷體"/>
                <a:cs typeface="Times New Roman" pitchFamily="18" charset="0"/>
              </a:rPr>
              <a:t>（</a:t>
            </a:r>
            <a:r>
              <a:rPr lang="zh-TW" altLang="en-US" b="1" dirty="0">
                <a:solidFill>
                  <a:srgbClr val="FF0000"/>
                </a:solidFill>
                <a:effectLst>
                  <a:outerShdw blurRad="38100" dist="38100" dir="2700000" algn="tl">
                    <a:srgbClr val="000000">
                      <a:alpha val="43137"/>
                    </a:srgbClr>
                  </a:outerShdw>
                </a:effectLst>
                <a:latin typeface="標楷體"/>
                <a:ea typeface="標楷體"/>
                <a:cs typeface="Times New Roman" pitchFamily="18" charset="0"/>
              </a:rPr>
              <a:t>保障鄰近</a:t>
            </a:r>
            <a:r>
              <a:rPr lang="zh-TW" altLang="en-US" b="1" dirty="0" smtClean="0">
                <a:solidFill>
                  <a:srgbClr val="FF0000"/>
                </a:solidFill>
                <a:effectLst>
                  <a:outerShdw blurRad="38100" dist="38100" dir="2700000" algn="tl">
                    <a:srgbClr val="000000">
                      <a:alpha val="43137"/>
                    </a:srgbClr>
                  </a:outerShdw>
                </a:effectLst>
                <a:latin typeface="標楷體"/>
                <a:ea typeface="標楷體"/>
                <a:cs typeface="Times New Roman" pitchFamily="18" charset="0"/>
              </a:rPr>
              <a:t>學區、共同生活圈、交通便利性！）</a:t>
            </a:r>
            <a:endParaRPr lang="zh-TW" altLang="en-US"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5" name="表格 4">
            <a:extLst>
              <a:ext uri="{FF2B5EF4-FFF2-40B4-BE49-F238E27FC236}">
                <a16:creationId xmlns:a16="http://schemas.microsoft.com/office/drawing/2014/main" xmlns="" id="{2E41397A-984A-4877-90E0-8BB5C1A4F500}"/>
              </a:ext>
            </a:extLst>
          </p:cNvPr>
          <p:cNvGraphicFramePr>
            <a:graphicFrameLocks noGrp="1"/>
          </p:cNvGraphicFramePr>
          <p:nvPr>
            <p:extLst>
              <p:ext uri="{D42A27DB-BD31-4B8C-83A1-F6EECF244321}">
                <p14:modId xmlns:p14="http://schemas.microsoft.com/office/powerpoint/2010/main" val="3556675299"/>
              </p:ext>
            </p:extLst>
          </p:nvPr>
        </p:nvGraphicFramePr>
        <p:xfrm>
          <a:off x="611558" y="1340768"/>
          <a:ext cx="7992889" cy="4721025"/>
        </p:xfrm>
        <a:graphic>
          <a:graphicData uri="http://schemas.openxmlformats.org/drawingml/2006/table">
            <a:tbl>
              <a:tblPr firstRow="1" firstCol="1" bandRow="1">
                <a:tableStyleId>{5C22544A-7EE6-4342-B048-85BDC9FD1C3A}</a:tableStyleId>
              </a:tblPr>
              <a:tblGrid>
                <a:gridCol w="910311">
                  <a:extLst>
                    <a:ext uri="{9D8B030D-6E8A-4147-A177-3AD203B41FA5}">
                      <a16:colId xmlns:a16="http://schemas.microsoft.com/office/drawing/2014/main" xmlns="" val="1812175820"/>
                    </a:ext>
                  </a:extLst>
                </a:gridCol>
                <a:gridCol w="910311">
                  <a:extLst>
                    <a:ext uri="{9D8B030D-6E8A-4147-A177-3AD203B41FA5}">
                      <a16:colId xmlns:a16="http://schemas.microsoft.com/office/drawing/2014/main" xmlns="" val="2136490837"/>
                    </a:ext>
                  </a:extLst>
                </a:gridCol>
                <a:gridCol w="1315489">
                  <a:extLst>
                    <a:ext uri="{9D8B030D-6E8A-4147-A177-3AD203B41FA5}">
                      <a16:colId xmlns:a16="http://schemas.microsoft.com/office/drawing/2014/main" xmlns="" val="2943685312"/>
                    </a:ext>
                  </a:extLst>
                </a:gridCol>
                <a:gridCol w="1315489">
                  <a:extLst>
                    <a:ext uri="{9D8B030D-6E8A-4147-A177-3AD203B41FA5}">
                      <a16:colId xmlns:a16="http://schemas.microsoft.com/office/drawing/2014/main" xmlns="" val="1087046229"/>
                    </a:ext>
                  </a:extLst>
                </a:gridCol>
                <a:gridCol w="1315489">
                  <a:extLst>
                    <a:ext uri="{9D8B030D-6E8A-4147-A177-3AD203B41FA5}">
                      <a16:colId xmlns:a16="http://schemas.microsoft.com/office/drawing/2014/main" xmlns="" val="3890784079"/>
                    </a:ext>
                  </a:extLst>
                </a:gridCol>
                <a:gridCol w="1315489">
                  <a:extLst>
                    <a:ext uri="{9D8B030D-6E8A-4147-A177-3AD203B41FA5}">
                      <a16:colId xmlns:a16="http://schemas.microsoft.com/office/drawing/2014/main" xmlns="" val="2674267582"/>
                    </a:ext>
                  </a:extLst>
                </a:gridCol>
                <a:gridCol w="910311">
                  <a:extLst>
                    <a:ext uri="{9D8B030D-6E8A-4147-A177-3AD203B41FA5}">
                      <a16:colId xmlns:a16="http://schemas.microsoft.com/office/drawing/2014/main" xmlns="" val="344672794"/>
                    </a:ext>
                  </a:extLst>
                </a:gridCol>
              </a:tblGrid>
              <a:tr h="1008112">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就學區</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FFFF"/>
                    </a:solidFill>
                  </a:tcPr>
                </a:tc>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行政區</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FFFF"/>
                    </a:solidFill>
                  </a:tcPr>
                </a:tc>
                <a:tc>
                  <a:txBody>
                    <a:bodyPr/>
                    <a:lstStyle/>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本區國中</a:t>
                      </a:r>
                    </a:p>
                    <a:p>
                      <a:pPr algn="ctr">
                        <a:spcAft>
                          <a:spcPts val="0"/>
                        </a:spcAft>
                      </a:pPr>
                      <a:r>
                        <a:rPr lang="zh-TW" sz="18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可跨出就讀</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之行政區</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他區高中</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開放就學</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之行政區</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他區國中</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可跨入就讀</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之行政區</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本區高中</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開放就學</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之行政區</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800" b="1" kern="10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與前一 學年度 比較</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xmlns="" val="1588015924"/>
                  </a:ext>
                </a:extLst>
              </a:tr>
              <a:tr h="2808312">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基北區</a:t>
                      </a:r>
                      <a:endParaRPr lang="en-US" altLang="zh-TW" sz="18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gn="ctr">
                        <a:spcAft>
                          <a:spcPts val="0"/>
                        </a:spcAft>
                      </a:pPr>
                      <a:r>
                        <a:rPr lang="en-US" altLang="zh-TW" sz="18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&amp;</a:t>
                      </a:r>
                      <a:endParaRPr lang="zh-TW" sz="18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桃連區</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新北市</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桃園市</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林口區</a:t>
                      </a:r>
                    </a:p>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樹林區</a:t>
                      </a:r>
                    </a:p>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鶯歌區</a:t>
                      </a:r>
                    </a:p>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新莊區</a:t>
                      </a:r>
                    </a:p>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泰山區</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南崁高中</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壽山高中</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永豐高中</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光啟高中</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新興高中</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成功工商</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蘆竹區</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龜山區</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八德區</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泰山高中 </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新莊高中 </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林口高中 </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樹林高中 </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丹鳳高中 </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鶯歌工商 </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恆毅高中 </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康橋高中 </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醒吾高中 </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樹人家商</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相同</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xmlns="" val="3656186090"/>
                  </a:ext>
                </a:extLst>
              </a:tr>
              <a:tr h="904601">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基北區</a:t>
                      </a:r>
                      <a:endParaRPr lang="en-US" altLang="zh-TW" sz="18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gn="ctr">
                        <a:spcAft>
                          <a:spcPts val="0"/>
                        </a:spcAft>
                      </a:pPr>
                      <a:r>
                        <a:rPr lang="en-US" altLang="zh-TW" sz="18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&amp;</a:t>
                      </a:r>
                      <a:endParaRPr lang="zh-TW" sz="18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宜蘭區</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新北市</a:t>
                      </a:r>
                    </a:p>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宜蘭縣</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a:txBody>
                    <a:bodyPr/>
                    <a:lstStyle/>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貢寮區</a:t>
                      </a:r>
                    </a:p>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雙溪區</a:t>
                      </a:r>
                    </a:p>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坪林區</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頭城家商</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800" b="1" kern="10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無</a:t>
                      </a: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800" b="1" kern="1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無</a:t>
                      </a: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相同</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xmlns="" val="1499613214"/>
                  </a:ext>
                </a:extLst>
              </a:tr>
            </a:tbl>
          </a:graphicData>
        </a:graphic>
      </p:graphicFrame>
      <p:sp>
        <p:nvSpPr>
          <p:cNvPr id="4" name="文字方塊 3"/>
          <p:cNvSpPr txBox="1"/>
          <p:nvPr/>
        </p:nvSpPr>
        <p:spPr>
          <a:xfrm>
            <a:off x="3491880" y="6165304"/>
            <a:ext cx="2520280" cy="400110"/>
          </a:xfrm>
          <a:prstGeom prst="rect">
            <a:avLst/>
          </a:prstGeom>
          <a:solidFill>
            <a:srgbClr val="FFC000"/>
          </a:solidFill>
        </p:spPr>
        <p:txBody>
          <a:bodyPr wrap="square" rtlCol="0">
            <a:spAutoFit/>
          </a:bodyPr>
          <a:lstStyle/>
          <a:p>
            <a:pPr algn="ctr"/>
            <a:r>
              <a:rPr lang="zh-TW" altLang="en-US" sz="2000" b="1" dirty="0" smtClean="0">
                <a:latin typeface="標楷體" panose="03000509000000000000" pitchFamily="65" charset="-120"/>
                <a:ea typeface="標楷體" panose="03000509000000000000" pitchFamily="65" charset="-120"/>
              </a:rPr>
              <a:t>參考手冊 </a:t>
            </a:r>
            <a:r>
              <a:rPr lang="en-US" altLang="zh-TW" sz="2000" b="1" dirty="0" smtClean="0">
                <a:latin typeface="標楷體" panose="03000509000000000000" pitchFamily="65" charset="-120"/>
                <a:ea typeface="標楷體" panose="03000509000000000000" pitchFamily="65" charset="-120"/>
              </a:rPr>
              <a:t>P.20</a:t>
            </a:r>
            <a:r>
              <a:rPr lang="en-US" altLang="zh-TW" sz="2000" b="1" dirty="0" smtClean="0">
                <a:latin typeface="標楷體"/>
                <a:ea typeface="標楷體"/>
              </a:rPr>
              <a:t>〜23</a:t>
            </a:r>
            <a:endParaRPr lang="zh-TW" altLang="en-US" sz="2000" b="1" dirty="0">
              <a:latin typeface="標楷體" panose="03000509000000000000" pitchFamily="65" charset="-120"/>
              <a:ea typeface="標楷體" panose="03000509000000000000" pitchFamily="65" charset="-120"/>
            </a:endParaRPr>
          </a:p>
        </p:txBody>
      </p:sp>
      <p:sp>
        <p:nvSpPr>
          <p:cNvPr id="6" name="文字方塊 5"/>
          <p:cNvSpPr txBox="1"/>
          <p:nvPr/>
        </p:nvSpPr>
        <p:spPr>
          <a:xfrm>
            <a:off x="4752020" y="299987"/>
            <a:ext cx="2556284" cy="523220"/>
          </a:xfrm>
          <a:prstGeom prst="rect">
            <a:avLst/>
          </a:prstGeom>
          <a:solidFill>
            <a:srgbClr val="FFFF00"/>
          </a:solidFill>
        </p:spPr>
        <p:txBody>
          <a:bodyPr wrap="square" rtlCol="0">
            <a:spAutoFit/>
          </a:bodyPr>
          <a:lstStyle/>
          <a:p>
            <a:pPr algn="ctr"/>
            <a:r>
              <a:rPr lang="zh-TW" altLang="en-US" sz="2800" b="1" dirty="0" smtClean="0">
                <a:latin typeface="標楷體"/>
                <a:ea typeface="標楷體"/>
              </a:rPr>
              <a:t>★</a:t>
            </a:r>
            <a:r>
              <a:rPr lang="zh-TW" altLang="en-US" sz="2800" b="1" dirty="0" smtClean="0">
                <a:latin typeface="標楷體" panose="03000509000000000000" pitchFamily="65" charset="-120"/>
                <a:ea typeface="標楷體" panose="03000509000000000000" pitchFamily="65" charset="-120"/>
              </a:rPr>
              <a:t>部分開放</a:t>
            </a:r>
            <a:r>
              <a:rPr lang="zh-TW" altLang="en-US" sz="2800" b="1" dirty="0" smtClean="0">
                <a:latin typeface="標楷體"/>
                <a:ea typeface="標楷體"/>
              </a:rPr>
              <a:t>★</a:t>
            </a:r>
            <a:endParaRPr lang="zh-TW" altLang="en-US" sz="28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626237624"/>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標題 1"/>
          <p:cNvSpPr>
            <a:spLocks noGrp="1"/>
          </p:cNvSpPr>
          <p:nvPr>
            <p:ph type="title"/>
          </p:nvPr>
        </p:nvSpPr>
        <p:spPr>
          <a:xfrm>
            <a:off x="-1" y="142852"/>
            <a:ext cx="5276851" cy="866775"/>
          </a:xfrm>
        </p:spPr>
        <p:txBody>
          <a:bodyPr/>
          <a:lstStyle/>
          <a:p>
            <a:r>
              <a:rPr lang="zh-TW" altLang="en-US" sz="4000" b="1" kern="1200" dirty="0" smtClean="0">
                <a:solidFill>
                  <a:srgbClr val="FF0000"/>
                </a:solidFill>
                <a:effectLst>
                  <a:outerShdw blurRad="38100" dist="38100" dir="2700000" algn="tl">
                    <a:srgbClr val="000000">
                      <a:alpha val="43137"/>
                    </a:srgbClr>
                  </a:outerShdw>
                </a:effectLst>
                <a:latin typeface="標楷體"/>
                <a:ea typeface="標楷體"/>
                <a:cs typeface="Times New Roman" pitchFamily="18" charset="0"/>
              </a:rPr>
              <a:t>＊</a:t>
            </a:r>
            <a:r>
              <a:rPr lang="zh-TW" altLang="en-US" sz="4000" b="1" kern="12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變更</a:t>
            </a:r>
            <a:r>
              <a:rPr lang="zh-TW" altLang="en-US" sz="4000" b="1" kern="12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就</a:t>
            </a:r>
            <a:r>
              <a:rPr lang="zh-TW" altLang="en-US" sz="4000" b="1" kern="12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學區</a:t>
            </a:r>
            <a:r>
              <a:rPr lang="zh-TW" altLang="en-US" sz="4000" b="1" kern="1200" dirty="0" smtClean="0">
                <a:solidFill>
                  <a:srgbClr val="3333FF"/>
                </a:solidFill>
                <a:effectLst>
                  <a:outerShdw blurRad="38100" dist="38100" dir="2700000" algn="tl">
                    <a:srgbClr val="000000">
                      <a:alpha val="43137"/>
                    </a:srgbClr>
                  </a:outerShdw>
                </a:effectLst>
                <a:latin typeface="標楷體"/>
                <a:ea typeface="標楷體"/>
                <a:cs typeface="Times New Roman" pitchFamily="18" charset="0"/>
              </a:rPr>
              <a:t>（大免）</a:t>
            </a:r>
            <a:endParaRPr altLang="en-US" sz="4000"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179511" y="929039"/>
            <a:ext cx="4200401" cy="5525806"/>
          </a:xfrm>
        </p:spPr>
        <p:txBody>
          <a:bodyPr>
            <a:noAutofit/>
          </a:bodyPr>
          <a:lstStyle/>
          <a:p>
            <a:pPr algn="just">
              <a:lnSpc>
                <a:spcPct val="120000"/>
              </a:lnSpc>
              <a:spcBef>
                <a:spcPts val="600"/>
              </a:spcBef>
              <a:buNone/>
              <a:defRPr/>
            </a:pPr>
            <a:r>
              <a:rPr altLang="en-US" sz="1800" b="1" dirty="0" err="1">
                <a:latin typeface="標楷體" panose="03000509000000000000" pitchFamily="65" charset="-120"/>
                <a:ea typeface="標楷體" panose="03000509000000000000" pitchFamily="65" charset="-120"/>
              </a:rPr>
              <a:t>申請日期</a:t>
            </a:r>
            <a:r>
              <a:rPr lang="zh-TW" altLang="en-US" sz="1800" b="1" dirty="0" smtClean="0">
                <a:latin typeface="標楷體" panose="03000509000000000000" pitchFamily="65" charset="-120"/>
                <a:ea typeface="標楷體" panose="03000509000000000000" pitchFamily="65" charset="-120"/>
              </a:rPr>
              <a:t>： </a:t>
            </a:r>
            <a:r>
              <a:rPr lang="en-US" altLang="zh-TW" b="1" dirty="0" smtClean="0">
                <a:solidFill>
                  <a:srgbClr val="FF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4</a:t>
            </a:r>
            <a:r>
              <a:rPr lang="en-US" altLang="zh-TW" b="1" dirty="0" smtClean="0">
                <a:solidFill>
                  <a:srgbClr val="FF0000"/>
                </a:solidFill>
                <a:effectLst>
                  <a:outerShdw blurRad="38100" dist="38100" dir="2700000" algn="tl">
                    <a:srgbClr val="000000">
                      <a:alpha val="43137"/>
                    </a:srgbClr>
                  </a:outerShdw>
                </a:effectLst>
                <a:latin typeface="標楷體"/>
                <a:ea typeface="標楷體"/>
                <a:cs typeface="Times New Roman" pitchFamily="18" charset="0"/>
              </a:rPr>
              <a:t>╱</a:t>
            </a:r>
            <a:r>
              <a:rPr lang="en-US" altLang="zh-TW" b="1" dirty="0" smtClean="0">
                <a:solidFill>
                  <a:srgbClr val="FF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26</a:t>
            </a:r>
            <a:r>
              <a:rPr lang="zh-TW" altLang="en-US" b="1" dirty="0">
                <a:solidFill>
                  <a:srgbClr val="FF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a:t>
            </a:r>
            <a:r>
              <a:rPr lang="en-US" altLang="zh-TW" b="1" dirty="0">
                <a:solidFill>
                  <a:srgbClr val="FF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30</a:t>
            </a:r>
          </a:p>
          <a:p>
            <a:pPr algn="just">
              <a:lnSpc>
                <a:spcPct val="120000"/>
              </a:lnSpc>
              <a:spcBef>
                <a:spcPts val="600"/>
              </a:spcBef>
              <a:buNone/>
              <a:defRPr/>
            </a:pPr>
            <a:r>
              <a:rPr lang="zh-TW" altLang="en-US" sz="1800" b="1" dirty="0">
                <a:latin typeface="Times New Roman" pitchFamily="18" charset="0"/>
                <a:ea typeface="標楷體" panose="03000509000000000000" pitchFamily="65" charset="-120"/>
                <a:cs typeface="Times New Roman" pitchFamily="18" charset="0"/>
              </a:rPr>
              <a:t>結果通知</a:t>
            </a:r>
            <a:r>
              <a:rPr lang="zh-TW" altLang="en-US" sz="1800" b="1" dirty="0" smtClean="0">
                <a:latin typeface="Times New Roman" pitchFamily="18" charset="0"/>
                <a:ea typeface="標楷體" panose="03000509000000000000" pitchFamily="65" charset="-120"/>
                <a:cs typeface="Times New Roman" pitchFamily="18" charset="0"/>
              </a:rPr>
              <a:t>： </a:t>
            </a:r>
            <a:r>
              <a:rPr lang="en-US" altLang="zh-TW" sz="2200" b="1" u="sng" dirty="0" smtClean="0">
                <a:solidFill>
                  <a:srgbClr val="008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5</a:t>
            </a:r>
            <a:r>
              <a:rPr lang="en-US" altLang="zh-TW" sz="2200" b="1" u="sng" dirty="0" smtClean="0">
                <a:solidFill>
                  <a:srgbClr val="008000"/>
                </a:solidFill>
                <a:effectLst>
                  <a:outerShdw blurRad="38100" dist="38100" dir="2700000" algn="tl">
                    <a:srgbClr val="000000">
                      <a:alpha val="43137"/>
                    </a:srgbClr>
                  </a:outerShdw>
                </a:effectLst>
                <a:latin typeface="標楷體"/>
                <a:ea typeface="標楷體"/>
                <a:cs typeface="Times New Roman" pitchFamily="18" charset="0"/>
              </a:rPr>
              <a:t>╱</a:t>
            </a:r>
            <a:r>
              <a:rPr lang="en-US" altLang="zh-TW" sz="2200" b="1" u="sng" dirty="0" smtClean="0">
                <a:solidFill>
                  <a:srgbClr val="008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17</a:t>
            </a:r>
            <a:r>
              <a:rPr lang="zh-TW" altLang="en-US" sz="2200" b="1" dirty="0" smtClean="0">
                <a:solidFill>
                  <a:srgbClr val="008000"/>
                </a:solidFill>
                <a:latin typeface="標楷體"/>
                <a:ea typeface="標楷體"/>
                <a:cs typeface="Times New Roman" pitchFamily="18" charset="0"/>
              </a:rPr>
              <a:t>（</a:t>
            </a:r>
            <a:r>
              <a:rPr lang="zh-TW" altLang="en-US" sz="2200" b="1" dirty="0" smtClean="0">
                <a:solidFill>
                  <a:srgbClr val="008000"/>
                </a:solidFill>
                <a:latin typeface="Times New Roman" pitchFamily="18" charset="0"/>
                <a:ea typeface="標楷體" panose="03000509000000000000" pitchFamily="65" charset="-120"/>
                <a:cs typeface="Times New Roman" pitchFamily="18" charset="0"/>
              </a:rPr>
              <a:t>以</a:t>
            </a:r>
            <a:r>
              <a:rPr lang="zh-TW" altLang="en-US" sz="2200" b="1" dirty="0">
                <a:solidFill>
                  <a:srgbClr val="008000"/>
                </a:solidFill>
                <a:latin typeface="Times New Roman" pitchFamily="18" charset="0"/>
                <a:ea typeface="標楷體" panose="03000509000000000000" pitchFamily="65" charset="-120"/>
                <a:cs typeface="Times New Roman" pitchFamily="18" charset="0"/>
              </a:rPr>
              <a:t>書面</a:t>
            </a:r>
            <a:r>
              <a:rPr lang="zh-TW" altLang="en-US" sz="2200" b="1" dirty="0" smtClean="0">
                <a:solidFill>
                  <a:srgbClr val="008000"/>
                </a:solidFill>
                <a:latin typeface="Times New Roman" pitchFamily="18" charset="0"/>
                <a:ea typeface="標楷體" panose="03000509000000000000" pitchFamily="65" charset="-120"/>
                <a:cs typeface="Times New Roman" pitchFamily="18" charset="0"/>
              </a:rPr>
              <a:t>通知</a:t>
            </a:r>
            <a:r>
              <a:rPr lang="zh-TW" altLang="en-US" sz="2200" b="1" dirty="0" smtClean="0">
                <a:solidFill>
                  <a:srgbClr val="008000"/>
                </a:solidFill>
                <a:latin typeface="標楷體"/>
                <a:ea typeface="標楷體"/>
                <a:cs typeface="Times New Roman" pitchFamily="18" charset="0"/>
              </a:rPr>
              <a:t>）</a:t>
            </a:r>
            <a:endParaRPr lang="en-US" altLang="zh-TW" sz="2200" b="1" dirty="0" smtClean="0">
              <a:solidFill>
                <a:srgbClr val="008000"/>
              </a:solidFill>
              <a:latin typeface="標楷體"/>
              <a:ea typeface="標楷體"/>
              <a:cs typeface="Times New Roman" pitchFamily="18" charset="0"/>
            </a:endParaRPr>
          </a:p>
          <a:p>
            <a:pPr algn="just">
              <a:lnSpc>
                <a:spcPct val="120000"/>
              </a:lnSpc>
              <a:spcBef>
                <a:spcPts val="600"/>
              </a:spcBef>
              <a:buNone/>
              <a:defRPr/>
            </a:pPr>
            <a:r>
              <a:rPr lang="zh-TW" altLang="en-US" sz="1400" dirty="0" smtClean="0">
                <a:latin typeface="Times New Roman" pitchFamily="18" charset="0"/>
                <a:ea typeface="標楷體" panose="03000509000000000000" pitchFamily="65" charset="-120"/>
                <a:cs typeface="Times New Roman" pitchFamily="18" charset="0"/>
              </a:rPr>
              <a:t>申請</a:t>
            </a:r>
            <a:r>
              <a:rPr lang="zh-TW" altLang="en-US" sz="1400" dirty="0">
                <a:latin typeface="Times New Roman" pitchFamily="18" charset="0"/>
                <a:ea typeface="標楷體" panose="03000509000000000000" pitchFamily="65" charset="-120"/>
                <a:cs typeface="Times New Roman" pitchFamily="18" charset="0"/>
              </a:rPr>
              <a:t>緣由：</a:t>
            </a:r>
            <a:r>
              <a:rPr lang="zh-TW" altLang="en-US" sz="14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非本區</a:t>
            </a:r>
            <a:r>
              <a:rPr lang="zh-TW" altLang="en-US" sz="1400" dirty="0">
                <a:latin typeface="Times New Roman" pitchFamily="18" charset="0"/>
                <a:ea typeface="標楷體" panose="03000509000000000000" pitchFamily="65" charset="-120"/>
                <a:cs typeface="Times New Roman" pitchFamily="18" charset="0"/>
              </a:rPr>
              <a:t>國中</a:t>
            </a:r>
            <a:r>
              <a:rPr lang="zh-TW" altLang="en-US" sz="1400" dirty="0" smtClean="0">
                <a:latin typeface="Times New Roman" pitchFamily="18" charset="0"/>
                <a:ea typeface="標楷體" panose="03000509000000000000" pitchFamily="65" charset="-120"/>
                <a:cs typeface="Times New Roman" pitchFamily="18" charset="0"/>
              </a:rPr>
              <a:t>畢業生</a:t>
            </a:r>
            <a:r>
              <a:rPr lang="zh-TW" altLang="en-US" sz="1400" dirty="0" smtClean="0">
                <a:latin typeface="標楷體"/>
                <a:ea typeface="標楷體"/>
                <a:cs typeface="Times New Roman" pitchFamily="18" charset="0"/>
              </a:rPr>
              <a:t>（</a:t>
            </a:r>
            <a:r>
              <a:rPr lang="zh-TW" altLang="en-US" sz="1400" dirty="0" smtClean="0">
                <a:latin typeface="Times New Roman" pitchFamily="18" charset="0"/>
                <a:ea typeface="標楷體" panose="03000509000000000000" pitchFamily="65" charset="-120"/>
                <a:cs typeface="Times New Roman" pitchFamily="18" charset="0"/>
              </a:rPr>
              <a:t>含</a:t>
            </a:r>
            <a:r>
              <a:rPr lang="zh-TW" altLang="en-US" sz="1400" dirty="0">
                <a:latin typeface="Times New Roman" pitchFamily="18" charset="0"/>
                <a:ea typeface="標楷體" panose="03000509000000000000" pitchFamily="65" charset="-120"/>
                <a:cs typeface="Times New Roman" pitchFamily="18" charset="0"/>
              </a:rPr>
              <a:t>非學校型態實驗教育</a:t>
            </a:r>
            <a:r>
              <a:rPr lang="zh-TW" altLang="en-US" sz="1400" dirty="0" smtClean="0">
                <a:latin typeface="Times New Roman" pitchFamily="18" charset="0"/>
                <a:ea typeface="標楷體" panose="03000509000000000000" pitchFamily="65" charset="-120"/>
                <a:cs typeface="Times New Roman" pitchFamily="18" charset="0"/>
              </a:rPr>
              <a:t>學生</a:t>
            </a:r>
            <a:r>
              <a:rPr lang="zh-TW" altLang="en-US" sz="1400" dirty="0" smtClean="0">
                <a:latin typeface="標楷體"/>
                <a:ea typeface="標楷體"/>
                <a:cs typeface="Times New Roman" pitchFamily="18" charset="0"/>
              </a:rPr>
              <a:t>）</a:t>
            </a:r>
            <a:r>
              <a:rPr lang="zh-TW" altLang="en-US" sz="1400" dirty="0" smtClean="0">
                <a:latin typeface="Times New Roman" pitchFamily="18" charset="0"/>
                <a:ea typeface="標楷體" panose="03000509000000000000" pitchFamily="65" charset="-120"/>
                <a:cs typeface="Times New Roman" pitchFamily="18" charset="0"/>
              </a:rPr>
              <a:t>或</a:t>
            </a:r>
            <a:r>
              <a:rPr lang="zh-TW" altLang="en-US" sz="1400" dirty="0">
                <a:latin typeface="Times New Roman" pitchFamily="18" charset="0"/>
                <a:ea typeface="標楷體" panose="03000509000000000000" pitchFamily="65" charset="-120"/>
                <a:cs typeface="Times New Roman" pitchFamily="18" charset="0"/>
              </a:rPr>
              <a:t>非本區具同等學力資格者或東莞、華東、上海臺商</a:t>
            </a:r>
            <a:r>
              <a:rPr lang="zh-TW" altLang="en-US" sz="1400" dirty="0" smtClean="0">
                <a:latin typeface="Times New Roman" pitchFamily="18" charset="0"/>
                <a:ea typeface="標楷體" panose="03000509000000000000" pitchFamily="65" charset="-120"/>
                <a:cs typeface="Times New Roman" pitchFamily="18" charset="0"/>
              </a:rPr>
              <a:t>子女</a:t>
            </a:r>
            <a:r>
              <a:rPr lang="zh-TW" altLang="en-US" sz="1400" dirty="0" smtClean="0">
                <a:latin typeface="標楷體"/>
                <a:ea typeface="標楷體"/>
                <a:cs typeface="Times New Roman" pitchFamily="18" charset="0"/>
              </a:rPr>
              <a:t>（</a:t>
            </a:r>
            <a:r>
              <a:rPr lang="zh-TW" altLang="en-US" sz="1400" dirty="0" smtClean="0">
                <a:latin typeface="Times New Roman" pitchFamily="18" charset="0"/>
                <a:ea typeface="標楷體" panose="03000509000000000000" pitchFamily="65" charset="-120"/>
                <a:cs typeface="Times New Roman" pitchFamily="18" charset="0"/>
              </a:rPr>
              <a:t>弟</a:t>
            </a:r>
            <a:r>
              <a:rPr lang="zh-TW" altLang="en-US" sz="1400" dirty="0" smtClean="0">
                <a:latin typeface="標楷體"/>
                <a:ea typeface="標楷體"/>
                <a:cs typeface="Times New Roman" pitchFamily="18" charset="0"/>
              </a:rPr>
              <a:t>）</a:t>
            </a:r>
            <a:r>
              <a:rPr lang="zh-TW" altLang="en-US" sz="1400" dirty="0" smtClean="0">
                <a:latin typeface="Times New Roman" pitchFamily="18" charset="0"/>
                <a:ea typeface="標楷體" panose="03000509000000000000" pitchFamily="65" charset="-120"/>
                <a:cs typeface="Times New Roman" pitchFamily="18" charset="0"/>
              </a:rPr>
              <a:t>學校</a:t>
            </a:r>
            <a:r>
              <a:rPr lang="zh-TW" altLang="en-US" sz="1400" dirty="0">
                <a:latin typeface="Times New Roman" pitchFamily="18" charset="0"/>
                <a:ea typeface="標楷體" panose="03000509000000000000" pitchFamily="65" charset="-120"/>
                <a:cs typeface="Times New Roman" pitchFamily="18" charset="0"/>
              </a:rPr>
              <a:t>國中部非設籍於本區之畢業生如有下列特殊因素之一者，得向本委員會提出變更就學區之申請</a:t>
            </a:r>
            <a:r>
              <a:rPr lang="zh-TW" altLang="en-US" sz="1400" dirty="0" smtClean="0">
                <a:latin typeface="Times New Roman" pitchFamily="18" charset="0"/>
                <a:ea typeface="標楷體" panose="03000509000000000000" pitchFamily="65" charset="-120"/>
                <a:cs typeface="Times New Roman" pitchFamily="18" charset="0"/>
              </a:rPr>
              <a:t>：</a:t>
            </a:r>
            <a:endParaRPr lang="zh-TW" altLang="en-US" sz="1400" dirty="0">
              <a:latin typeface="Times New Roman" pitchFamily="18" charset="0"/>
              <a:ea typeface="標楷體" panose="03000509000000000000" pitchFamily="65" charset="-120"/>
              <a:cs typeface="Times New Roman" pitchFamily="18" charset="0"/>
            </a:endParaRPr>
          </a:p>
          <a:p>
            <a:pPr marL="144000" algn="just">
              <a:lnSpc>
                <a:spcPct val="120000"/>
              </a:lnSpc>
              <a:spcBef>
                <a:spcPts val="0"/>
              </a:spcBef>
              <a:buNone/>
              <a:defRPr/>
            </a:pPr>
            <a:r>
              <a:rPr lang="en-US" altLang="zh-TW"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1.</a:t>
            </a:r>
            <a:r>
              <a:rPr lang="zh-TW" altLang="en-US"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學生就讀或畢業國中學籍所在免試就學區，未設置學生適性選擇之高級中等學校課程群別或產業特殊需求類科者。</a:t>
            </a:r>
          </a:p>
          <a:p>
            <a:pPr marL="144000" algn="just">
              <a:lnSpc>
                <a:spcPct val="120000"/>
              </a:lnSpc>
              <a:spcBef>
                <a:spcPts val="0"/>
              </a:spcBef>
              <a:buNone/>
              <a:defRPr/>
            </a:pPr>
            <a:r>
              <a:rPr lang="en-US" altLang="zh-TW"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2.</a:t>
            </a:r>
            <a:r>
              <a:rPr lang="zh-TW" altLang="en-US"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學生因搬家遷徙至本區居住</a:t>
            </a:r>
            <a:r>
              <a:rPr lang="zh-TW" altLang="en-US" sz="1200" b="1" dirty="0" smtClean="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者</a:t>
            </a:r>
            <a:r>
              <a:rPr lang="zh-TW" altLang="en-US" sz="1200" b="1" dirty="0" smtClean="0">
                <a:solidFill>
                  <a:srgbClr val="3333FF"/>
                </a:solidFill>
                <a:effectLst>
                  <a:outerShdw blurRad="38100" dist="38100" dir="2700000" algn="tl">
                    <a:srgbClr val="000000">
                      <a:alpha val="43137"/>
                    </a:srgbClr>
                  </a:outerShdw>
                </a:effectLst>
                <a:latin typeface="標楷體"/>
                <a:ea typeface="標楷體"/>
                <a:cs typeface="Times New Roman" pitchFamily="18" charset="0"/>
              </a:rPr>
              <a:t>（</a:t>
            </a:r>
            <a:r>
              <a:rPr lang="zh-TW" altLang="en-US" sz="1200" b="1" dirty="0" smtClean="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檢</a:t>
            </a:r>
            <a:r>
              <a:rPr lang="zh-TW" altLang="en-US"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附具體證明</a:t>
            </a:r>
            <a:r>
              <a:rPr lang="zh-TW" altLang="en-US" sz="1200" b="1" dirty="0" smtClean="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文件</a:t>
            </a:r>
            <a:r>
              <a:rPr lang="zh-TW" altLang="en-US" sz="1200" b="1" dirty="0" smtClean="0">
                <a:solidFill>
                  <a:srgbClr val="3333FF"/>
                </a:solidFill>
                <a:effectLst>
                  <a:outerShdw blurRad="38100" dist="38100" dir="2700000" algn="tl">
                    <a:srgbClr val="000000">
                      <a:alpha val="43137"/>
                    </a:srgbClr>
                  </a:outerShdw>
                </a:effectLst>
                <a:latin typeface="標楷體"/>
                <a:ea typeface="標楷體"/>
                <a:cs typeface="Times New Roman" pitchFamily="18" charset="0"/>
              </a:rPr>
              <a:t>）</a:t>
            </a:r>
            <a:r>
              <a:rPr lang="zh-TW" altLang="en-US" sz="1200" b="1" dirty="0" smtClean="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a:t>
            </a:r>
            <a:endParaRPr lang="zh-TW" altLang="en-US"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endParaRPr>
          </a:p>
          <a:p>
            <a:pPr marL="144000" algn="just">
              <a:lnSpc>
                <a:spcPct val="120000"/>
              </a:lnSpc>
              <a:spcBef>
                <a:spcPts val="0"/>
              </a:spcBef>
              <a:buNone/>
              <a:defRPr/>
            </a:pPr>
            <a:r>
              <a:rPr lang="en-US" altLang="zh-TW"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3.</a:t>
            </a:r>
            <a:r>
              <a:rPr lang="zh-TW" altLang="en-US"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學生在國中階段跨區就學，擬申請返回本區戶籍所在地就讀高級中等學校</a:t>
            </a:r>
            <a:r>
              <a:rPr lang="zh-TW" altLang="en-US" sz="1200" b="1" dirty="0" smtClean="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者</a:t>
            </a:r>
            <a:r>
              <a:rPr lang="zh-TW" altLang="en-US" sz="1200" b="1" dirty="0" smtClean="0">
                <a:solidFill>
                  <a:srgbClr val="3333FF"/>
                </a:solidFill>
                <a:effectLst>
                  <a:outerShdw blurRad="38100" dist="38100" dir="2700000" algn="tl">
                    <a:srgbClr val="000000">
                      <a:alpha val="43137"/>
                    </a:srgbClr>
                  </a:outerShdw>
                </a:effectLst>
                <a:latin typeface="標楷體"/>
                <a:ea typeface="標楷體"/>
                <a:cs typeface="Times New Roman" pitchFamily="18" charset="0"/>
              </a:rPr>
              <a:t>（</a:t>
            </a:r>
            <a:r>
              <a:rPr lang="zh-TW" altLang="en-US" sz="1200" b="1" dirty="0" smtClean="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檢</a:t>
            </a:r>
            <a:r>
              <a:rPr lang="zh-TW" altLang="en-US"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附具體證明</a:t>
            </a:r>
            <a:r>
              <a:rPr lang="zh-TW" altLang="en-US" sz="1200" b="1" dirty="0" smtClean="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文件</a:t>
            </a:r>
            <a:r>
              <a:rPr lang="zh-TW" altLang="en-US" sz="1200" b="1" dirty="0" smtClean="0">
                <a:solidFill>
                  <a:srgbClr val="3333FF"/>
                </a:solidFill>
                <a:effectLst>
                  <a:outerShdw blurRad="38100" dist="38100" dir="2700000" algn="tl">
                    <a:srgbClr val="000000">
                      <a:alpha val="43137"/>
                    </a:srgbClr>
                  </a:outerShdw>
                </a:effectLst>
                <a:latin typeface="標楷體"/>
                <a:ea typeface="標楷體"/>
                <a:cs typeface="Times New Roman" pitchFamily="18" charset="0"/>
              </a:rPr>
              <a:t>）。</a:t>
            </a:r>
            <a:endParaRPr lang="zh-TW" altLang="en-US"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endParaRPr>
          </a:p>
          <a:p>
            <a:pPr marL="144000" algn="just">
              <a:lnSpc>
                <a:spcPct val="120000"/>
              </a:lnSpc>
              <a:spcBef>
                <a:spcPts val="0"/>
              </a:spcBef>
              <a:buNone/>
              <a:defRPr/>
            </a:pPr>
            <a:r>
              <a:rPr lang="en-US" altLang="zh-TW"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4.</a:t>
            </a:r>
            <a:r>
              <a:rPr lang="zh-TW" altLang="en-US"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其他經核定之特殊情形。 </a:t>
            </a:r>
            <a:endParaRPr lang="en-US" altLang="zh-TW" sz="12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endParaRPr>
          </a:p>
          <a:p>
            <a:pPr marL="360000" algn="just">
              <a:lnSpc>
                <a:spcPct val="120000"/>
              </a:lnSpc>
              <a:spcBef>
                <a:spcPts val="600"/>
              </a:spcBef>
              <a:buNone/>
              <a:defRPr/>
            </a:pPr>
            <a:r>
              <a:rPr lang="zh-TW" altLang="en-US" sz="1400" dirty="0">
                <a:latin typeface="Times New Roman" pitchFamily="18" charset="0"/>
                <a:ea typeface="標楷體" panose="03000509000000000000" pitchFamily="65" charset="-120"/>
                <a:cs typeface="Times New Roman" pitchFamily="18" charset="0"/>
              </a:rPr>
              <a:t> 註：自大陸地區及其他國家返國就學學生無論是否設籍於基北區，皆須向本委員會提出變更就學區之申請，惟非設籍於基北區之學生仍須符合上述之特殊因素之一者，經審核通過後始可參加本區免試入學管道。</a:t>
            </a:r>
            <a:endParaRPr lang="en-US" altLang="zh-TW" sz="1400" dirty="0">
              <a:latin typeface="Times New Roman" pitchFamily="18" charset="0"/>
              <a:ea typeface="標楷體" panose="03000509000000000000" pitchFamily="65" charset="-120"/>
              <a:cs typeface="Times New Roman" pitchFamily="18" charset="0"/>
            </a:endParaRPr>
          </a:p>
        </p:txBody>
      </p:sp>
      <p:grpSp>
        <p:nvGrpSpPr>
          <p:cNvPr id="2" name="群組 1">
            <a:extLst>
              <a:ext uri="{FF2B5EF4-FFF2-40B4-BE49-F238E27FC236}">
                <a16:creationId xmlns:a16="http://schemas.microsoft.com/office/drawing/2014/main" xmlns="" id="{F817BBFF-EB99-495E-A2A6-956D88FC31DD}"/>
              </a:ext>
            </a:extLst>
          </p:cNvPr>
          <p:cNvGrpSpPr/>
          <p:nvPr/>
        </p:nvGrpSpPr>
        <p:grpSpPr>
          <a:xfrm>
            <a:off x="4351338" y="257175"/>
            <a:ext cx="4525962" cy="6259513"/>
            <a:chOff x="4351338" y="257175"/>
            <a:chExt cx="4525962" cy="6259513"/>
          </a:xfrm>
        </p:grpSpPr>
        <p:sp>
          <p:nvSpPr>
            <p:cNvPr id="4" name="矩形 3"/>
            <p:cNvSpPr/>
            <p:nvPr/>
          </p:nvSpPr>
          <p:spPr>
            <a:xfrm>
              <a:off x="5276850" y="257175"/>
              <a:ext cx="2674938" cy="1296988"/>
            </a:xfrm>
            <a:prstGeom prst="rect">
              <a:avLst/>
            </a:prstGeom>
            <a:solidFill>
              <a:schemeClr val="accent5">
                <a:lumMod val="60000"/>
                <a:lumOff val="40000"/>
              </a:schemeClr>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zh-TW" altLang="en-US" sz="2400" b="1" dirty="0">
                  <a:solidFill>
                    <a:schemeClr val="tx1"/>
                  </a:solidFill>
                  <a:latin typeface="Times New Roman" panose="02020603050405020304" pitchFamily="18" charset="0"/>
                  <a:ea typeface="標楷體" panose="03000509000000000000" pitchFamily="65" charset="-120"/>
                </a:rPr>
                <a:t>學生上網填寫</a:t>
              </a:r>
              <a:endParaRPr lang="en-US" altLang="zh-TW" sz="2400" b="1" dirty="0">
                <a:solidFill>
                  <a:schemeClr val="tx1"/>
                </a:solidFill>
                <a:latin typeface="Times New Roman" panose="02020603050405020304" pitchFamily="18" charset="0"/>
                <a:ea typeface="標楷體" panose="03000509000000000000" pitchFamily="65" charset="-120"/>
              </a:endParaRPr>
            </a:p>
            <a:p>
              <a:pPr algn="ctr">
                <a:defRPr/>
              </a:pPr>
              <a:r>
                <a:rPr lang="zh-TW" altLang="en-US" sz="2400" b="1" dirty="0">
                  <a:solidFill>
                    <a:schemeClr val="tx1"/>
                  </a:solidFill>
                  <a:latin typeface="Times New Roman" panose="02020603050405020304" pitchFamily="18" charset="0"/>
                  <a:ea typeface="標楷體" panose="03000509000000000000" pitchFamily="65" charset="-120"/>
                </a:rPr>
                <a:t>變更就學申請表</a:t>
              </a:r>
            </a:p>
          </p:txBody>
        </p:sp>
        <p:sp>
          <p:nvSpPr>
            <p:cNvPr id="5" name="矩形 4"/>
            <p:cNvSpPr/>
            <p:nvPr/>
          </p:nvSpPr>
          <p:spPr>
            <a:xfrm>
              <a:off x="5284788" y="1958975"/>
              <a:ext cx="2667000" cy="1296988"/>
            </a:xfrm>
            <a:prstGeom prst="rect">
              <a:avLst/>
            </a:prstGeom>
            <a:solidFill>
              <a:schemeClr val="accent1">
                <a:lumMod val="50000"/>
              </a:schemeClr>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zh-TW" altLang="en-US" sz="2400" b="1" dirty="0">
                  <a:solidFill>
                    <a:schemeClr val="accent3">
                      <a:lumMod val="20000"/>
                      <a:lumOff val="80000"/>
                    </a:schemeClr>
                  </a:solidFill>
                  <a:latin typeface="Times New Roman" panose="02020603050405020304" pitchFamily="18" charset="0"/>
                  <a:ea typeface="標楷體" panose="03000509000000000000" pitchFamily="65" charset="-120"/>
                </a:rPr>
                <a:t>學生列印申請表</a:t>
              </a:r>
              <a:endParaRPr lang="en-US" altLang="zh-TW" sz="2400" b="1" dirty="0">
                <a:solidFill>
                  <a:schemeClr val="accent3">
                    <a:lumMod val="20000"/>
                    <a:lumOff val="80000"/>
                  </a:schemeClr>
                </a:solidFill>
                <a:latin typeface="Times New Roman" panose="02020603050405020304" pitchFamily="18" charset="0"/>
                <a:ea typeface="標楷體" panose="03000509000000000000" pitchFamily="65" charset="-120"/>
              </a:endParaRPr>
            </a:p>
            <a:p>
              <a:pPr algn="ctr">
                <a:defRPr/>
              </a:pPr>
              <a:r>
                <a:rPr lang="zh-TW" altLang="en-US" sz="2400" b="1" dirty="0">
                  <a:solidFill>
                    <a:schemeClr val="accent3">
                      <a:lumMod val="20000"/>
                      <a:lumOff val="80000"/>
                    </a:schemeClr>
                  </a:solidFill>
                  <a:latin typeface="Times New Roman" panose="02020603050405020304" pitchFamily="18" charset="0"/>
                  <a:ea typeface="標楷體" panose="03000509000000000000" pitchFamily="65" charset="-120"/>
                </a:rPr>
                <a:t>檢附證明文件</a:t>
              </a:r>
            </a:p>
          </p:txBody>
        </p:sp>
        <p:sp>
          <p:nvSpPr>
            <p:cNvPr id="6" name="矩形 5"/>
            <p:cNvSpPr/>
            <p:nvPr/>
          </p:nvSpPr>
          <p:spPr>
            <a:xfrm>
              <a:off x="4379913" y="3876675"/>
              <a:ext cx="1992312" cy="1079500"/>
            </a:xfrm>
            <a:prstGeom prst="rect">
              <a:avLst/>
            </a:prstGeom>
            <a:solidFill>
              <a:srgbClr val="FFFF00"/>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zh-TW" altLang="en-US" sz="1600" b="1"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rPr>
                <a:t>向</a:t>
              </a:r>
              <a:r>
                <a:rPr lang="zh-TW" altLang="en-US"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rPr>
                <a:t>就讀國中</a:t>
              </a:r>
              <a:r>
                <a:rPr lang="zh-TW" altLang="en-US" sz="16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rPr>
                <a:t>教務處</a:t>
              </a:r>
              <a:r>
                <a:rPr lang="zh-TW" altLang="en-US" sz="2000" b="1"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rPr>
                <a:t>提出申請</a:t>
              </a:r>
            </a:p>
          </p:txBody>
        </p:sp>
        <p:sp>
          <p:nvSpPr>
            <p:cNvPr id="7" name="矩形 6"/>
            <p:cNvSpPr/>
            <p:nvPr/>
          </p:nvSpPr>
          <p:spPr>
            <a:xfrm>
              <a:off x="6959600" y="3876675"/>
              <a:ext cx="1917700" cy="1079500"/>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zh-TW" altLang="en-US" sz="2000" b="1" dirty="0">
                  <a:solidFill>
                    <a:schemeClr val="accent3">
                      <a:lumMod val="20000"/>
                      <a:lumOff val="80000"/>
                    </a:schemeClr>
                  </a:solidFill>
                  <a:latin typeface="Times New Roman" panose="02020603050405020304" pitchFamily="18" charset="0"/>
                  <a:ea typeface="標楷體" panose="03000509000000000000" pitchFamily="65" charset="-120"/>
                </a:rPr>
                <a:t>自行掛號郵寄</a:t>
              </a:r>
              <a:endParaRPr lang="en-US" altLang="zh-TW" sz="2000" b="1" dirty="0">
                <a:solidFill>
                  <a:schemeClr val="accent3">
                    <a:lumMod val="20000"/>
                    <a:lumOff val="80000"/>
                  </a:schemeClr>
                </a:solidFill>
                <a:latin typeface="Times New Roman" panose="02020603050405020304" pitchFamily="18" charset="0"/>
                <a:ea typeface="標楷體" panose="03000509000000000000" pitchFamily="65" charset="-120"/>
              </a:endParaRPr>
            </a:p>
          </p:txBody>
        </p:sp>
        <p:sp>
          <p:nvSpPr>
            <p:cNvPr id="8" name="圓角矩形 7"/>
            <p:cNvSpPr/>
            <p:nvPr/>
          </p:nvSpPr>
          <p:spPr>
            <a:xfrm>
              <a:off x="4716463" y="5724525"/>
              <a:ext cx="3825875" cy="792163"/>
            </a:xfrm>
            <a:prstGeom prst="roundRect">
              <a:avLst/>
            </a:prstGeom>
            <a:solidFill>
              <a:schemeClr val="accent1">
                <a:lumMod val="25000"/>
              </a:schemeClr>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000" b="1" dirty="0">
                  <a:latin typeface="Times New Roman" panose="02020603050405020304" pitchFamily="18" charset="0"/>
                  <a:ea typeface="標楷體" panose="03000509000000000000" pitchFamily="65" charset="-120"/>
                </a:rPr>
                <a:t>欲參加之就學區免試入學委員會</a:t>
              </a:r>
            </a:p>
          </p:txBody>
        </p:sp>
        <p:cxnSp>
          <p:nvCxnSpPr>
            <p:cNvPr id="10" name="直線單箭頭接點 9"/>
            <p:cNvCxnSpPr>
              <a:stCxn id="4" idx="2"/>
              <a:endCxn id="5" idx="0"/>
            </p:cNvCxnSpPr>
            <p:nvPr/>
          </p:nvCxnSpPr>
          <p:spPr>
            <a:xfrm>
              <a:off x="6613525" y="1554163"/>
              <a:ext cx="4763" cy="404812"/>
            </a:xfrm>
            <a:prstGeom prst="straightConnector1">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肘形接點 16"/>
            <p:cNvCxnSpPr>
              <a:stCxn id="5" idx="2"/>
              <a:endCxn id="6" idx="0"/>
            </p:cNvCxnSpPr>
            <p:nvPr/>
          </p:nvCxnSpPr>
          <p:spPr>
            <a:xfrm rot="5400000">
              <a:off x="5686426" y="2944812"/>
              <a:ext cx="620712" cy="1243013"/>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肘形接點 26"/>
            <p:cNvCxnSpPr>
              <a:stCxn id="5" idx="2"/>
              <a:endCxn id="7" idx="0"/>
            </p:cNvCxnSpPr>
            <p:nvPr/>
          </p:nvCxnSpPr>
          <p:spPr>
            <a:xfrm rot="16200000" flipH="1">
              <a:off x="6958013" y="2916238"/>
              <a:ext cx="620712" cy="1300162"/>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1" name="肘形接點 30"/>
            <p:cNvCxnSpPr>
              <a:stCxn id="6" idx="2"/>
              <a:endCxn id="8" idx="0"/>
            </p:cNvCxnSpPr>
            <p:nvPr/>
          </p:nvCxnSpPr>
          <p:spPr>
            <a:xfrm rot="16200000" flipH="1">
              <a:off x="5618163" y="4713287"/>
              <a:ext cx="768350" cy="1254125"/>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肘形接點 33"/>
            <p:cNvCxnSpPr>
              <a:stCxn id="7" idx="2"/>
              <a:endCxn id="8" idx="0"/>
            </p:cNvCxnSpPr>
            <p:nvPr/>
          </p:nvCxnSpPr>
          <p:spPr>
            <a:xfrm rot="5400000">
              <a:off x="6889750" y="4695825"/>
              <a:ext cx="768350" cy="1289050"/>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32110" name="文字方塊 38"/>
            <p:cNvSpPr txBox="1">
              <a:spLocks noChangeArrowheads="1"/>
            </p:cNvSpPr>
            <p:nvPr/>
          </p:nvSpPr>
          <p:spPr bwMode="auto">
            <a:xfrm>
              <a:off x="4351338" y="3214688"/>
              <a:ext cx="863600" cy="585787"/>
            </a:xfrm>
            <a:prstGeom prst="rect">
              <a:avLst/>
            </a:prstGeom>
            <a:solidFill>
              <a:srgbClr val="FFFF00"/>
            </a:solidFill>
            <a:ln w="9525">
              <a:noFill/>
              <a:miter lim="800000"/>
              <a:headEnd/>
              <a:tailEnd/>
            </a:ln>
          </p:spPr>
          <p:txBody>
            <a:bodyPr>
              <a:spAutoFit/>
            </a:bodyPr>
            <a:lstStyle/>
            <a:p>
              <a:pPr algn="ctr"/>
              <a:r>
                <a:rPr lang="zh-TW" altLang="en-US" sz="1600"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rPr>
                <a:t>應屆</a:t>
              </a:r>
              <a:endParaRPr lang="en-US" altLang="zh-TW" sz="1600"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endParaRPr>
            </a:p>
            <a:p>
              <a:pPr algn="ctr"/>
              <a:r>
                <a:rPr lang="zh-TW" altLang="en-US" sz="1600"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rPr>
                <a:t>畢業生</a:t>
              </a:r>
              <a:endParaRPr lang="zh-TW" altLang="en-US" sz="1600" b="1" dirty="0">
                <a:solidFill>
                  <a:srgbClr val="FF0000"/>
                </a:solidFill>
                <a:effectLst>
                  <a:outerShdw blurRad="38100" dist="38100" dir="2700000" algn="tl">
                    <a:srgbClr val="000000">
                      <a:alpha val="43137"/>
                    </a:srgbClr>
                  </a:outerShdw>
                </a:effectLst>
              </a:endParaRPr>
            </a:p>
          </p:txBody>
        </p:sp>
        <p:sp>
          <p:nvSpPr>
            <p:cNvPr id="132111" name="文字方塊 58"/>
            <p:cNvSpPr txBox="1">
              <a:spLocks noChangeArrowheads="1"/>
            </p:cNvSpPr>
            <p:nvPr/>
          </p:nvSpPr>
          <p:spPr bwMode="auto">
            <a:xfrm>
              <a:off x="8061325" y="3192463"/>
              <a:ext cx="815975" cy="584200"/>
            </a:xfrm>
            <a:prstGeom prst="rect">
              <a:avLst/>
            </a:prstGeom>
            <a:solidFill>
              <a:srgbClr val="FFFF00"/>
            </a:solidFill>
            <a:ln w="9525">
              <a:noFill/>
              <a:miter lim="800000"/>
              <a:headEnd/>
              <a:tailEnd/>
            </a:ln>
          </p:spPr>
          <p:txBody>
            <a:bodyPr>
              <a:spAutoFit/>
            </a:bodyPr>
            <a:lstStyle/>
            <a:p>
              <a:pPr algn="r"/>
              <a:r>
                <a:rPr lang="zh-TW" altLang="en-US" sz="1600" b="1" dirty="0">
                  <a:solidFill>
                    <a:schemeClr val="tx2"/>
                  </a:solidFill>
                  <a:latin typeface="Times New Roman" pitchFamily="18" charset="0"/>
                  <a:ea typeface="標楷體" pitchFamily="65" charset="-120"/>
                </a:rPr>
                <a:t>非應屆畢業生</a:t>
              </a:r>
            </a:p>
          </p:txBody>
        </p:sp>
      </p:grpSp>
      <p:sp>
        <p:nvSpPr>
          <p:cNvPr id="18" name="文字方塊 17"/>
          <p:cNvSpPr txBox="1"/>
          <p:nvPr/>
        </p:nvSpPr>
        <p:spPr>
          <a:xfrm>
            <a:off x="2051720" y="6095980"/>
            <a:ext cx="1944216" cy="400110"/>
          </a:xfrm>
          <a:prstGeom prst="rect">
            <a:avLst/>
          </a:prstGeom>
          <a:solidFill>
            <a:srgbClr val="FFC000"/>
          </a:solidFill>
        </p:spPr>
        <p:txBody>
          <a:bodyPr wrap="square" rtlCol="0">
            <a:spAutoFit/>
          </a:bodyPr>
          <a:lstStyle/>
          <a:p>
            <a:pPr algn="ctr"/>
            <a:r>
              <a:rPr lang="zh-TW" altLang="en-US" sz="2000" b="1" dirty="0" smtClean="0">
                <a:latin typeface="標楷體" panose="03000509000000000000" pitchFamily="65" charset="-120"/>
                <a:ea typeface="標楷體" panose="03000509000000000000" pitchFamily="65" charset="-120"/>
              </a:rPr>
              <a:t>參考手冊 </a:t>
            </a:r>
            <a:r>
              <a:rPr lang="en-US" altLang="zh-TW" sz="2000" b="1" dirty="0" smtClean="0">
                <a:latin typeface="標楷體" panose="03000509000000000000" pitchFamily="65" charset="-120"/>
                <a:ea typeface="標楷體" panose="03000509000000000000" pitchFamily="65" charset="-120"/>
              </a:rPr>
              <a:t>P.</a:t>
            </a:r>
            <a:r>
              <a:rPr lang="en-US" altLang="zh-TW" sz="2000" b="1" dirty="0" smtClean="0">
                <a:latin typeface="標楷體"/>
                <a:ea typeface="標楷體"/>
              </a:rPr>
              <a:t>21</a:t>
            </a:r>
            <a:endParaRPr lang="zh-TW" altLang="en-US" sz="2000" b="1" dirty="0">
              <a:latin typeface="標楷體" panose="03000509000000000000" pitchFamily="65" charset="-120"/>
              <a:ea typeface="標楷體" panose="03000509000000000000" pitchFamily="65" charset="-120"/>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left)">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left)">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up)">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187450" y="857232"/>
            <a:ext cx="6769100" cy="4929221"/>
          </a:xfrm>
          <a:prstGeom prst="rect">
            <a:avLst/>
          </a:prstGeom>
          <a:noFill/>
          <a:ln w="9525">
            <a:noFill/>
            <a:miter lim="800000"/>
            <a:headEnd/>
            <a:tailEnd/>
          </a:ln>
        </p:spPr>
        <p:txBody>
          <a:bodyPr/>
          <a:lstStyle/>
          <a:p>
            <a:pPr marL="342900" indent="-342900" algn="ctr" eaLnBrk="0" hangingPunct="0">
              <a:spcBef>
                <a:spcPct val="20000"/>
              </a:spcBef>
            </a:pPr>
            <a:endParaRPr lang="en-US" altLang="zh-TW" sz="44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矩形 3"/>
          <p:cNvSpPr/>
          <p:nvPr/>
        </p:nvSpPr>
        <p:spPr>
          <a:xfrm>
            <a:off x="612625" y="404664"/>
            <a:ext cx="7992888" cy="4093428"/>
          </a:xfrm>
          <a:prstGeom prst="rect">
            <a:avLst/>
          </a:prstGeom>
        </p:spPr>
        <p:txBody>
          <a:bodyPr wrap="square">
            <a:spAutoFit/>
          </a:bodyPr>
          <a:lstStyle/>
          <a:p>
            <a:pPr marL="342900" indent="-342900" algn="ctr" eaLnBrk="0" hangingPunct="0">
              <a:spcBef>
                <a:spcPct val="20000"/>
              </a:spcBef>
            </a:pPr>
            <a:r>
              <a:rPr lang="en-US" altLang="zh-TW" sz="3600" b="1" u="sng" dirty="0">
                <a:solidFill>
                  <a:srgbClr val="99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Outline</a:t>
            </a:r>
          </a:p>
          <a:p>
            <a:pPr marL="342900" indent="-342900" eaLnBrk="0" hangingPunct="0">
              <a:spcBef>
                <a:spcPts val="2400"/>
              </a:spcBef>
            </a:pPr>
            <a:r>
              <a:rPr lang="zh-TW" altLang="en-US" sz="3600"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壹、</a:t>
            </a:r>
            <a:r>
              <a:rPr lang="zh-TW" altLang="en-US" sz="3600" b="1" dirty="0" smtClean="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前言</a:t>
            </a:r>
            <a:r>
              <a:rPr lang="zh-TW" altLang="en-US" sz="3600" b="1" dirty="0" smtClean="0">
                <a:solidFill>
                  <a:srgbClr val="FF0000"/>
                </a:solidFill>
                <a:effectLst>
                  <a:outerShdw blurRad="38100" dist="38100" dir="2700000" algn="tl">
                    <a:srgbClr val="000000">
                      <a:alpha val="43137"/>
                    </a:srgbClr>
                  </a:outerShdw>
                </a:effectLst>
                <a:latin typeface="標楷體"/>
                <a:ea typeface="標楷體"/>
                <a:cs typeface="Times New Roman" pitchFamily="18" charset="0"/>
              </a:rPr>
              <a:t>（</a:t>
            </a:r>
            <a:r>
              <a:rPr lang="zh-TW" altLang="en-US" sz="3600" b="1" dirty="0" smtClean="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重大變革 </a:t>
            </a:r>
            <a:r>
              <a:rPr lang="en-US" altLang="zh-TW" sz="3600" b="1" dirty="0" smtClean="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&amp;</a:t>
            </a:r>
            <a:r>
              <a:rPr lang="zh-TW" altLang="en-US" sz="3600" b="1" dirty="0" smtClean="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 重要提醒</a:t>
            </a:r>
            <a:r>
              <a:rPr lang="zh-TW" altLang="en-US" sz="3600" b="1" dirty="0" smtClean="0">
                <a:solidFill>
                  <a:srgbClr val="FF0000"/>
                </a:solidFill>
                <a:effectLst>
                  <a:outerShdw blurRad="38100" dist="38100" dir="2700000" algn="tl">
                    <a:srgbClr val="000000">
                      <a:alpha val="43137"/>
                    </a:srgbClr>
                  </a:outerShdw>
                </a:effectLst>
                <a:latin typeface="標楷體"/>
                <a:ea typeface="標楷體"/>
                <a:cs typeface="Times New Roman" pitchFamily="18" charset="0"/>
              </a:rPr>
              <a:t>）</a:t>
            </a:r>
            <a:endParaRPr lang="en-US" altLang="zh-TW" sz="3600" b="1" dirty="0">
              <a:solidFill>
                <a:srgbClr val="FF00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marL="342900" indent="-342900" eaLnBrk="0" hangingPunct="0">
              <a:spcBef>
                <a:spcPts val="2400"/>
              </a:spcBef>
            </a:pPr>
            <a:r>
              <a:rPr lang="zh-TW" altLang="en-US" sz="3600" b="1" dirty="0">
                <a:solidFill>
                  <a:srgbClr val="0000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貳、適性</a:t>
            </a:r>
            <a:r>
              <a:rPr lang="zh-TW" altLang="en-US" sz="3600" b="1" dirty="0" smtClean="0">
                <a:solidFill>
                  <a:srgbClr val="0000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入學</a:t>
            </a:r>
            <a:r>
              <a:rPr lang="zh-TW" altLang="en-US" sz="3600" b="1" dirty="0" smtClean="0">
                <a:solidFill>
                  <a:srgbClr val="0000FF"/>
                </a:solidFill>
                <a:effectLst>
                  <a:outerShdw blurRad="38100" dist="38100" dir="2700000" algn="tl">
                    <a:srgbClr val="000000">
                      <a:alpha val="43137"/>
                    </a:srgbClr>
                  </a:outerShdw>
                </a:effectLst>
                <a:latin typeface="標楷體"/>
                <a:ea typeface="標楷體"/>
                <a:cs typeface="Times New Roman" pitchFamily="18" charset="0"/>
              </a:rPr>
              <a:t>（</a:t>
            </a:r>
            <a:r>
              <a:rPr lang="zh-TW" altLang="en-US" sz="3600" b="1" dirty="0" smtClean="0">
                <a:solidFill>
                  <a:srgbClr val="0000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基</a:t>
            </a:r>
            <a:r>
              <a:rPr lang="zh-TW" altLang="en-US" sz="3600" b="1" dirty="0">
                <a:solidFill>
                  <a:srgbClr val="0000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北區</a:t>
            </a:r>
            <a:r>
              <a:rPr lang="en-US" altLang="zh-TW" sz="3600" b="1" dirty="0">
                <a:solidFill>
                  <a:srgbClr val="0000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110</a:t>
            </a:r>
            <a:r>
              <a:rPr lang="zh-TW" altLang="en-US" sz="3600" b="1" dirty="0">
                <a:solidFill>
                  <a:srgbClr val="0000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學年</a:t>
            </a:r>
            <a:r>
              <a:rPr lang="zh-TW" altLang="en-US" sz="3600" b="1" dirty="0" smtClean="0">
                <a:solidFill>
                  <a:srgbClr val="0000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度</a:t>
            </a:r>
            <a:r>
              <a:rPr lang="zh-TW" altLang="en-US" sz="3600" b="1" dirty="0" smtClean="0">
                <a:solidFill>
                  <a:srgbClr val="0000FF"/>
                </a:solidFill>
                <a:effectLst>
                  <a:outerShdw blurRad="38100" dist="38100" dir="2700000" algn="tl">
                    <a:srgbClr val="000000">
                      <a:alpha val="43137"/>
                    </a:srgbClr>
                  </a:outerShdw>
                </a:effectLst>
                <a:latin typeface="標楷體"/>
                <a:ea typeface="標楷體"/>
                <a:cs typeface="Times New Roman" pitchFamily="18" charset="0"/>
              </a:rPr>
              <a:t>）</a:t>
            </a:r>
            <a:endParaRPr lang="en-US" altLang="zh-TW" sz="3600" b="1" dirty="0">
              <a:solidFill>
                <a:srgbClr val="0000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marL="342900" indent="-342900" eaLnBrk="0" hangingPunct="0">
              <a:spcBef>
                <a:spcPts val="2400"/>
              </a:spcBef>
            </a:pPr>
            <a:r>
              <a:rPr lang="zh-TW" altLang="en-US" sz="3600" b="1" dirty="0" smtClean="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參、</a:t>
            </a:r>
            <a:r>
              <a:rPr lang="zh-TW" altLang="en-US" sz="3600"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基隆市特惠專案</a:t>
            </a:r>
            <a:endParaRPr lang="en-US" altLang="zh-TW" sz="3600" b="1"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marL="342900" indent="-342900" eaLnBrk="0" hangingPunct="0">
              <a:spcBef>
                <a:spcPts val="2400"/>
              </a:spcBef>
            </a:pPr>
            <a:r>
              <a:rPr lang="zh-TW" altLang="en-US" sz="3600" b="1" dirty="0">
                <a:solidFill>
                  <a:srgbClr val="0000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肆、分享與建議</a:t>
            </a:r>
            <a:endParaRPr lang="en-US" altLang="zh-TW" sz="3600" b="1" dirty="0">
              <a:solidFill>
                <a:srgbClr val="0000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p:txBody>
      </p:sp>
    </p:spTree>
  </p:cSld>
  <p:clrMapOvr>
    <a:masterClrMapping/>
  </p:clrMapOvr>
  <p:transition advTm="5000">
    <p:cut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7158" y="500042"/>
            <a:ext cx="8429684" cy="769441"/>
          </a:xfrm>
          <a:prstGeom prst="rect">
            <a:avLst/>
          </a:prstGeom>
        </p:spPr>
        <p:txBody>
          <a:bodyPr wrap="square">
            <a:spAutoFit/>
          </a:bodyPr>
          <a:lstStyle/>
          <a:p>
            <a:pPr algn="ctr"/>
            <a:r>
              <a:rPr lang="zh-TW" altLang="en-US" sz="4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免學費政策</a:t>
            </a:r>
            <a:endParaRPr lang="zh-TW" altLang="en-US" sz="20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3" name="表格 2">
            <a:extLst>
              <a:ext uri="{FF2B5EF4-FFF2-40B4-BE49-F238E27FC236}">
                <a16:creationId xmlns:a16="http://schemas.microsoft.com/office/drawing/2014/main" xmlns="" id="{4B2422C6-7450-4688-AFCC-1BDF26AB680E}"/>
              </a:ext>
            </a:extLst>
          </p:cNvPr>
          <p:cNvGraphicFramePr>
            <a:graphicFrameLocks noGrp="1"/>
          </p:cNvGraphicFramePr>
          <p:nvPr>
            <p:extLst>
              <p:ext uri="{D42A27DB-BD31-4B8C-83A1-F6EECF244321}">
                <p14:modId xmlns:p14="http://schemas.microsoft.com/office/powerpoint/2010/main" val="1715104370"/>
              </p:ext>
            </p:extLst>
          </p:nvPr>
        </p:nvGraphicFramePr>
        <p:xfrm>
          <a:off x="628375" y="1484784"/>
          <a:ext cx="7887250" cy="3168354"/>
        </p:xfrm>
        <a:graphic>
          <a:graphicData uri="http://schemas.openxmlformats.org/drawingml/2006/table">
            <a:tbl>
              <a:tblPr firstRow="1" firstCol="1" bandRow="1">
                <a:tableStyleId>{5C22544A-7EE6-4342-B048-85BDC9FD1C3A}</a:tableStyleId>
              </a:tblPr>
              <a:tblGrid>
                <a:gridCol w="2707997">
                  <a:extLst>
                    <a:ext uri="{9D8B030D-6E8A-4147-A177-3AD203B41FA5}">
                      <a16:colId xmlns:a16="http://schemas.microsoft.com/office/drawing/2014/main" xmlns="" val="720390398"/>
                    </a:ext>
                  </a:extLst>
                </a:gridCol>
                <a:gridCol w="1824368">
                  <a:extLst>
                    <a:ext uri="{9D8B030D-6E8A-4147-A177-3AD203B41FA5}">
                      <a16:colId xmlns:a16="http://schemas.microsoft.com/office/drawing/2014/main" xmlns="" val="2387154701"/>
                    </a:ext>
                  </a:extLst>
                </a:gridCol>
                <a:gridCol w="1824368">
                  <a:extLst>
                    <a:ext uri="{9D8B030D-6E8A-4147-A177-3AD203B41FA5}">
                      <a16:colId xmlns:a16="http://schemas.microsoft.com/office/drawing/2014/main" xmlns="" val="2906025984"/>
                    </a:ext>
                  </a:extLst>
                </a:gridCol>
                <a:gridCol w="1530517">
                  <a:extLst>
                    <a:ext uri="{9D8B030D-6E8A-4147-A177-3AD203B41FA5}">
                      <a16:colId xmlns:a16="http://schemas.microsoft.com/office/drawing/2014/main" xmlns="" val="3887818133"/>
                    </a:ext>
                  </a:extLst>
                </a:gridCol>
              </a:tblGrid>
              <a:tr h="452622">
                <a:tc>
                  <a:txBody>
                    <a:bodyPr/>
                    <a:lstStyle/>
                    <a:p>
                      <a:pPr algn="ctr">
                        <a:spcAft>
                          <a:spcPts val="0"/>
                        </a:spcAft>
                      </a:pPr>
                      <a:r>
                        <a:rPr lang="zh-TW" sz="20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學校類型</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0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148</a:t>
                      </a:r>
                      <a:r>
                        <a:rPr lang="zh-TW" sz="20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萬元以下</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0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148</a:t>
                      </a:r>
                      <a:r>
                        <a:rPr lang="zh-TW" sz="20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萬元以上</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TW" sz="2000" b="1" kern="1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備註</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73074589"/>
                  </a:ext>
                </a:extLst>
              </a:tr>
              <a:tr h="452622">
                <a:tc>
                  <a:txBody>
                    <a:bodyPr/>
                    <a:lstStyle/>
                    <a:p>
                      <a:pPr>
                        <a:spcAft>
                          <a:spcPts val="0"/>
                        </a:spcAft>
                      </a:pPr>
                      <a:r>
                        <a:rPr lang="zh-TW" sz="2000" b="1" kern="100" dirty="0" smtClean="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五專</a:t>
                      </a:r>
                      <a:r>
                        <a:rPr lang="en-US" sz="2000" b="1" kern="100" dirty="0" smtClean="0">
                          <a:solidFill>
                            <a:srgbClr val="3333FF"/>
                          </a:solidFill>
                          <a:effectLst>
                            <a:outerShdw blurRad="38100" dist="38100" dir="2700000" algn="tl">
                              <a:srgbClr val="000000">
                                <a:alpha val="43137"/>
                              </a:srgbClr>
                            </a:outerShdw>
                          </a:effectLst>
                          <a:latin typeface="標楷體"/>
                          <a:ea typeface="標楷體"/>
                          <a:cs typeface="Times New Roman" panose="02020603050405020304" pitchFamily="18" charset="0"/>
                        </a:rPr>
                        <a:t>（</a:t>
                      </a:r>
                      <a:r>
                        <a:rPr lang="zh-TW" sz="2000" b="1" kern="100" dirty="0" smtClean="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前</a:t>
                      </a:r>
                      <a:r>
                        <a:rPr lang="en-US" sz="20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3</a:t>
                      </a:r>
                      <a:r>
                        <a:rPr lang="zh-TW" sz="2000" b="1" kern="100" dirty="0" smtClean="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年</a:t>
                      </a:r>
                      <a:r>
                        <a:rPr lang="en-US" sz="2000" b="1" kern="100" dirty="0" smtClean="0">
                          <a:solidFill>
                            <a:srgbClr val="3333FF"/>
                          </a:solidFill>
                          <a:effectLst>
                            <a:outerShdw blurRad="38100" dist="38100" dir="2700000" algn="tl">
                              <a:srgbClr val="000000">
                                <a:alpha val="43137"/>
                              </a:srgbClr>
                            </a:outerShdw>
                          </a:effectLst>
                          <a:latin typeface="標楷體"/>
                          <a:ea typeface="標楷體"/>
                          <a:cs typeface="Times New Roman" panose="02020603050405020304" pitchFamily="18" charset="0"/>
                        </a:rPr>
                        <a:t>）</a:t>
                      </a:r>
                      <a:endParaRPr lang="zh-TW" sz="2000" b="1" kern="1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免學費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免學費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en-US"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786333672"/>
                  </a:ext>
                </a:extLst>
              </a:tr>
              <a:tr h="452622">
                <a:tc>
                  <a:txBody>
                    <a:bodyPr/>
                    <a:lstStyle/>
                    <a:p>
                      <a:pPr>
                        <a:spcAft>
                          <a:spcPts val="0"/>
                        </a:spcAft>
                      </a:pPr>
                      <a:r>
                        <a:rPr lang="zh-TW" sz="2000" b="1" kern="100" dirty="0">
                          <a:solidFill>
                            <a:srgbClr val="008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技術型高中</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免學費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免學費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en-US"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28902214"/>
                  </a:ext>
                </a:extLst>
              </a:tr>
              <a:tr h="452622">
                <a:tc>
                  <a:txBody>
                    <a:bodyPr/>
                    <a:lstStyle/>
                    <a:p>
                      <a:pPr>
                        <a:spcAft>
                          <a:spcPts val="0"/>
                        </a:spcAft>
                      </a:pPr>
                      <a:r>
                        <a:rPr lang="zh-TW" sz="20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綜合型</a:t>
                      </a:r>
                      <a:r>
                        <a:rPr lang="zh-TW" sz="2000" b="1" kern="100" dirty="0" smtClean="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高中</a:t>
                      </a:r>
                      <a:r>
                        <a:rPr lang="en-US" sz="1600" b="1" kern="100" dirty="0" smtClean="0">
                          <a:solidFill>
                            <a:srgbClr val="FF00FF"/>
                          </a:solidFill>
                          <a:effectLst>
                            <a:outerShdw blurRad="38100" dist="38100" dir="2700000" algn="tl">
                              <a:srgbClr val="000000">
                                <a:alpha val="43137"/>
                              </a:srgbClr>
                            </a:outerShdw>
                          </a:effectLst>
                          <a:latin typeface="標楷體"/>
                          <a:ea typeface="標楷體"/>
                          <a:cs typeface="Times New Roman" panose="02020603050405020304" pitchFamily="18" charset="0"/>
                        </a:rPr>
                        <a:t>（</a:t>
                      </a:r>
                      <a:r>
                        <a:rPr lang="zh-TW" sz="1600" b="1" kern="100" dirty="0" smtClean="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高一</a:t>
                      </a:r>
                      <a:r>
                        <a:rPr lang="en-US" sz="1600" b="1" kern="100" dirty="0" smtClean="0">
                          <a:solidFill>
                            <a:srgbClr val="FF00FF"/>
                          </a:solidFill>
                          <a:effectLst>
                            <a:outerShdw blurRad="38100" dist="38100" dir="2700000" algn="tl">
                              <a:srgbClr val="000000">
                                <a:alpha val="43137"/>
                              </a:srgbClr>
                            </a:outerShdw>
                          </a:effectLst>
                          <a:latin typeface="標楷體"/>
                          <a:ea typeface="標楷體"/>
                          <a:cs typeface="Times New Roman" panose="02020603050405020304" pitchFamily="18" charset="0"/>
                        </a:rPr>
                        <a:t>）</a:t>
                      </a:r>
                      <a:endParaRPr lang="zh-TW"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免學費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免學費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en-US"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9398397"/>
                  </a:ext>
                </a:extLst>
              </a:tr>
              <a:tr h="452622">
                <a:tc>
                  <a:txBody>
                    <a:bodyPr/>
                    <a:lstStyle/>
                    <a:p>
                      <a:pPr>
                        <a:spcAft>
                          <a:spcPts val="0"/>
                        </a:spcAft>
                      </a:pPr>
                      <a:r>
                        <a:rPr lang="zh-TW" sz="20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綜合型</a:t>
                      </a:r>
                      <a:r>
                        <a:rPr lang="zh-TW" sz="2000" b="1" kern="100" dirty="0" smtClean="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高中</a:t>
                      </a:r>
                      <a:r>
                        <a:rPr lang="en-US" sz="1600" b="1" kern="100" dirty="0" smtClean="0">
                          <a:solidFill>
                            <a:srgbClr val="FF00FF"/>
                          </a:solidFill>
                          <a:effectLst>
                            <a:outerShdw blurRad="38100" dist="38100" dir="2700000" algn="tl">
                              <a:srgbClr val="000000">
                                <a:alpha val="43137"/>
                              </a:srgbClr>
                            </a:outerShdw>
                          </a:effectLst>
                          <a:latin typeface="標楷體"/>
                          <a:ea typeface="標楷體"/>
                          <a:cs typeface="Times New Roman" panose="02020603050405020304" pitchFamily="18" charset="0"/>
                        </a:rPr>
                        <a:t>（</a:t>
                      </a:r>
                      <a:r>
                        <a:rPr lang="zh-TW" sz="1600" b="1" kern="100" dirty="0" smtClean="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專門</a:t>
                      </a:r>
                      <a:r>
                        <a:rPr lang="zh-TW"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學</a:t>
                      </a:r>
                      <a:r>
                        <a:rPr lang="zh-TW" sz="1600" b="1" kern="100" dirty="0" smtClean="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程</a:t>
                      </a:r>
                      <a:r>
                        <a:rPr lang="en-US" sz="1600" b="1" kern="100" dirty="0" smtClean="0">
                          <a:solidFill>
                            <a:srgbClr val="FF00FF"/>
                          </a:solidFill>
                          <a:effectLst>
                            <a:outerShdw blurRad="38100" dist="38100" dir="2700000" algn="tl">
                              <a:srgbClr val="000000">
                                <a:alpha val="43137"/>
                              </a:srgbClr>
                            </a:outerShdw>
                          </a:effectLst>
                          <a:latin typeface="標楷體"/>
                          <a:ea typeface="標楷體"/>
                          <a:cs typeface="Times New Roman" panose="02020603050405020304" pitchFamily="18" charset="0"/>
                        </a:rPr>
                        <a:t>）</a:t>
                      </a:r>
                      <a:endParaRPr lang="zh-TW"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TW" sz="2000" b="1" kern="10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免學費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免學費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en-US"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1629016"/>
                  </a:ext>
                </a:extLst>
              </a:tr>
              <a:tr h="452622">
                <a:tc>
                  <a:txBody>
                    <a:bodyPr/>
                    <a:lstStyle/>
                    <a:p>
                      <a:pPr>
                        <a:spcAft>
                          <a:spcPts val="0"/>
                        </a:spcAft>
                      </a:pPr>
                      <a:r>
                        <a:rPr lang="zh-TW" sz="20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綜合型</a:t>
                      </a:r>
                      <a:r>
                        <a:rPr lang="zh-TW" sz="2000" b="1" kern="100" dirty="0" smtClean="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高中</a:t>
                      </a:r>
                      <a:r>
                        <a:rPr lang="en-US" sz="1600" b="1" kern="100" dirty="0" smtClean="0">
                          <a:solidFill>
                            <a:srgbClr val="FF00FF"/>
                          </a:solidFill>
                          <a:effectLst>
                            <a:outerShdw blurRad="38100" dist="38100" dir="2700000" algn="tl">
                              <a:srgbClr val="000000">
                                <a:alpha val="43137"/>
                              </a:srgbClr>
                            </a:outerShdw>
                          </a:effectLst>
                          <a:latin typeface="標楷體"/>
                          <a:ea typeface="標楷體"/>
                          <a:cs typeface="Times New Roman" panose="02020603050405020304" pitchFamily="18" charset="0"/>
                        </a:rPr>
                        <a:t>（</a:t>
                      </a:r>
                      <a:r>
                        <a:rPr lang="zh-TW" sz="1600" b="1" kern="100" dirty="0" smtClean="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學術</a:t>
                      </a:r>
                      <a:r>
                        <a:rPr lang="zh-TW"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學</a:t>
                      </a:r>
                      <a:r>
                        <a:rPr lang="zh-TW" sz="1600" b="1" kern="100" dirty="0" smtClean="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程</a:t>
                      </a:r>
                      <a:r>
                        <a:rPr lang="en-US" sz="1600" b="1" kern="100" dirty="0" smtClean="0">
                          <a:solidFill>
                            <a:srgbClr val="FF00FF"/>
                          </a:solidFill>
                          <a:effectLst>
                            <a:outerShdw blurRad="38100" dist="38100" dir="2700000" algn="tl">
                              <a:srgbClr val="000000">
                                <a:alpha val="43137"/>
                              </a:srgbClr>
                            </a:outerShdw>
                          </a:effectLst>
                          <a:latin typeface="標楷體"/>
                          <a:ea typeface="標楷體"/>
                          <a:cs typeface="Times New Roman" panose="02020603050405020304" pitchFamily="18" charset="0"/>
                        </a:rPr>
                        <a:t>）</a:t>
                      </a:r>
                      <a:endParaRPr lang="zh-TW" sz="1600" b="1" kern="100" dirty="0">
                        <a:solidFill>
                          <a:srgbClr val="FF00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免學費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zh-TW" altLang="en-US" sz="2000" b="1" kern="1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要</a:t>
                      </a:r>
                      <a:r>
                        <a:rPr lang="zh-TW" altLang="en-US"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繳</a:t>
                      </a:r>
                      <a:r>
                        <a:rPr lang="zh-TW" alt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學費</a:t>
                      </a:r>
                      <a:endPar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私校有補助</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xmlns="" val="2496929239"/>
                  </a:ext>
                </a:extLst>
              </a:tr>
              <a:tr h="452622">
                <a:tc>
                  <a:txBody>
                    <a:bodyPr/>
                    <a:lstStyle/>
                    <a:p>
                      <a:pP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普通型高中</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免學費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要繳</a:t>
                      </a:r>
                      <a:r>
                        <a:rPr lang="zh-TW" alt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學費</a:t>
                      </a:r>
                      <a:r>
                        <a:rPr lang="en-US"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a:txBody>
                    <a:bodyPr/>
                    <a:lstStyle/>
                    <a:p>
                      <a:pPr algn="ctr">
                        <a:spcAft>
                          <a:spcPts val="0"/>
                        </a:spcAft>
                      </a:pPr>
                      <a:r>
                        <a:rPr lang="zh-TW" sz="20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私校有補助</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xmlns="" val="1623240226"/>
                  </a:ext>
                </a:extLst>
              </a:tr>
            </a:tbl>
          </a:graphicData>
        </a:graphic>
      </p:graphicFrame>
      <p:sp>
        <p:nvSpPr>
          <p:cNvPr id="4" name="矩形 3">
            <a:extLst>
              <a:ext uri="{FF2B5EF4-FFF2-40B4-BE49-F238E27FC236}">
                <a16:creationId xmlns:a16="http://schemas.microsoft.com/office/drawing/2014/main" xmlns="" id="{CF572D93-C9C5-42D0-AF43-9627A790A5C8}"/>
              </a:ext>
            </a:extLst>
          </p:cNvPr>
          <p:cNvSpPr/>
          <p:nvPr/>
        </p:nvSpPr>
        <p:spPr>
          <a:xfrm>
            <a:off x="899592" y="4937392"/>
            <a:ext cx="7344816" cy="1015663"/>
          </a:xfrm>
          <a:prstGeom prst="rect">
            <a:avLst/>
          </a:prstGeom>
          <a:solidFill>
            <a:srgbClr val="CCFFCC"/>
          </a:solidFill>
        </p:spPr>
        <p:txBody>
          <a:bodyPr wrap="square">
            <a:spAutoFit/>
          </a:bodyPr>
          <a:lstStyle/>
          <a:p>
            <a:pPr>
              <a:spcAft>
                <a:spcPts val="0"/>
              </a:spcAft>
            </a:pPr>
            <a:r>
              <a:rPr lang="zh-TW" altLang="en-US" sz="2000" b="1"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a:t>
            </a:r>
            <a:r>
              <a:rPr lang="zh-TW" altLang="zh-TW" sz="2000" b="1"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現行</a:t>
            </a:r>
            <a:r>
              <a:rPr lang="zh-TW" altLang="zh-TW" sz="2000" b="1"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免學費的審查標準有</a:t>
            </a:r>
            <a:r>
              <a:rPr lang="en-US" altLang="zh-TW" sz="2000" b="1"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2</a:t>
            </a:r>
            <a:r>
              <a:rPr lang="zh-TW" altLang="zh-TW" sz="2000" b="1"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000" b="1"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且</a:t>
            </a:r>
            <a:r>
              <a:rPr lang="en-US" altLang="zh-TW" sz="2000" b="1"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2</a:t>
            </a:r>
            <a:r>
              <a:rPr lang="zh-TW" altLang="zh-TW" sz="2000" b="1"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個條件均須具備才能免</a:t>
            </a:r>
            <a:r>
              <a:rPr lang="zh-TW" altLang="zh-TW" sz="2000" b="1"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學費</a:t>
            </a:r>
            <a:r>
              <a:rPr lang="zh-TW" altLang="en-US" sz="2000" b="1"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a:t>
            </a:r>
            <a:endParaRPr lang="en-US" altLang="zh-TW" sz="2000" b="1"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r>
              <a:rPr lang="zh-TW" altLang="en-US" sz="2000" b="1"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 </a:t>
            </a:r>
            <a:r>
              <a:rPr lang="en-US" altLang="zh-TW" sz="2000" b="1"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1</a:t>
            </a:r>
            <a:r>
              <a:rPr lang="en-US" altLang="zh-TW" sz="2000" b="1"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a:t>
            </a:r>
            <a:r>
              <a:rPr lang="zh-TW" altLang="zh-TW" sz="2000" b="1"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具有中華民國國籍</a:t>
            </a:r>
          </a:p>
          <a:p>
            <a:pPr>
              <a:spcAft>
                <a:spcPts val="0"/>
              </a:spcAft>
            </a:pPr>
            <a:r>
              <a:rPr lang="zh-TW" altLang="en-US" sz="2000" b="1"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 </a:t>
            </a:r>
            <a:r>
              <a:rPr lang="en-US" altLang="zh-TW" sz="2000" b="1"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2</a:t>
            </a:r>
            <a:r>
              <a:rPr lang="en-US" altLang="zh-TW" sz="2000" b="1"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a:t>
            </a:r>
            <a:r>
              <a:rPr lang="zh-TW" altLang="zh-TW" sz="2000" b="1"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家戶年所得</a:t>
            </a:r>
            <a:r>
              <a:rPr lang="zh-TW" altLang="zh-TW" sz="2000" b="1"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在</a:t>
            </a:r>
            <a:r>
              <a:rPr lang="en-US" altLang="zh-TW" sz="2000" b="1" kern="1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 </a:t>
            </a:r>
            <a:r>
              <a:rPr lang="en-US" altLang="zh-TW" sz="2000" b="1" kern="1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148</a:t>
            </a:r>
            <a:r>
              <a:rPr lang="zh-TW" altLang="zh-TW" sz="20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萬元以下</a:t>
            </a:r>
            <a:r>
              <a:rPr lang="en-US" altLang="zh-TW" sz="2000" b="1"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 </a:t>
            </a:r>
            <a:endParaRPr lang="zh-TW" altLang="zh-TW" sz="2000" b="1" kern="1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729331878"/>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476672"/>
            <a:ext cx="9144000" cy="963612"/>
          </a:xfrm>
        </p:spPr>
        <p:txBody>
          <a:bodyPr>
            <a:normAutofit/>
          </a:bodyPr>
          <a:lstStyle/>
          <a:p>
            <a:pPr eaLnBrk="1" hangingPunct="1">
              <a:defRPr/>
            </a:pPr>
            <a:r>
              <a:rPr lang="zh-TW" altLang="en-US" sz="5400" b="1" dirty="0">
                <a:effectLst>
                  <a:outerShdw blurRad="38100" dist="38100" dir="2700000" algn="tl">
                    <a:srgbClr val="C0C0C0"/>
                  </a:outerShdw>
                </a:effectLst>
                <a:latin typeface="標楷體" panose="03000509000000000000" pitchFamily="65" charset="-120"/>
                <a:ea typeface="標楷體" panose="03000509000000000000" pitchFamily="65" charset="-120"/>
              </a:rPr>
              <a:t>綜合</a:t>
            </a:r>
            <a:r>
              <a:rPr lang="zh-TW" altLang="en-US" sz="5400" b="1" dirty="0" smtClean="0">
                <a:effectLst>
                  <a:outerShdw blurRad="38100" dist="38100" dir="2700000" algn="tl">
                    <a:srgbClr val="C0C0C0"/>
                  </a:outerShdw>
                </a:effectLst>
                <a:latin typeface="標楷體" panose="03000509000000000000" pitchFamily="65" charset="-120"/>
                <a:ea typeface="標楷體" panose="03000509000000000000" pitchFamily="65" charset="-120"/>
              </a:rPr>
              <a:t>高中</a:t>
            </a:r>
            <a:r>
              <a:rPr lang="zh-TW" altLang="en-US" sz="3600" b="1" dirty="0" smtClean="0">
                <a:effectLst>
                  <a:outerShdw blurRad="38100" dist="38100" dir="2700000" algn="tl">
                    <a:srgbClr val="C0C0C0"/>
                  </a:outerShdw>
                </a:effectLst>
                <a:latin typeface="標楷體"/>
                <a:ea typeface="標楷體"/>
              </a:rPr>
              <a:t>（</a:t>
            </a:r>
            <a:r>
              <a:rPr lang="zh-TW" altLang="en-US" sz="3600" b="1" dirty="0" smtClean="0">
                <a:effectLst>
                  <a:outerShdw blurRad="38100" dist="38100" dir="2700000" algn="tl">
                    <a:srgbClr val="C0C0C0"/>
                  </a:outerShdw>
                </a:effectLst>
                <a:latin typeface="標楷體" panose="03000509000000000000" pitchFamily="65" charset="-120"/>
                <a:ea typeface="標楷體" panose="03000509000000000000" pitchFamily="65" charset="-120"/>
              </a:rPr>
              <a:t>綜高</a:t>
            </a:r>
            <a:r>
              <a:rPr lang="zh-TW" altLang="en-US" sz="3600" b="1" dirty="0" smtClean="0">
                <a:effectLst>
                  <a:outerShdw blurRad="38100" dist="38100" dir="2700000" algn="tl">
                    <a:srgbClr val="C0C0C0"/>
                  </a:outerShdw>
                </a:effectLst>
                <a:latin typeface="標楷體"/>
                <a:ea typeface="標楷體"/>
              </a:rPr>
              <a:t>）</a:t>
            </a:r>
            <a:endParaRPr lang="zh-TW" altLang="en-US" sz="3600" b="1" dirty="0">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37893" name="Picture 7" descr="BD21313_"/>
          <p:cNvPicPr>
            <a:picLocks noChangeAspect="1" noChangeArrowheads="1"/>
          </p:cNvPicPr>
          <p:nvPr/>
        </p:nvPicPr>
        <p:blipFill>
          <a:blip r:embed="rId2"/>
          <a:srcRect/>
          <a:stretch>
            <a:fillRect/>
          </a:stretch>
        </p:blipFill>
        <p:spPr bwMode="auto">
          <a:xfrm>
            <a:off x="915636" y="4562371"/>
            <a:ext cx="5622925" cy="217488"/>
          </a:xfrm>
          <a:prstGeom prst="rect">
            <a:avLst/>
          </a:prstGeom>
          <a:noFill/>
          <a:ln w="9525">
            <a:noFill/>
            <a:miter lim="800000"/>
            <a:headEnd/>
            <a:tailEnd/>
          </a:ln>
        </p:spPr>
      </p:pic>
      <p:sp>
        <p:nvSpPr>
          <p:cNvPr id="7176" name="Text Box 8"/>
          <p:cNvSpPr txBox="1">
            <a:spLocks noChangeArrowheads="1"/>
          </p:cNvSpPr>
          <p:nvPr/>
        </p:nvSpPr>
        <p:spPr bwMode="auto">
          <a:xfrm>
            <a:off x="756529" y="5157192"/>
            <a:ext cx="7560840" cy="830262"/>
          </a:xfrm>
          <a:prstGeom prst="rect">
            <a:avLst/>
          </a:prstGeom>
          <a:solidFill>
            <a:srgbClr val="CCFFFF"/>
          </a:solidFill>
          <a:ln w="9525">
            <a:noFill/>
            <a:miter lim="800000"/>
            <a:headEnd/>
            <a:tailEnd/>
          </a:ln>
          <a:effectLst/>
        </p:spPr>
        <p:txBody>
          <a:bodyPr wrap="square">
            <a:spAutoFit/>
          </a:bodyPr>
          <a:lstStyle/>
          <a:p>
            <a:pPr>
              <a:spcBef>
                <a:spcPct val="50000"/>
              </a:spcBef>
              <a:defRPr/>
            </a:pPr>
            <a:r>
              <a:rPr kumimoji="0" lang="zh-TW" altLang="en-US" sz="2400" b="1" dirty="0">
                <a:effectLst>
                  <a:outerShdw blurRad="38100" dist="38100" dir="2700000" algn="tl">
                    <a:srgbClr val="C0C0C0"/>
                  </a:outerShdw>
                </a:effectLst>
                <a:latin typeface="標楷體" panose="03000509000000000000" pitchFamily="65" charset="-120"/>
                <a:ea typeface="標楷體" panose="03000509000000000000" pitchFamily="65" charset="-120"/>
              </a:rPr>
              <a:t>建議：</a:t>
            </a:r>
            <a:r>
              <a:rPr kumimoji="0" lang="zh-TW" altLang="en-US" sz="2400" b="1" dirty="0">
                <a:solidFill>
                  <a:srgbClr val="0033CC"/>
                </a:solidFill>
                <a:effectLst>
                  <a:outerShdw blurRad="38100" dist="38100" dir="2700000" algn="tl">
                    <a:srgbClr val="C0C0C0"/>
                  </a:outerShdw>
                </a:effectLst>
                <a:latin typeface="標楷體" panose="03000509000000000000" pitchFamily="65" charset="-120"/>
                <a:ea typeface="標楷體" panose="03000509000000000000" pitchFamily="65" charset="-120"/>
              </a:rPr>
              <a:t>性向尚</a:t>
            </a:r>
            <a:r>
              <a:rPr kumimoji="0" lang="zh-TW" altLang="en-US" sz="2400" b="1" u="sng" dirty="0">
                <a:solidFill>
                  <a:srgbClr val="0033CC"/>
                </a:solidFill>
                <a:effectLst>
                  <a:outerShdw blurRad="38100" dist="38100" dir="2700000" algn="tl">
                    <a:srgbClr val="C0C0C0"/>
                  </a:outerShdw>
                </a:effectLst>
                <a:latin typeface="標楷體" panose="03000509000000000000" pitchFamily="65" charset="-120"/>
                <a:ea typeface="標楷體" panose="03000509000000000000" pitchFamily="65" charset="-120"/>
              </a:rPr>
              <a:t>不</a:t>
            </a:r>
            <a:r>
              <a:rPr kumimoji="0" lang="zh-TW" altLang="en-US" sz="2400" b="1" dirty="0" smtClean="0">
                <a:solidFill>
                  <a:srgbClr val="0033CC"/>
                </a:solidFill>
                <a:effectLst>
                  <a:outerShdw blurRad="38100" dist="38100" dir="2700000" algn="tl">
                    <a:srgbClr val="C0C0C0"/>
                  </a:outerShdw>
                </a:effectLst>
                <a:latin typeface="標楷體" panose="03000509000000000000" pitchFamily="65" charset="-120"/>
                <a:ea typeface="標楷體" panose="03000509000000000000" pitchFamily="65" charset="-120"/>
              </a:rPr>
              <a:t>明確 </a:t>
            </a:r>
            <a:r>
              <a:rPr kumimoji="0" lang="zh-TW" altLang="en-US" sz="2400" b="1" dirty="0" smtClean="0">
                <a:effectLst>
                  <a:outerShdw blurRad="38100" dist="38100" dir="2700000" algn="tl">
                    <a:srgbClr val="C0C0C0"/>
                  </a:outerShdw>
                </a:effectLst>
                <a:latin typeface="標楷體" panose="03000509000000000000" pitchFamily="65" charset="-120"/>
                <a:ea typeface="標楷體" panose="03000509000000000000" pitchFamily="65" charset="-120"/>
              </a:rPr>
              <a:t>或 </a:t>
            </a:r>
            <a:r>
              <a:rPr kumimoji="0" lang="zh-TW" altLang="en-US" sz="2400"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教育</a:t>
            </a:r>
            <a:r>
              <a:rPr kumimoji="0" lang="zh-TW" altLang="en-US" sz="24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會考</a:t>
            </a:r>
            <a:r>
              <a:rPr kumimoji="0" lang="zh-TW" altLang="en-US" sz="2400" b="1" u="sng"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非</a:t>
            </a:r>
            <a:r>
              <a:rPr kumimoji="0" lang="en-US" altLang="zh-TW" sz="24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5</a:t>
            </a:r>
            <a:r>
              <a:rPr kumimoji="0" lang="zh-TW" altLang="en-US" sz="24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科全</a:t>
            </a:r>
            <a:r>
              <a:rPr kumimoji="0" lang="en-US" altLang="zh-TW" sz="2400"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a:t>
            </a:r>
            <a:r>
              <a:rPr kumimoji="0" lang="zh-TW" altLang="en-US" sz="2400"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 </a:t>
            </a:r>
            <a:r>
              <a:rPr kumimoji="0" lang="zh-TW" altLang="en-US" sz="2400" b="1" dirty="0" smtClean="0">
                <a:effectLst>
                  <a:outerShdw blurRad="38100" dist="38100" dir="2700000" algn="tl">
                    <a:srgbClr val="C0C0C0"/>
                  </a:outerShdw>
                </a:effectLst>
                <a:latin typeface="標楷體" panose="03000509000000000000" pitchFamily="65" charset="-120"/>
                <a:ea typeface="標楷體" panose="03000509000000000000" pitchFamily="65" charset="-120"/>
              </a:rPr>
              <a:t>的</a:t>
            </a:r>
            <a:r>
              <a:rPr kumimoji="0" lang="zh-TW" altLang="en-US" sz="2400" b="1" dirty="0">
                <a:effectLst>
                  <a:outerShdw blurRad="38100" dist="38100" dir="2700000" algn="tl">
                    <a:srgbClr val="C0C0C0"/>
                  </a:outerShdw>
                </a:effectLst>
                <a:latin typeface="標楷體" panose="03000509000000000000" pitchFamily="65" charset="-120"/>
                <a:ea typeface="標楷體" panose="03000509000000000000" pitchFamily="65" charset="-120"/>
              </a:rPr>
              <a:t>同學，</a:t>
            </a:r>
            <a:endParaRPr kumimoji="0" lang="en-US" altLang="zh-TW" sz="2400" b="1" dirty="0">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r>
              <a:rPr kumimoji="0" lang="zh-TW" altLang="en-US" sz="2400" b="1" dirty="0">
                <a:effectLst>
                  <a:outerShdw blurRad="38100" dist="38100" dir="2700000" algn="tl">
                    <a:srgbClr val="C0C0C0"/>
                  </a:outerShdw>
                </a:effectLst>
                <a:latin typeface="標楷體" panose="03000509000000000000" pitchFamily="65" charset="-120"/>
                <a:ea typeface="標楷體" panose="03000509000000000000" pitchFamily="65" charset="-120"/>
              </a:rPr>
              <a:t>      可以考慮念綜合</a:t>
            </a:r>
            <a:r>
              <a:rPr kumimoji="0" lang="zh-TW" altLang="en-US" sz="2400" b="1" dirty="0" smtClean="0">
                <a:effectLst>
                  <a:outerShdw blurRad="38100" dist="38100" dir="2700000" algn="tl">
                    <a:srgbClr val="C0C0C0"/>
                  </a:outerShdw>
                </a:effectLst>
                <a:latin typeface="標楷體" panose="03000509000000000000" pitchFamily="65" charset="-120"/>
                <a:ea typeface="標楷體" panose="03000509000000000000" pitchFamily="65" charset="-120"/>
              </a:rPr>
              <a:t>高中</a:t>
            </a:r>
            <a:r>
              <a:rPr kumimoji="0" lang="zh-TW" altLang="en-US" sz="2400" b="1" dirty="0" smtClean="0">
                <a:effectLst>
                  <a:outerShdw blurRad="38100" dist="38100" dir="2700000" algn="tl">
                    <a:srgbClr val="C0C0C0"/>
                  </a:outerShdw>
                </a:effectLst>
                <a:latin typeface="標楷體"/>
                <a:ea typeface="標楷體"/>
              </a:rPr>
              <a:t>。</a:t>
            </a:r>
            <a:endParaRPr kumimoji="0" lang="zh-TW" altLang="en-US" sz="2400" dirty="0">
              <a:latin typeface="標楷體" panose="03000509000000000000" pitchFamily="65" charset="-120"/>
              <a:ea typeface="標楷體" panose="03000509000000000000" pitchFamily="65" charset="-120"/>
            </a:endParaRPr>
          </a:p>
        </p:txBody>
      </p:sp>
      <p:sp>
        <p:nvSpPr>
          <p:cNvPr id="10" name="Rectangle 3"/>
          <p:cNvSpPr txBox="1">
            <a:spLocks noChangeArrowheads="1"/>
          </p:cNvSpPr>
          <p:nvPr/>
        </p:nvSpPr>
        <p:spPr bwMode="auto">
          <a:xfrm>
            <a:off x="755576" y="1628800"/>
            <a:ext cx="7560840" cy="2808288"/>
          </a:xfrm>
          <a:prstGeom prst="rect">
            <a:avLst/>
          </a:prstGeom>
          <a:solidFill>
            <a:srgbClr val="FFFFCC"/>
          </a:solidFill>
          <a:ln w="9525">
            <a:noFill/>
            <a:miter lim="800000"/>
            <a:headEnd/>
            <a:tailEnd/>
          </a:ln>
        </p:spPr>
        <p:txBody>
          <a:bodyPr/>
          <a:lstStyle/>
          <a:p>
            <a:pPr marL="342900" indent="-342900">
              <a:spcBef>
                <a:spcPct val="20000"/>
              </a:spcBef>
              <a:buFont typeface="Wingdings" pitchFamily="2" charset="2"/>
              <a:buNone/>
              <a:defRPr/>
            </a:pPr>
            <a:r>
              <a:rPr kumimoji="0" lang="zh-TW" altLang="en-US" sz="3200" b="1" dirty="0" smtClean="0">
                <a:solidFill>
                  <a:srgbClr val="3333FF"/>
                </a:solidFill>
                <a:latin typeface="標楷體" pitchFamily="65" charset="-120"/>
                <a:ea typeface="標楷體" pitchFamily="65" charset="-120"/>
              </a:rPr>
              <a:t> 綜合</a:t>
            </a:r>
            <a:r>
              <a:rPr kumimoji="0" lang="zh-TW" altLang="en-US" sz="3200" b="1" dirty="0">
                <a:solidFill>
                  <a:srgbClr val="3333FF"/>
                </a:solidFill>
                <a:latin typeface="標楷體" pitchFamily="65" charset="-120"/>
                <a:ea typeface="標楷體" pitchFamily="65" charset="-120"/>
              </a:rPr>
              <a:t>型高級中等學校：</a:t>
            </a:r>
            <a:endParaRPr kumimoji="0" lang="en-US" altLang="zh-TW" sz="3200" b="1" dirty="0">
              <a:solidFill>
                <a:srgbClr val="3333FF"/>
              </a:solidFill>
              <a:latin typeface="標楷體" pitchFamily="65" charset="-120"/>
              <a:ea typeface="標楷體" pitchFamily="65" charset="-120"/>
            </a:endParaRPr>
          </a:p>
          <a:p>
            <a:pPr marL="342900" indent="-342900">
              <a:spcBef>
                <a:spcPct val="20000"/>
              </a:spcBef>
              <a:buFont typeface="Wingdings" pitchFamily="2" charset="2"/>
              <a:buNone/>
              <a:defRPr/>
            </a:pPr>
            <a:r>
              <a:rPr kumimoji="0" lang="zh-TW" altLang="en-US" sz="3200" b="1" dirty="0" smtClean="0">
                <a:solidFill>
                  <a:schemeClr val="accent2"/>
                </a:solidFill>
                <a:latin typeface="標楷體" pitchFamily="65" charset="-120"/>
                <a:ea typeface="標楷體" pitchFamily="65" charset="-120"/>
              </a:rPr>
              <a:t> 提供</a:t>
            </a:r>
            <a:r>
              <a:rPr kumimoji="0" lang="zh-TW" altLang="en-US" sz="3200" b="1" u="sng" dirty="0">
                <a:solidFill>
                  <a:srgbClr val="FF0000"/>
                </a:solidFill>
                <a:effectLst>
                  <a:outerShdw blurRad="38100" dist="38100" dir="2700000" algn="tl">
                    <a:srgbClr val="C0C0C0"/>
                  </a:outerShdw>
                </a:effectLst>
                <a:latin typeface="標楷體" pitchFamily="65" charset="-120"/>
                <a:ea typeface="標楷體" pitchFamily="65" charset="-120"/>
              </a:rPr>
              <a:t>一般科目</a:t>
            </a:r>
            <a:r>
              <a:rPr kumimoji="0" lang="zh-TW" altLang="en-US" sz="3200" b="1" dirty="0">
                <a:solidFill>
                  <a:schemeClr val="accent2"/>
                </a:solidFill>
                <a:latin typeface="標楷體" pitchFamily="65" charset="-120"/>
                <a:ea typeface="標楷體" pitchFamily="65" charset="-120"/>
              </a:rPr>
              <a:t>及</a:t>
            </a:r>
            <a:r>
              <a:rPr kumimoji="0" lang="zh-TW" altLang="en-US" sz="3200" b="1" u="sng" dirty="0">
                <a:solidFill>
                  <a:srgbClr val="FF0000"/>
                </a:solidFill>
                <a:effectLst>
                  <a:outerShdw blurRad="38100" dist="38100" dir="2700000" algn="tl">
                    <a:srgbClr val="C0C0C0"/>
                  </a:outerShdw>
                </a:effectLst>
                <a:latin typeface="標楷體" pitchFamily="65" charset="-120"/>
                <a:ea typeface="標楷體" pitchFamily="65" charset="-120"/>
              </a:rPr>
              <a:t>專精科目</a:t>
            </a:r>
            <a:r>
              <a:rPr kumimoji="0" lang="zh-TW" altLang="en-US" sz="3200" b="1" dirty="0">
                <a:solidFill>
                  <a:schemeClr val="accent2"/>
                </a:solidFill>
                <a:latin typeface="標楷體" pitchFamily="65" charset="-120"/>
                <a:ea typeface="標楷體" pitchFamily="65" charset="-120"/>
              </a:rPr>
              <a:t>的課程，</a:t>
            </a:r>
            <a:r>
              <a:rPr kumimoji="0" lang="zh-TW" altLang="en-US" sz="3200" b="1" dirty="0" smtClean="0">
                <a:solidFill>
                  <a:schemeClr val="accent2"/>
                </a:solidFill>
                <a:latin typeface="標楷體" pitchFamily="65" charset="-120"/>
                <a:ea typeface="標楷體" pitchFamily="65" charset="-120"/>
              </a:rPr>
              <a:t>協助</a:t>
            </a:r>
            <a:endParaRPr kumimoji="0" lang="zh-TW" altLang="en-US" sz="3200" b="1" dirty="0">
              <a:solidFill>
                <a:schemeClr val="accent2"/>
              </a:solidFill>
              <a:latin typeface="標楷體" pitchFamily="65" charset="-120"/>
              <a:ea typeface="標楷體" pitchFamily="65" charset="-120"/>
            </a:endParaRPr>
          </a:p>
          <a:p>
            <a:pPr marL="342900" indent="-342900">
              <a:buFont typeface="Wingdings" pitchFamily="2" charset="2"/>
              <a:buNone/>
              <a:defRPr/>
            </a:pPr>
            <a:r>
              <a:rPr kumimoji="0" lang="zh-TW" altLang="en-US" sz="3200" b="1" dirty="0" smtClean="0">
                <a:solidFill>
                  <a:schemeClr val="accent2"/>
                </a:solidFill>
                <a:latin typeface="標楷體" pitchFamily="65" charset="-120"/>
                <a:ea typeface="標楷體" pitchFamily="65" charset="-120"/>
              </a:rPr>
              <a:t> 學生</a:t>
            </a:r>
            <a:r>
              <a:rPr kumimoji="0" lang="zh-TW" altLang="en-US" sz="3200" b="1" dirty="0">
                <a:solidFill>
                  <a:schemeClr val="accent2"/>
                </a:solidFill>
                <a:latin typeface="標楷體" pitchFamily="65" charset="-120"/>
                <a:ea typeface="標楷體" pitchFamily="65" charset="-120"/>
              </a:rPr>
              <a:t>發展</a:t>
            </a:r>
            <a:r>
              <a:rPr kumimoji="0" lang="zh-TW" altLang="en-US" sz="3200" b="1" u="sng" dirty="0">
                <a:solidFill>
                  <a:srgbClr val="FF0000"/>
                </a:solidFill>
                <a:effectLst>
                  <a:outerShdw blurRad="38100" dist="38100" dir="2700000" algn="tl">
                    <a:srgbClr val="C0C0C0"/>
                  </a:outerShdw>
                </a:effectLst>
                <a:latin typeface="標楷體" pitchFamily="65" charset="-120"/>
                <a:ea typeface="標楷體" pitchFamily="65" charset="-120"/>
              </a:rPr>
              <a:t>學術預備</a:t>
            </a:r>
            <a:r>
              <a:rPr kumimoji="0" lang="zh-TW" altLang="en-US" sz="3200" b="1" dirty="0">
                <a:solidFill>
                  <a:schemeClr val="accent2"/>
                </a:solidFill>
                <a:latin typeface="標楷體" pitchFamily="65" charset="-120"/>
                <a:ea typeface="標楷體" pitchFamily="65" charset="-120"/>
              </a:rPr>
              <a:t>或</a:t>
            </a:r>
            <a:r>
              <a:rPr kumimoji="0" lang="zh-TW" altLang="en-US" sz="3200" b="1" u="sng" dirty="0">
                <a:solidFill>
                  <a:srgbClr val="FF0000"/>
                </a:solidFill>
                <a:effectLst>
                  <a:outerShdw blurRad="38100" dist="38100" dir="2700000" algn="tl">
                    <a:srgbClr val="C0C0C0"/>
                  </a:outerShdw>
                </a:effectLst>
                <a:latin typeface="標楷體" pitchFamily="65" charset="-120"/>
                <a:ea typeface="標楷體" pitchFamily="65" charset="-120"/>
              </a:rPr>
              <a:t>職業準備</a:t>
            </a:r>
            <a:r>
              <a:rPr kumimoji="0" lang="zh-TW" altLang="en-US" sz="3200" b="1" dirty="0">
                <a:solidFill>
                  <a:schemeClr val="accent2"/>
                </a:solidFill>
                <a:latin typeface="標楷體" pitchFamily="65" charset="-120"/>
                <a:ea typeface="標楷體" pitchFamily="65" charset="-120"/>
              </a:rPr>
              <a:t>的</a:t>
            </a:r>
            <a:r>
              <a:rPr kumimoji="0" lang="zh-TW" altLang="en-US" sz="3200" b="1" dirty="0" smtClean="0">
                <a:solidFill>
                  <a:schemeClr val="accent2"/>
                </a:solidFill>
                <a:latin typeface="標楷體" pitchFamily="65" charset="-120"/>
                <a:ea typeface="標楷體" pitchFamily="65" charset="-120"/>
              </a:rPr>
              <a:t>興趣與</a:t>
            </a:r>
            <a:endParaRPr kumimoji="0" lang="en-US" altLang="zh-TW" sz="3200" b="1" dirty="0" smtClean="0">
              <a:solidFill>
                <a:schemeClr val="accent2"/>
              </a:solidFill>
              <a:latin typeface="標楷體" pitchFamily="65" charset="-120"/>
              <a:ea typeface="標楷體" pitchFamily="65" charset="-120"/>
            </a:endParaRPr>
          </a:p>
          <a:p>
            <a:pPr marL="342900" indent="-342900">
              <a:buFont typeface="Wingdings" pitchFamily="2" charset="2"/>
              <a:buNone/>
              <a:defRPr/>
            </a:pPr>
            <a:r>
              <a:rPr kumimoji="0" lang="zh-TW" altLang="en-US" sz="3200" b="1" dirty="0">
                <a:solidFill>
                  <a:schemeClr val="accent2"/>
                </a:solidFill>
                <a:latin typeface="標楷體" pitchFamily="65" charset="-120"/>
                <a:ea typeface="標楷體" pitchFamily="65" charset="-120"/>
              </a:rPr>
              <a:t> </a:t>
            </a:r>
            <a:r>
              <a:rPr kumimoji="0" lang="zh-TW" altLang="en-US" sz="3200" b="1" dirty="0" smtClean="0">
                <a:solidFill>
                  <a:schemeClr val="accent2"/>
                </a:solidFill>
                <a:latin typeface="標楷體" pitchFamily="65" charset="-120"/>
                <a:ea typeface="標楷體" pitchFamily="65" charset="-120"/>
              </a:rPr>
              <a:t>知</a:t>
            </a:r>
            <a:r>
              <a:rPr kumimoji="0" lang="zh-TW" altLang="en-US" sz="3200" b="1" dirty="0">
                <a:solidFill>
                  <a:schemeClr val="accent2"/>
                </a:solidFill>
                <a:latin typeface="標楷體" pitchFamily="65" charset="-120"/>
                <a:ea typeface="標楷體" pitchFamily="65" charset="-120"/>
              </a:rPr>
              <a:t>能，使學生了解自我、生涯</a:t>
            </a:r>
            <a:r>
              <a:rPr kumimoji="0" lang="zh-TW" altLang="en-US" sz="3200" b="1" dirty="0" smtClean="0">
                <a:solidFill>
                  <a:schemeClr val="accent2"/>
                </a:solidFill>
                <a:latin typeface="標楷體" pitchFamily="65" charset="-120"/>
                <a:ea typeface="標楷體" pitchFamily="65" charset="-120"/>
              </a:rPr>
              <a:t>試探，以</a:t>
            </a:r>
            <a:endParaRPr kumimoji="0" lang="en-US" altLang="zh-TW" sz="3200" b="1" dirty="0" smtClean="0">
              <a:solidFill>
                <a:schemeClr val="accent2"/>
              </a:solidFill>
              <a:latin typeface="標楷體" pitchFamily="65" charset="-120"/>
              <a:ea typeface="標楷體" pitchFamily="65" charset="-120"/>
            </a:endParaRPr>
          </a:p>
          <a:p>
            <a:pPr marL="342900" indent="-342900">
              <a:buFont typeface="Wingdings" pitchFamily="2" charset="2"/>
              <a:buNone/>
              <a:defRPr/>
            </a:pPr>
            <a:r>
              <a:rPr kumimoji="0" lang="zh-TW" altLang="en-US" sz="3200" b="1" dirty="0">
                <a:solidFill>
                  <a:schemeClr val="accent2"/>
                </a:solidFill>
                <a:latin typeface="標楷體" pitchFamily="65" charset="-120"/>
                <a:ea typeface="標楷體" pitchFamily="65" charset="-120"/>
              </a:rPr>
              <a:t> </a:t>
            </a:r>
            <a:r>
              <a:rPr kumimoji="0" lang="zh-TW" altLang="en-US" sz="3200" b="1" dirty="0" smtClean="0">
                <a:solidFill>
                  <a:schemeClr val="accent2"/>
                </a:solidFill>
                <a:latin typeface="標楷體" pitchFamily="65" charset="-120"/>
                <a:ea typeface="標楷體" pitchFamily="65" charset="-120"/>
              </a:rPr>
              <a:t>期能夠</a:t>
            </a:r>
            <a:r>
              <a:rPr kumimoji="0" lang="zh-TW" altLang="en-US" sz="3200" b="1" u="sng" dirty="0" smtClean="0">
                <a:solidFill>
                  <a:srgbClr val="FF0000"/>
                </a:solidFill>
                <a:effectLst>
                  <a:outerShdw blurRad="38100" dist="38100" dir="2700000" algn="tl">
                    <a:srgbClr val="C0C0C0"/>
                  </a:outerShdw>
                </a:effectLst>
                <a:latin typeface="標楷體" pitchFamily="65" charset="-120"/>
                <a:ea typeface="標楷體" pitchFamily="65" charset="-120"/>
              </a:rPr>
              <a:t>適</a:t>
            </a:r>
            <a:r>
              <a:rPr kumimoji="0" lang="zh-TW" altLang="en-US" sz="3200" b="1" u="sng" dirty="0">
                <a:solidFill>
                  <a:srgbClr val="FF0000"/>
                </a:solidFill>
                <a:effectLst>
                  <a:outerShdw blurRad="38100" dist="38100" dir="2700000" algn="tl">
                    <a:srgbClr val="C0C0C0"/>
                  </a:outerShdw>
                </a:effectLst>
                <a:latin typeface="標楷體" pitchFamily="65" charset="-120"/>
                <a:ea typeface="標楷體" pitchFamily="65" charset="-120"/>
              </a:rPr>
              <a:t>性</a:t>
            </a:r>
            <a:r>
              <a:rPr kumimoji="0" lang="zh-TW" altLang="en-US" sz="3200" b="1" u="sng" dirty="0" smtClean="0">
                <a:solidFill>
                  <a:srgbClr val="FF0000"/>
                </a:solidFill>
                <a:effectLst>
                  <a:outerShdw blurRad="38100" dist="38100" dir="2700000" algn="tl">
                    <a:srgbClr val="C0C0C0"/>
                  </a:outerShdw>
                </a:effectLst>
                <a:latin typeface="標楷體" pitchFamily="65" charset="-120"/>
                <a:ea typeface="標楷體" pitchFamily="65" charset="-120"/>
              </a:rPr>
              <a:t>發展</a:t>
            </a:r>
            <a:r>
              <a:rPr kumimoji="0" lang="zh-TW" altLang="en-US" sz="3200" b="1" dirty="0" smtClean="0">
                <a:solidFill>
                  <a:schemeClr val="accent6">
                    <a:lumMod val="75000"/>
                  </a:schemeClr>
                </a:solidFill>
                <a:latin typeface="標楷體"/>
                <a:ea typeface="標楷體"/>
              </a:rPr>
              <a:t>。</a:t>
            </a:r>
            <a:endParaRPr kumimoji="0" lang="zh-TW" altLang="en-US" sz="3200" b="1" dirty="0">
              <a:solidFill>
                <a:schemeClr val="accent6">
                  <a:lumMod val="75000"/>
                </a:schemeClr>
              </a:solidFill>
              <a:latin typeface="標楷體" pitchFamily="65" charset="-120"/>
              <a:ea typeface="標楷體" pitchFamily="65" charset="-120"/>
            </a:endParaRPr>
          </a:p>
        </p:txBody>
      </p:sp>
      <p:pic>
        <p:nvPicPr>
          <p:cNvPr id="6" name="Picture 6" descr="DD01352_"/>
          <p:cNvPicPr>
            <a:picLocks noChangeAspect="1" noChangeArrowheads="1"/>
          </p:cNvPicPr>
          <p:nvPr/>
        </p:nvPicPr>
        <p:blipFill>
          <a:blip r:embed="rId3"/>
          <a:srcRect/>
          <a:stretch>
            <a:fillRect/>
          </a:stretch>
        </p:blipFill>
        <p:spPr bwMode="auto">
          <a:xfrm>
            <a:off x="7056136" y="3813199"/>
            <a:ext cx="1295400" cy="1247775"/>
          </a:xfrm>
          <a:prstGeom prst="rect">
            <a:avLst/>
          </a:prstGeom>
          <a:noFill/>
          <a:ln w="9525">
            <a:noFill/>
            <a:miter lim="800000"/>
            <a:headEnd/>
            <a:tailEnd/>
          </a:ln>
        </p:spPr>
      </p:pic>
    </p:spTree>
    <p:extLst>
      <p:ext uri="{BB962C8B-B14F-4D97-AF65-F5344CB8AC3E}">
        <p14:creationId xmlns:p14="http://schemas.microsoft.com/office/powerpoint/2010/main" val="4159979802"/>
      </p:ext>
    </p:extLst>
  </p:cSld>
  <p:clrMapOvr>
    <a:masterClrMapping/>
  </p:clrMapOvr>
  <p:transition advTm="5000">
    <p:cut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日期版面配置區 3"/>
          <p:cNvSpPr>
            <a:spLocks noGrp="1"/>
          </p:cNvSpPr>
          <p:nvPr>
            <p:ph type="dt" sz="half" idx="10"/>
          </p:nvPr>
        </p:nvSpPr>
        <p:spPr/>
        <p:txBody>
          <a:bodyPr/>
          <a:lstStyle/>
          <a:p>
            <a:pPr>
              <a:defRPr/>
            </a:pPr>
            <a:fld id="{207428FD-2B7B-47EB-AD24-2C69F54343A3}" type="datetime1">
              <a:rPr lang="zh-TW" altLang="en-US" smtClean="0"/>
              <a:pPr>
                <a:defRPr/>
              </a:pPr>
              <a:t>2021/3/5</a:t>
            </a:fld>
            <a:endParaRPr lang="en-US" altLang="zh-TW"/>
          </a:p>
        </p:txBody>
      </p:sp>
      <p:sp>
        <p:nvSpPr>
          <p:cNvPr id="5" name="頁尾版面配置區 4"/>
          <p:cNvSpPr>
            <a:spLocks noGrp="1"/>
          </p:cNvSpPr>
          <p:nvPr>
            <p:ph type="ftr" sz="quarter" idx="11"/>
          </p:nvPr>
        </p:nvSpPr>
        <p:spPr/>
        <p:txBody>
          <a:bodyPr/>
          <a:lstStyle/>
          <a:p>
            <a:r>
              <a:rPr lang="zh-TW" altLang="en-US" smtClean="0"/>
              <a:t>免試會考新趨勢&amp;技職教育十二年國教面面觀</a:t>
            </a:r>
            <a:endParaRPr lang="en-US" altLang="zh-TW"/>
          </a:p>
        </p:txBody>
      </p:sp>
      <p:sp>
        <p:nvSpPr>
          <p:cNvPr id="6" name="投影片編號版面配置區 5"/>
          <p:cNvSpPr>
            <a:spLocks noGrp="1"/>
          </p:cNvSpPr>
          <p:nvPr>
            <p:ph type="sldNum" sz="quarter" idx="12"/>
          </p:nvPr>
        </p:nvSpPr>
        <p:spPr/>
        <p:txBody>
          <a:bodyPr/>
          <a:lstStyle/>
          <a:p>
            <a:pPr>
              <a:defRPr/>
            </a:pPr>
            <a:fld id="{CF2D4324-0639-4B95-9197-0694AF3EC150}" type="slidenum">
              <a:rPr lang="en-US" altLang="zh-TW" smtClean="0"/>
              <a:pPr>
                <a:defRPr/>
              </a:pPr>
              <a:t>22</a:t>
            </a:fld>
            <a:endParaRPr lang="en-US" altLang="zh-TW"/>
          </a:p>
        </p:txBody>
      </p:sp>
      <p:pic>
        <p:nvPicPr>
          <p:cNvPr id="9" name="內容版面配置區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760167"/>
          </a:xfrm>
        </p:spPr>
      </p:pic>
      <p:cxnSp>
        <p:nvCxnSpPr>
          <p:cNvPr id="11" name="直線接點 10"/>
          <p:cNvCxnSpPr/>
          <p:nvPr/>
        </p:nvCxnSpPr>
        <p:spPr>
          <a:xfrm>
            <a:off x="683568" y="980728"/>
            <a:ext cx="144016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3" name="直線接點 12"/>
          <p:cNvCxnSpPr/>
          <p:nvPr/>
        </p:nvCxnSpPr>
        <p:spPr>
          <a:xfrm>
            <a:off x="683568" y="3653713"/>
            <a:ext cx="144016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4" name="直線接點 13"/>
          <p:cNvCxnSpPr/>
          <p:nvPr/>
        </p:nvCxnSpPr>
        <p:spPr>
          <a:xfrm>
            <a:off x="683568" y="980728"/>
            <a:ext cx="0" cy="2664296"/>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直線接點 16"/>
          <p:cNvCxnSpPr/>
          <p:nvPr/>
        </p:nvCxnSpPr>
        <p:spPr>
          <a:xfrm>
            <a:off x="2123728" y="989417"/>
            <a:ext cx="0" cy="2664296"/>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7" name="直線接點 6"/>
          <p:cNvCxnSpPr/>
          <p:nvPr/>
        </p:nvCxnSpPr>
        <p:spPr>
          <a:xfrm>
            <a:off x="899592" y="2204864"/>
            <a:ext cx="100811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6" name="直線接點 15"/>
          <p:cNvCxnSpPr/>
          <p:nvPr/>
        </p:nvCxnSpPr>
        <p:spPr>
          <a:xfrm>
            <a:off x="899592" y="2996952"/>
            <a:ext cx="100811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8" name="直線接點 17"/>
          <p:cNvCxnSpPr/>
          <p:nvPr/>
        </p:nvCxnSpPr>
        <p:spPr>
          <a:xfrm>
            <a:off x="899592" y="3284984"/>
            <a:ext cx="100811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9" name="直線接點 18"/>
          <p:cNvCxnSpPr/>
          <p:nvPr/>
        </p:nvCxnSpPr>
        <p:spPr>
          <a:xfrm>
            <a:off x="899592" y="3573016"/>
            <a:ext cx="100811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0" name="直線接點 19"/>
          <p:cNvCxnSpPr/>
          <p:nvPr/>
        </p:nvCxnSpPr>
        <p:spPr>
          <a:xfrm>
            <a:off x="864300" y="4653136"/>
            <a:ext cx="100811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1" name="直線接點 20"/>
          <p:cNvCxnSpPr/>
          <p:nvPr/>
        </p:nvCxnSpPr>
        <p:spPr>
          <a:xfrm>
            <a:off x="899592" y="5733256"/>
            <a:ext cx="100811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2" name="直線接點 21"/>
          <p:cNvCxnSpPr/>
          <p:nvPr/>
        </p:nvCxnSpPr>
        <p:spPr>
          <a:xfrm>
            <a:off x="864300" y="4941168"/>
            <a:ext cx="100811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3" name="直線接點 22"/>
          <p:cNvCxnSpPr/>
          <p:nvPr/>
        </p:nvCxnSpPr>
        <p:spPr>
          <a:xfrm>
            <a:off x="864300" y="5445224"/>
            <a:ext cx="100811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4" name="直線接點 23"/>
          <p:cNvCxnSpPr/>
          <p:nvPr/>
        </p:nvCxnSpPr>
        <p:spPr>
          <a:xfrm>
            <a:off x="864300" y="6309320"/>
            <a:ext cx="100811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5" name="直線接點 24"/>
          <p:cNvCxnSpPr/>
          <p:nvPr/>
        </p:nvCxnSpPr>
        <p:spPr>
          <a:xfrm>
            <a:off x="864300" y="6525344"/>
            <a:ext cx="100811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65162577"/>
      </p:ext>
    </p:extLst>
  </p:cSld>
  <p:clrMapOvr>
    <a:masterClrMapping/>
  </p:clrMapOvr>
  <p:transition advTm="5000">
    <p:cut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日期版面配置區 3"/>
          <p:cNvSpPr>
            <a:spLocks noGrp="1"/>
          </p:cNvSpPr>
          <p:nvPr>
            <p:ph type="dt" sz="half" idx="10"/>
          </p:nvPr>
        </p:nvSpPr>
        <p:spPr/>
        <p:txBody>
          <a:bodyPr/>
          <a:lstStyle/>
          <a:p>
            <a:pPr>
              <a:defRPr/>
            </a:pPr>
            <a:fld id="{207428FD-2B7B-47EB-AD24-2C69F54343A3}" type="datetime1">
              <a:rPr lang="zh-TW" altLang="en-US" smtClean="0"/>
              <a:pPr>
                <a:defRPr/>
              </a:pPr>
              <a:t>2021/3/5</a:t>
            </a:fld>
            <a:endParaRPr lang="en-US" altLang="zh-TW"/>
          </a:p>
        </p:txBody>
      </p:sp>
      <p:sp>
        <p:nvSpPr>
          <p:cNvPr id="5" name="頁尾版面配置區 4"/>
          <p:cNvSpPr>
            <a:spLocks noGrp="1"/>
          </p:cNvSpPr>
          <p:nvPr>
            <p:ph type="ftr" sz="quarter" idx="11"/>
          </p:nvPr>
        </p:nvSpPr>
        <p:spPr/>
        <p:txBody>
          <a:bodyPr/>
          <a:lstStyle/>
          <a:p>
            <a:r>
              <a:rPr lang="zh-TW" altLang="en-US" smtClean="0"/>
              <a:t>免試會考新趨勢&amp;技職教育十二年國教面面觀</a:t>
            </a:r>
            <a:endParaRPr lang="en-US" altLang="zh-TW"/>
          </a:p>
        </p:txBody>
      </p:sp>
      <p:sp>
        <p:nvSpPr>
          <p:cNvPr id="6" name="投影片編號版面配置區 5"/>
          <p:cNvSpPr>
            <a:spLocks noGrp="1"/>
          </p:cNvSpPr>
          <p:nvPr>
            <p:ph type="sldNum" sz="quarter" idx="12"/>
          </p:nvPr>
        </p:nvSpPr>
        <p:spPr/>
        <p:txBody>
          <a:bodyPr/>
          <a:lstStyle/>
          <a:p>
            <a:pPr>
              <a:defRPr/>
            </a:pPr>
            <a:fld id="{CF2D4324-0639-4B95-9197-0694AF3EC150}" type="slidenum">
              <a:rPr lang="en-US" altLang="zh-TW" smtClean="0"/>
              <a:pPr>
                <a:defRPr/>
              </a:pPr>
              <a:t>23</a:t>
            </a:fld>
            <a:endParaRPr lang="en-US" altLang="zh-TW"/>
          </a:p>
        </p:txBody>
      </p:sp>
      <p:sp>
        <p:nvSpPr>
          <p:cNvPr id="8" name="內容版面配置區 7"/>
          <p:cNvSpPr>
            <a:spLocks noGrp="1"/>
          </p:cNvSpPr>
          <p:nvPr>
            <p:ph idx="1"/>
          </p:nvPr>
        </p:nvSpPr>
        <p:spPr/>
        <p:txBody>
          <a:bodyPr/>
          <a:lstStyle/>
          <a:p>
            <a:endParaRPr lang="zh-TW" altLang="en-US"/>
          </a:p>
        </p:txBody>
      </p:sp>
      <p:pic>
        <p:nvPicPr>
          <p:cNvPr id="9" name="內容版面配置區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784" y="0"/>
            <a:ext cx="9179433" cy="6858000"/>
          </a:xfrm>
          <a:prstGeom prst="rect">
            <a:avLst/>
          </a:prstGeom>
          <a:noFill/>
          <a:ln w="9525">
            <a:noFill/>
            <a:miter lim="800000"/>
            <a:headEnd/>
            <a:tailEnd/>
          </a:ln>
        </p:spPr>
      </p:pic>
    </p:spTree>
    <p:extLst>
      <p:ext uri="{BB962C8B-B14F-4D97-AF65-F5344CB8AC3E}">
        <p14:creationId xmlns:p14="http://schemas.microsoft.com/office/powerpoint/2010/main" val="2807665926"/>
      </p:ext>
    </p:extLst>
  </p:cSld>
  <p:clrMapOvr>
    <a:masterClrMapping/>
  </p:clrMapOvr>
  <p:transition advTm="5000">
    <p:cut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日期版面配置區 3"/>
          <p:cNvSpPr>
            <a:spLocks noGrp="1"/>
          </p:cNvSpPr>
          <p:nvPr>
            <p:ph type="dt" sz="half" idx="10"/>
          </p:nvPr>
        </p:nvSpPr>
        <p:spPr/>
        <p:txBody>
          <a:bodyPr/>
          <a:lstStyle/>
          <a:p>
            <a:pPr>
              <a:defRPr/>
            </a:pPr>
            <a:fld id="{207428FD-2B7B-47EB-AD24-2C69F54343A3}" type="datetime1">
              <a:rPr lang="zh-TW" altLang="en-US" smtClean="0"/>
              <a:pPr>
                <a:defRPr/>
              </a:pPr>
              <a:t>2021/3/5</a:t>
            </a:fld>
            <a:endParaRPr lang="en-US" altLang="zh-TW"/>
          </a:p>
        </p:txBody>
      </p:sp>
      <p:sp>
        <p:nvSpPr>
          <p:cNvPr id="5" name="頁尾版面配置區 4"/>
          <p:cNvSpPr>
            <a:spLocks noGrp="1"/>
          </p:cNvSpPr>
          <p:nvPr>
            <p:ph type="ftr" sz="quarter" idx="11"/>
          </p:nvPr>
        </p:nvSpPr>
        <p:spPr/>
        <p:txBody>
          <a:bodyPr/>
          <a:lstStyle/>
          <a:p>
            <a:r>
              <a:rPr lang="zh-TW" altLang="en-US" smtClean="0"/>
              <a:t>免試會考新趨勢&amp;技職教育十二年國教面面觀</a:t>
            </a:r>
            <a:endParaRPr lang="en-US" altLang="zh-TW"/>
          </a:p>
        </p:txBody>
      </p:sp>
      <p:sp>
        <p:nvSpPr>
          <p:cNvPr id="6" name="投影片編號版面配置區 5"/>
          <p:cNvSpPr>
            <a:spLocks noGrp="1"/>
          </p:cNvSpPr>
          <p:nvPr>
            <p:ph type="sldNum" sz="quarter" idx="12"/>
          </p:nvPr>
        </p:nvSpPr>
        <p:spPr/>
        <p:txBody>
          <a:bodyPr/>
          <a:lstStyle/>
          <a:p>
            <a:pPr>
              <a:defRPr/>
            </a:pPr>
            <a:fld id="{CF2D4324-0639-4B95-9197-0694AF3EC150}" type="slidenum">
              <a:rPr lang="en-US" altLang="zh-TW" smtClean="0"/>
              <a:pPr>
                <a:defRPr/>
              </a:pPr>
              <a:t>24</a:t>
            </a:fld>
            <a:endParaRPr lang="en-US" altLang="zh-TW"/>
          </a:p>
        </p:txBody>
      </p:sp>
      <p:pic>
        <p:nvPicPr>
          <p:cNvPr id="9" name="內容版面配置區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742"/>
            <a:ext cx="9140652" cy="6879742"/>
          </a:xfrm>
        </p:spPr>
      </p:pic>
    </p:spTree>
    <p:extLst>
      <p:ext uri="{BB962C8B-B14F-4D97-AF65-F5344CB8AC3E}">
        <p14:creationId xmlns:p14="http://schemas.microsoft.com/office/powerpoint/2010/main" val="361038647"/>
      </p:ext>
    </p:extLst>
  </p:cSld>
  <p:clrMapOvr>
    <a:masterClrMapping/>
  </p:clrMapOvr>
  <p:transition advTm="5000">
    <p:cut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日期版面配置區 3"/>
          <p:cNvSpPr>
            <a:spLocks noGrp="1"/>
          </p:cNvSpPr>
          <p:nvPr>
            <p:ph type="dt" sz="half" idx="10"/>
          </p:nvPr>
        </p:nvSpPr>
        <p:spPr/>
        <p:txBody>
          <a:bodyPr/>
          <a:lstStyle/>
          <a:p>
            <a:pPr>
              <a:defRPr/>
            </a:pPr>
            <a:fld id="{207428FD-2B7B-47EB-AD24-2C69F54343A3}" type="datetime1">
              <a:rPr lang="zh-TW" altLang="en-US" smtClean="0"/>
              <a:pPr>
                <a:defRPr/>
              </a:pPr>
              <a:t>2021/3/5</a:t>
            </a:fld>
            <a:endParaRPr lang="en-US" altLang="zh-TW"/>
          </a:p>
        </p:txBody>
      </p:sp>
      <p:sp>
        <p:nvSpPr>
          <p:cNvPr id="5" name="頁尾版面配置區 4"/>
          <p:cNvSpPr>
            <a:spLocks noGrp="1"/>
          </p:cNvSpPr>
          <p:nvPr>
            <p:ph type="ftr" sz="quarter" idx="11"/>
          </p:nvPr>
        </p:nvSpPr>
        <p:spPr/>
        <p:txBody>
          <a:bodyPr/>
          <a:lstStyle/>
          <a:p>
            <a:r>
              <a:rPr lang="zh-TW" altLang="en-US" smtClean="0"/>
              <a:t>免試會考新趨勢&amp;技職教育十二年國教面面觀</a:t>
            </a:r>
            <a:endParaRPr lang="en-US" altLang="zh-TW"/>
          </a:p>
        </p:txBody>
      </p:sp>
      <p:sp>
        <p:nvSpPr>
          <p:cNvPr id="6" name="投影片編號版面配置區 5"/>
          <p:cNvSpPr>
            <a:spLocks noGrp="1"/>
          </p:cNvSpPr>
          <p:nvPr>
            <p:ph type="sldNum" sz="quarter" idx="12"/>
          </p:nvPr>
        </p:nvSpPr>
        <p:spPr/>
        <p:txBody>
          <a:bodyPr/>
          <a:lstStyle/>
          <a:p>
            <a:pPr>
              <a:defRPr/>
            </a:pPr>
            <a:fld id="{CF2D4324-0639-4B95-9197-0694AF3EC150}" type="slidenum">
              <a:rPr lang="en-US" altLang="zh-TW" smtClean="0"/>
              <a:pPr>
                <a:defRPr/>
              </a:pPr>
              <a:t>25</a:t>
            </a:fld>
            <a:endParaRPr lang="en-US" altLang="zh-TW"/>
          </a:p>
        </p:txBody>
      </p:sp>
      <p:pic>
        <p:nvPicPr>
          <p:cNvPr id="9" name="內容版面配置區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3" y="0"/>
            <a:ext cx="9128027" cy="6858000"/>
          </a:xfrm>
        </p:spPr>
      </p:pic>
    </p:spTree>
    <p:extLst>
      <p:ext uri="{BB962C8B-B14F-4D97-AF65-F5344CB8AC3E}">
        <p14:creationId xmlns:p14="http://schemas.microsoft.com/office/powerpoint/2010/main" val="323814425"/>
      </p:ext>
    </p:extLst>
  </p:cSld>
  <p:clrMapOvr>
    <a:masterClrMapping/>
  </p:clrMapOvr>
  <p:transition advTm="5000">
    <p:cut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矩形 67">
            <a:extLst>
              <a:ext uri="{FF2B5EF4-FFF2-40B4-BE49-F238E27FC236}">
                <a16:creationId xmlns:a16="http://schemas.microsoft.com/office/drawing/2014/main" xmlns="" id="{0C8A2B79-1214-475E-ABB6-C19808E9F491}"/>
              </a:ext>
            </a:extLst>
          </p:cNvPr>
          <p:cNvSpPr/>
          <p:nvPr/>
        </p:nvSpPr>
        <p:spPr>
          <a:xfrm>
            <a:off x="83373" y="5882868"/>
            <a:ext cx="8920956" cy="500066"/>
          </a:xfrm>
          <a:prstGeom prst="rect">
            <a:avLst/>
          </a:prstGeom>
          <a:solidFill>
            <a:srgbClr val="FFCC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6">
            <a:extLst>
              <a:ext uri="{FF2B5EF4-FFF2-40B4-BE49-F238E27FC236}">
                <a16:creationId xmlns:a16="http://schemas.microsoft.com/office/drawing/2014/main" xmlns="" id="{D2B24E52-5E18-49AD-80FB-BBD259018777}"/>
              </a:ext>
            </a:extLst>
          </p:cNvPr>
          <p:cNvSpPr/>
          <p:nvPr/>
        </p:nvSpPr>
        <p:spPr>
          <a:xfrm>
            <a:off x="83373" y="3569466"/>
            <a:ext cx="8920956" cy="2143836"/>
          </a:xfrm>
          <a:prstGeom prst="rect">
            <a:avLst/>
          </a:prstGeom>
          <a:solidFill>
            <a:srgbClr val="CCFFCC"/>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xmlns="" id="{975C4202-3F0E-4B81-80D2-4F73C169A56F}"/>
              </a:ext>
            </a:extLst>
          </p:cNvPr>
          <p:cNvSpPr/>
          <p:nvPr/>
        </p:nvSpPr>
        <p:spPr>
          <a:xfrm>
            <a:off x="82445" y="1555510"/>
            <a:ext cx="8920956" cy="1857093"/>
          </a:xfrm>
          <a:prstGeom prst="rect">
            <a:avLst/>
          </a:prstGeom>
          <a:solidFill>
            <a:srgbClr val="FFFFCC"/>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2498" name="Rectangle 3"/>
          <p:cNvSpPr>
            <a:spLocks noChangeArrowheads="1"/>
          </p:cNvSpPr>
          <p:nvPr/>
        </p:nvSpPr>
        <p:spPr bwMode="auto">
          <a:xfrm>
            <a:off x="-215900" y="857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p>
        </p:txBody>
      </p:sp>
      <p:cxnSp>
        <p:nvCxnSpPr>
          <p:cNvPr id="12" name="直線接點 11"/>
          <p:cNvCxnSpPr>
            <a:cxnSpLocks/>
          </p:cNvCxnSpPr>
          <p:nvPr/>
        </p:nvCxnSpPr>
        <p:spPr>
          <a:xfrm flipV="1">
            <a:off x="2666428" y="4681625"/>
            <a:ext cx="5518627" cy="1977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5699806" y="1794776"/>
            <a:ext cx="2160000" cy="2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V="1">
            <a:off x="2511125" y="1539478"/>
            <a:ext cx="2700000"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961949" y="3806089"/>
            <a:ext cx="6480000" cy="2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1652079" y="5131314"/>
            <a:ext cx="6480000" cy="2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1707416" y="4289529"/>
            <a:ext cx="6480000" cy="24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2003051" y="5533473"/>
            <a:ext cx="6480000" cy="24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圓角矩形 21"/>
          <p:cNvSpPr/>
          <p:nvPr/>
        </p:nvSpPr>
        <p:spPr>
          <a:xfrm>
            <a:off x="100282" y="892058"/>
            <a:ext cx="2306276" cy="559059"/>
          </a:xfrm>
          <a:prstGeom prst="roundRect">
            <a:avLst/>
          </a:prstGeom>
          <a:ln w="57150"/>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6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基隆市 </a:t>
            </a:r>
            <a:r>
              <a:rPr lang="en-US" altLang="zh-TW" sz="1400" b="1" dirty="0" smtClean="0">
                <a:latin typeface="標楷體" panose="03000509000000000000" pitchFamily="65" charset="-120"/>
                <a:ea typeface="標楷體" panose="03000509000000000000" pitchFamily="65" charset="-120"/>
              </a:rPr>
              <a:t>110</a:t>
            </a:r>
            <a:r>
              <a:rPr lang="zh-TW" altLang="en-US" sz="1400" b="1" dirty="0">
                <a:latin typeface="標楷體" panose="03000509000000000000" pitchFamily="65" charset="-120"/>
                <a:ea typeface="標楷體" panose="03000509000000000000" pitchFamily="65" charset="-120"/>
              </a:rPr>
              <a:t>學年度</a:t>
            </a:r>
            <a:endParaRPr lang="en-US" altLang="zh-TW" sz="1400" b="1" dirty="0">
              <a:latin typeface="標楷體" panose="03000509000000000000" pitchFamily="65" charset="-120"/>
              <a:ea typeface="標楷體" panose="03000509000000000000" pitchFamily="65" charset="-120"/>
            </a:endParaRPr>
          </a:p>
          <a:p>
            <a:pPr algn="ctr"/>
            <a:r>
              <a:rPr lang="zh-TW" altLang="en-US" sz="1400" b="1" dirty="0">
                <a:latin typeface="標楷體" panose="03000509000000000000" pitchFamily="65" charset="-120"/>
                <a:ea typeface="標楷體" panose="03000509000000000000" pitchFamily="65" charset="-120"/>
              </a:rPr>
              <a:t>適性入學流程圖</a:t>
            </a:r>
          </a:p>
        </p:txBody>
      </p:sp>
      <p:sp>
        <p:nvSpPr>
          <p:cNvPr id="23" name="圓角矩形 22"/>
          <p:cNvSpPr/>
          <p:nvPr/>
        </p:nvSpPr>
        <p:spPr>
          <a:xfrm>
            <a:off x="85217" y="1592343"/>
            <a:ext cx="285771" cy="1756205"/>
          </a:xfrm>
          <a:prstGeom prst="roundRect">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1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高中職免試入學</a:t>
            </a:r>
          </a:p>
        </p:txBody>
      </p:sp>
      <p:sp>
        <p:nvSpPr>
          <p:cNvPr id="24" name="圓角矩形 23"/>
          <p:cNvSpPr/>
          <p:nvPr/>
        </p:nvSpPr>
        <p:spPr>
          <a:xfrm>
            <a:off x="102293" y="3553829"/>
            <a:ext cx="285770" cy="2147650"/>
          </a:xfrm>
          <a:prstGeom prst="roundRect">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1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高中職特色招生</a:t>
            </a:r>
          </a:p>
        </p:txBody>
      </p:sp>
      <p:sp>
        <p:nvSpPr>
          <p:cNvPr id="25" name="圓角矩形 24"/>
          <p:cNvSpPr/>
          <p:nvPr/>
        </p:nvSpPr>
        <p:spPr>
          <a:xfrm>
            <a:off x="411915" y="1584941"/>
            <a:ext cx="2286016" cy="66623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2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基北區高級中等學校免試入學</a:t>
            </a:r>
            <a:endParaRPr lang="en-US" altLang="zh-TW" sz="12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1200" b="1" dirty="0">
                <a:latin typeface="標楷體" panose="03000509000000000000" pitchFamily="65" charset="-120"/>
                <a:ea typeface="標楷體" panose="03000509000000000000" pitchFamily="65" charset="-120"/>
              </a:rPr>
              <a:t>志願模擬選填 </a:t>
            </a:r>
            <a:r>
              <a:rPr lang="en-US" altLang="zh-TW" sz="1200" b="1" dirty="0">
                <a:latin typeface="標楷體" panose="03000509000000000000" pitchFamily="65" charset="-120"/>
                <a:ea typeface="標楷體" panose="03000509000000000000" pitchFamily="65" charset="-120"/>
              </a:rPr>
              <a:t>(</a:t>
            </a:r>
            <a:r>
              <a:rPr lang="en-US" altLang="zh-TW" sz="1200" b="1" dirty="0" smtClean="0">
                <a:latin typeface="標楷體" panose="03000509000000000000" pitchFamily="65" charset="-120"/>
                <a:ea typeface="標楷體" panose="03000509000000000000" pitchFamily="65" charset="-120"/>
              </a:rPr>
              <a:t>1)</a:t>
            </a:r>
            <a:r>
              <a:rPr lang="en-US" altLang="zh-TW" sz="1200" b="1"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12/28-1/15</a:t>
            </a:r>
            <a:r>
              <a:rPr lang="zh-TW" altLang="en-US" sz="1200" b="1" dirty="0" smtClean="0">
                <a:latin typeface="標楷體" panose="03000509000000000000" pitchFamily="65" charset="-120"/>
                <a:ea typeface="標楷體" panose="03000509000000000000" pitchFamily="65" charset="-120"/>
              </a:rPr>
              <a:t> </a:t>
            </a:r>
            <a:endParaRPr lang="en-US" altLang="zh-TW" sz="1200" b="1" dirty="0">
              <a:latin typeface="標楷體" panose="03000509000000000000" pitchFamily="65" charset="-120"/>
              <a:ea typeface="標楷體" panose="03000509000000000000" pitchFamily="65" charset="-120"/>
            </a:endParaRPr>
          </a:p>
          <a:p>
            <a:pPr algn="ctr"/>
            <a:r>
              <a:rPr lang="en-US" altLang="zh-TW" sz="1200" b="1" dirty="0">
                <a:latin typeface="標楷體" panose="03000509000000000000" pitchFamily="65" charset="-120"/>
                <a:ea typeface="標楷體" panose="03000509000000000000" pitchFamily="65" charset="-120"/>
              </a:rPr>
              <a:t>(2)</a:t>
            </a:r>
            <a:r>
              <a:rPr lang="en-US" altLang="zh-TW" sz="12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3/29-4/9</a:t>
            </a:r>
            <a:r>
              <a:rPr lang="en-US" altLang="zh-TW" sz="1200" b="1" dirty="0">
                <a:latin typeface="標楷體" panose="03000509000000000000" pitchFamily="65" charset="-120"/>
                <a:ea typeface="標楷體" panose="03000509000000000000" pitchFamily="65" charset="-120"/>
              </a:rPr>
              <a:t> </a:t>
            </a:r>
            <a:r>
              <a:rPr lang="zh-TW" altLang="en-US" sz="1200" b="1" dirty="0">
                <a:latin typeface="標楷體" panose="03000509000000000000" pitchFamily="65" charset="-120"/>
                <a:ea typeface="標楷體" panose="03000509000000000000" pitchFamily="65" charset="-120"/>
              </a:rPr>
              <a:t> </a:t>
            </a:r>
            <a:r>
              <a:rPr lang="en-US" altLang="zh-TW" sz="1200" b="1" dirty="0">
                <a:latin typeface="標楷體" panose="03000509000000000000" pitchFamily="65" charset="-120"/>
                <a:ea typeface="標楷體" panose="03000509000000000000" pitchFamily="65" charset="-120"/>
              </a:rPr>
              <a:t> (3)</a:t>
            </a:r>
            <a:r>
              <a:rPr lang="en-US" altLang="zh-TW" sz="12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6/7-16</a:t>
            </a:r>
            <a:endParaRPr lang="zh-TW" altLang="en-US" sz="12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27" name="圓角矩形 26"/>
          <p:cNvSpPr/>
          <p:nvPr/>
        </p:nvSpPr>
        <p:spPr>
          <a:xfrm>
            <a:off x="453881" y="3606113"/>
            <a:ext cx="2227584" cy="33253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1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學科</a:t>
            </a:r>
            <a:r>
              <a:rPr lang="zh-TW" altLang="en-US" sz="1100" b="1" dirty="0">
                <a:solidFill>
                  <a:srgbClr val="FF0000"/>
                </a:solidFill>
                <a:latin typeface="標楷體" panose="03000509000000000000" pitchFamily="65" charset="-120"/>
                <a:ea typeface="標楷體" panose="03000509000000000000" pitchFamily="65" charset="-120"/>
              </a:rPr>
              <a:t>考試分發入學</a:t>
            </a:r>
            <a:endParaRPr lang="en-US" altLang="zh-TW" sz="1100" b="1" dirty="0">
              <a:solidFill>
                <a:srgbClr val="FF0000"/>
              </a:solidFill>
              <a:latin typeface="標楷體" panose="03000509000000000000" pitchFamily="65" charset="-120"/>
              <a:ea typeface="標楷體" panose="03000509000000000000" pitchFamily="65" charset="-120"/>
            </a:endParaRPr>
          </a:p>
          <a:p>
            <a:pPr algn="ctr"/>
            <a:r>
              <a:rPr lang="zh-TW" altLang="en-US" sz="1100" b="1" dirty="0" smtClean="0">
                <a:latin typeface="標楷體" panose="03000509000000000000" pitchFamily="65" charset="-120"/>
                <a:ea typeface="標楷體" panose="03000509000000000000" pitchFamily="65" charset="-120"/>
              </a:rPr>
              <a:t>報名 </a:t>
            </a:r>
            <a:r>
              <a:rPr lang="en-US" altLang="zh-TW" sz="1100" b="1" dirty="0" smtClean="0">
                <a:latin typeface="標楷體" panose="03000509000000000000" pitchFamily="65" charset="-120"/>
                <a:ea typeface="標楷體" panose="03000509000000000000" pitchFamily="65" charset="-120"/>
              </a:rPr>
              <a:t>6</a:t>
            </a:r>
            <a:r>
              <a:rPr lang="en-US" altLang="zh-TW" sz="1100" b="1" dirty="0" smtClean="0">
                <a:latin typeface="標楷體"/>
                <a:ea typeface="標楷體"/>
              </a:rPr>
              <a:t>╱</a:t>
            </a:r>
            <a:r>
              <a:rPr lang="en-US" altLang="zh-TW" sz="1100" b="1" dirty="0" smtClean="0">
                <a:latin typeface="標楷體" panose="03000509000000000000" pitchFamily="65" charset="-120"/>
                <a:ea typeface="標楷體" panose="03000509000000000000" pitchFamily="65" charset="-120"/>
              </a:rPr>
              <a:t>16</a:t>
            </a:r>
            <a:r>
              <a:rPr lang="en-US" altLang="zh-TW" sz="1100" b="1" dirty="0" smtClean="0">
                <a:latin typeface="標楷體"/>
                <a:ea typeface="標楷體"/>
              </a:rPr>
              <a:t>〜</a:t>
            </a:r>
            <a:r>
              <a:rPr lang="en-US" altLang="zh-TW" sz="1100" b="1" dirty="0" smtClean="0">
                <a:latin typeface="標楷體" panose="03000509000000000000" pitchFamily="65" charset="-120"/>
                <a:ea typeface="標楷體" panose="03000509000000000000" pitchFamily="65" charset="-120"/>
              </a:rPr>
              <a:t>18</a:t>
            </a:r>
            <a:r>
              <a:rPr lang="zh-TW" altLang="en-US" sz="1100" b="1" dirty="0">
                <a:latin typeface="標楷體" panose="03000509000000000000" pitchFamily="65" charset="-120"/>
                <a:ea typeface="標楷體" panose="03000509000000000000" pitchFamily="65" charset="-120"/>
              </a:rPr>
              <a:t>，放</a:t>
            </a:r>
            <a:r>
              <a:rPr lang="zh-TW" altLang="en-US" sz="1100" b="1" dirty="0" smtClean="0">
                <a:latin typeface="標楷體" panose="03000509000000000000" pitchFamily="65" charset="-120"/>
                <a:ea typeface="標楷體" panose="03000509000000000000" pitchFamily="65" charset="-120"/>
              </a:rPr>
              <a:t>榜 </a:t>
            </a:r>
            <a:r>
              <a:rPr lang="en-US" altLang="zh-TW" sz="1100" b="1" dirty="0" smtClean="0">
                <a:latin typeface="標楷體" panose="03000509000000000000" pitchFamily="65" charset="-120"/>
                <a:ea typeface="標楷體" panose="03000509000000000000" pitchFamily="65" charset="-120"/>
              </a:rPr>
              <a:t>7</a:t>
            </a:r>
            <a:r>
              <a:rPr lang="en-US" altLang="zh-TW" sz="1100" b="1" dirty="0" smtClean="0">
                <a:latin typeface="標楷體"/>
                <a:ea typeface="標楷體"/>
              </a:rPr>
              <a:t>╱</a:t>
            </a:r>
            <a:r>
              <a:rPr lang="en-US" altLang="zh-TW" sz="1100" b="1" dirty="0" smtClean="0">
                <a:latin typeface="標楷體" panose="03000509000000000000" pitchFamily="65" charset="-120"/>
                <a:ea typeface="標楷體" panose="03000509000000000000" pitchFamily="65" charset="-120"/>
              </a:rPr>
              <a:t>6</a:t>
            </a:r>
            <a:endParaRPr lang="zh-TW" altLang="en-US" sz="1100" b="1" dirty="0">
              <a:latin typeface="標楷體" panose="03000509000000000000" pitchFamily="65" charset="-120"/>
              <a:ea typeface="標楷體" panose="03000509000000000000" pitchFamily="65" charset="-120"/>
            </a:endParaRPr>
          </a:p>
        </p:txBody>
      </p:sp>
      <p:sp>
        <p:nvSpPr>
          <p:cNvPr id="28" name="圓角矩形 27"/>
          <p:cNvSpPr/>
          <p:nvPr/>
        </p:nvSpPr>
        <p:spPr>
          <a:xfrm>
            <a:off x="617145" y="4089246"/>
            <a:ext cx="2078456" cy="34378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1050" b="1" dirty="0">
                <a:solidFill>
                  <a:srgbClr val="FF0000"/>
                </a:solidFill>
                <a:latin typeface="標楷體" panose="03000509000000000000" pitchFamily="65" charset="-120"/>
                <a:ea typeface="標楷體" panose="03000509000000000000" pitchFamily="65" charset="-120"/>
              </a:rPr>
              <a:t>科學班</a:t>
            </a:r>
            <a:r>
              <a:rPr lang="en-US" altLang="zh-TW" sz="1050" b="1" dirty="0">
                <a:solidFill>
                  <a:srgbClr val="FF0000"/>
                </a:solidFill>
                <a:latin typeface="標楷體" panose="03000509000000000000" pitchFamily="65" charset="-120"/>
                <a:ea typeface="標楷體" panose="03000509000000000000" pitchFamily="65" charset="-120"/>
              </a:rPr>
              <a:t>(</a:t>
            </a:r>
            <a:r>
              <a:rPr lang="zh-TW" altLang="en-US" sz="1050" b="1" dirty="0">
                <a:solidFill>
                  <a:srgbClr val="FF0000"/>
                </a:solidFill>
                <a:latin typeface="標楷體" panose="03000509000000000000" pitchFamily="65" charset="-120"/>
                <a:ea typeface="標楷體" panose="03000509000000000000" pitchFamily="65" charset="-120"/>
              </a:rPr>
              <a:t>建中、師附、北一女</a:t>
            </a:r>
            <a:r>
              <a:rPr lang="en-US" altLang="zh-TW" sz="1050" b="1" dirty="0">
                <a:solidFill>
                  <a:srgbClr val="FF0000"/>
                </a:solidFill>
                <a:latin typeface="標楷體" panose="03000509000000000000" pitchFamily="65" charset="-120"/>
                <a:ea typeface="標楷體" panose="03000509000000000000" pitchFamily="65" charset="-120"/>
              </a:rPr>
              <a:t>)</a:t>
            </a:r>
          </a:p>
          <a:p>
            <a:pPr algn="ctr"/>
            <a:r>
              <a:rPr lang="zh-TW" altLang="en-US" sz="1050" b="1" dirty="0" smtClean="0">
                <a:latin typeface="標楷體" panose="03000509000000000000" pitchFamily="65" charset="-120"/>
                <a:ea typeface="標楷體" panose="03000509000000000000" pitchFamily="65" charset="-120"/>
              </a:rPr>
              <a:t>報名 </a:t>
            </a:r>
            <a:r>
              <a:rPr lang="en-US" altLang="zh-TW" sz="1050" b="1" dirty="0" smtClean="0">
                <a:latin typeface="標楷體" panose="03000509000000000000" pitchFamily="65" charset="-120"/>
                <a:ea typeface="標楷體" panose="03000509000000000000" pitchFamily="65" charset="-120"/>
              </a:rPr>
              <a:t>2</a:t>
            </a:r>
            <a:r>
              <a:rPr lang="en-US" altLang="zh-TW" sz="1050" b="1" dirty="0" smtClean="0">
                <a:latin typeface="標楷體"/>
                <a:ea typeface="標楷體"/>
              </a:rPr>
              <a:t>╱</a:t>
            </a:r>
            <a:r>
              <a:rPr lang="en-US" altLang="zh-TW" sz="1050" b="1" dirty="0" smtClean="0">
                <a:latin typeface="標楷體" panose="03000509000000000000" pitchFamily="65" charset="-120"/>
                <a:ea typeface="標楷體" panose="03000509000000000000" pitchFamily="65" charset="-120"/>
              </a:rPr>
              <a:t>22</a:t>
            </a:r>
            <a:r>
              <a:rPr lang="en-US" altLang="zh-TW" sz="1050" b="1" dirty="0" smtClean="0">
                <a:latin typeface="標楷體"/>
                <a:ea typeface="標楷體"/>
              </a:rPr>
              <a:t>〜</a:t>
            </a:r>
            <a:r>
              <a:rPr lang="en-US" altLang="zh-TW" sz="1050" b="1" dirty="0" smtClean="0">
                <a:latin typeface="標楷體" panose="03000509000000000000" pitchFamily="65" charset="-120"/>
                <a:ea typeface="標楷體" panose="03000509000000000000" pitchFamily="65" charset="-120"/>
              </a:rPr>
              <a:t>3</a:t>
            </a:r>
            <a:r>
              <a:rPr lang="en-US" altLang="zh-TW" sz="1050" b="1" dirty="0" smtClean="0">
                <a:latin typeface="標楷體"/>
                <a:ea typeface="標楷體"/>
              </a:rPr>
              <a:t>╱</a:t>
            </a:r>
            <a:r>
              <a:rPr lang="en-US" altLang="zh-TW" sz="1050" b="1" dirty="0" smtClean="0">
                <a:latin typeface="標楷體" panose="03000509000000000000" pitchFamily="65" charset="-120"/>
                <a:ea typeface="標楷體" panose="03000509000000000000" pitchFamily="65" charset="-120"/>
              </a:rPr>
              <a:t>5</a:t>
            </a:r>
            <a:r>
              <a:rPr lang="zh-TW" altLang="en-US" sz="1050" b="1" dirty="0">
                <a:latin typeface="標楷體" panose="03000509000000000000" pitchFamily="65" charset="-120"/>
                <a:ea typeface="標楷體" panose="03000509000000000000" pitchFamily="65" charset="-120"/>
              </a:rPr>
              <a:t>，放</a:t>
            </a:r>
            <a:r>
              <a:rPr lang="zh-TW" altLang="en-US" sz="1050" b="1" dirty="0" smtClean="0">
                <a:latin typeface="標楷體" panose="03000509000000000000" pitchFamily="65" charset="-120"/>
                <a:ea typeface="標楷體" panose="03000509000000000000" pitchFamily="65" charset="-120"/>
              </a:rPr>
              <a:t>榜 </a:t>
            </a:r>
            <a:r>
              <a:rPr lang="en-US" altLang="zh-TW" sz="1050" b="1" dirty="0" smtClean="0">
                <a:latin typeface="標楷體" panose="03000509000000000000" pitchFamily="65" charset="-120"/>
                <a:ea typeface="標楷體" panose="03000509000000000000" pitchFamily="65" charset="-120"/>
              </a:rPr>
              <a:t>4</a:t>
            </a:r>
            <a:r>
              <a:rPr lang="en-US" altLang="zh-TW" sz="1050" b="1" dirty="0" smtClean="0">
                <a:latin typeface="標楷體"/>
                <a:ea typeface="標楷體"/>
              </a:rPr>
              <a:t>╱</a:t>
            </a:r>
            <a:r>
              <a:rPr lang="en-US" altLang="zh-TW" sz="1050" b="1" dirty="0" smtClean="0">
                <a:latin typeface="標楷體" panose="03000509000000000000" pitchFamily="65" charset="-120"/>
                <a:ea typeface="標楷體" panose="03000509000000000000" pitchFamily="65" charset="-120"/>
              </a:rPr>
              <a:t>1</a:t>
            </a:r>
            <a:endParaRPr lang="zh-TW" altLang="en-US" sz="1050" b="1" dirty="0">
              <a:latin typeface="標楷體" panose="03000509000000000000" pitchFamily="65" charset="-120"/>
              <a:ea typeface="標楷體" panose="03000509000000000000" pitchFamily="65" charset="-120"/>
            </a:endParaRPr>
          </a:p>
        </p:txBody>
      </p:sp>
      <p:sp>
        <p:nvSpPr>
          <p:cNvPr id="29" name="圓角矩形 28"/>
          <p:cNvSpPr/>
          <p:nvPr/>
        </p:nvSpPr>
        <p:spPr>
          <a:xfrm>
            <a:off x="395105" y="4085111"/>
            <a:ext cx="217304" cy="158223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12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術科</a:t>
            </a:r>
            <a:r>
              <a:rPr lang="zh-TW" altLang="en-US" sz="1200" b="1" dirty="0">
                <a:latin typeface="標楷體" panose="03000509000000000000" pitchFamily="65" charset="-120"/>
                <a:ea typeface="標楷體" panose="03000509000000000000" pitchFamily="65" charset="-120"/>
              </a:rPr>
              <a:t>甄選入學</a:t>
            </a:r>
          </a:p>
        </p:txBody>
      </p:sp>
      <p:sp>
        <p:nvSpPr>
          <p:cNvPr id="30" name="圓角矩形 29"/>
          <p:cNvSpPr/>
          <p:nvPr/>
        </p:nvSpPr>
        <p:spPr>
          <a:xfrm>
            <a:off x="620749" y="4506670"/>
            <a:ext cx="2073277" cy="34378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1000" b="1" dirty="0">
                <a:solidFill>
                  <a:srgbClr val="FF0000"/>
                </a:solidFill>
                <a:latin typeface="標楷體" panose="03000509000000000000" pitchFamily="65" charset="-120"/>
                <a:ea typeface="標楷體" panose="03000509000000000000" pitchFamily="65" charset="-120"/>
              </a:rPr>
              <a:t>台北市、新北市專業群科甄入學</a:t>
            </a:r>
            <a:endParaRPr lang="en-US" altLang="zh-TW" sz="1000" b="1" dirty="0">
              <a:solidFill>
                <a:srgbClr val="FF0000"/>
              </a:solidFill>
              <a:latin typeface="標楷體" panose="03000509000000000000" pitchFamily="65" charset="-120"/>
              <a:ea typeface="標楷體" panose="03000509000000000000" pitchFamily="65" charset="-120"/>
            </a:endParaRPr>
          </a:p>
          <a:p>
            <a:pPr algn="ctr"/>
            <a:r>
              <a:rPr lang="zh-TW" altLang="en-US" sz="1000" b="1" dirty="0" smtClean="0">
                <a:latin typeface="標楷體" panose="03000509000000000000" pitchFamily="65" charset="-120"/>
                <a:ea typeface="標楷體" panose="03000509000000000000" pitchFamily="65" charset="-120"/>
              </a:rPr>
              <a:t>報名 </a:t>
            </a:r>
            <a:r>
              <a:rPr lang="en-US" altLang="zh-TW" sz="1000" b="1" dirty="0" smtClean="0">
                <a:latin typeface="標楷體" panose="03000509000000000000" pitchFamily="65" charset="-120"/>
                <a:ea typeface="標楷體" panose="03000509000000000000" pitchFamily="65" charset="-120"/>
              </a:rPr>
              <a:t>2</a:t>
            </a:r>
            <a:r>
              <a:rPr lang="en-US" altLang="zh-TW" sz="1000" b="1" dirty="0" smtClean="0">
                <a:latin typeface="標楷體"/>
                <a:ea typeface="標楷體"/>
              </a:rPr>
              <a:t>╱</a:t>
            </a:r>
            <a:r>
              <a:rPr lang="en-US" altLang="zh-TW" sz="1000" b="1" dirty="0" smtClean="0">
                <a:latin typeface="標楷體" panose="03000509000000000000" pitchFamily="65" charset="-120"/>
                <a:ea typeface="標楷體" panose="03000509000000000000" pitchFamily="65" charset="-120"/>
              </a:rPr>
              <a:t>17</a:t>
            </a:r>
            <a:r>
              <a:rPr lang="en-US" altLang="zh-TW" sz="1000" b="1" dirty="0" smtClean="0">
                <a:latin typeface="標楷體"/>
                <a:ea typeface="標楷體"/>
              </a:rPr>
              <a:t>〜</a:t>
            </a:r>
            <a:r>
              <a:rPr lang="en-US" altLang="zh-TW" sz="1000" b="1" dirty="0" smtClean="0">
                <a:latin typeface="標楷體" panose="03000509000000000000" pitchFamily="65" charset="-120"/>
                <a:ea typeface="標楷體" panose="03000509000000000000" pitchFamily="65" charset="-120"/>
              </a:rPr>
              <a:t>3</a:t>
            </a:r>
            <a:r>
              <a:rPr lang="en-US" altLang="zh-TW" sz="1000" b="1" dirty="0" smtClean="0">
                <a:latin typeface="標楷體"/>
                <a:ea typeface="標楷體"/>
              </a:rPr>
              <a:t>╱</a:t>
            </a:r>
            <a:r>
              <a:rPr lang="en-US" altLang="zh-TW" sz="1000" b="1" dirty="0" smtClean="0">
                <a:latin typeface="標楷體" panose="03000509000000000000" pitchFamily="65" charset="-120"/>
                <a:ea typeface="標楷體" panose="03000509000000000000" pitchFamily="65" charset="-120"/>
              </a:rPr>
              <a:t>17</a:t>
            </a:r>
            <a:r>
              <a:rPr lang="zh-TW" altLang="en-US" sz="1000" b="1" dirty="0">
                <a:latin typeface="標楷體" panose="03000509000000000000" pitchFamily="65" charset="-120"/>
                <a:ea typeface="標楷體" panose="03000509000000000000" pitchFamily="65" charset="-120"/>
              </a:rPr>
              <a:t>，放</a:t>
            </a:r>
            <a:r>
              <a:rPr lang="zh-TW" altLang="en-US" sz="1000" b="1" dirty="0" smtClean="0">
                <a:latin typeface="標楷體" panose="03000509000000000000" pitchFamily="65" charset="-120"/>
                <a:ea typeface="標楷體" panose="03000509000000000000" pitchFamily="65" charset="-120"/>
              </a:rPr>
              <a:t>榜 </a:t>
            </a:r>
            <a:r>
              <a:rPr lang="en-US" altLang="zh-TW" sz="1000" b="1" dirty="0" smtClean="0">
                <a:latin typeface="標楷體" panose="03000509000000000000" pitchFamily="65" charset="-120"/>
                <a:ea typeface="標楷體" panose="03000509000000000000" pitchFamily="65" charset="-120"/>
              </a:rPr>
              <a:t>6/9</a:t>
            </a:r>
            <a:endParaRPr lang="zh-TW" altLang="en-US" sz="1000" b="1" dirty="0">
              <a:latin typeface="標楷體" panose="03000509000000000000" pitchFamily="65" charset="-120"/>
              <a:ea typeface="標楷體" panose="03000509000000000000" pitchFamily="65" charset="-120"/>
            </a:endParaRPr>
          </a:p>
        </p:txBody>
      </p:sp>
      <p:sp>
        <p:nvSpPr>
          <p:cNvPr id="31" name="圓角矩形 30"/>
          <p:cNvSpPr/>
          <p:nvPr/>
        </p:nvSpPr>
        <p:spPr>
          <a:xfrm>
            <a:off x="617487" y="4936895"/>
            <a:ext cx="2069184" cy="35410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1000" b="1" dirty="0">
                <a:solidFill>
                  <a:srgbClr val="FF0000"/>
                </a:solidFill>
                <a:latin typeface="標楷體" panose="03000509000000000000" pitchFamily="65" charset="-120"/>
                <a:ea typeface="標楷體" panose="03000509000000000000" pitchFamily="65" charset="-120"/>
              </a:rPr>
              <a:t>藝才班</a:t>
            </a:r>
            <a:r>
              <a:rPr lang="en-US" altLang="zh-TW" sz="1000" b="1" dirty="0">
                <a:solidFill>
                  <a:srgbClr val="FF0000"/>
                </a:solidFill>
                <a:latin typeface="標楷體" panose="03000509000000000000" pitchFamily="65" charset="-120"/>
                <a:ea typeface="標楷體" panose="03000509000000000000" pitchFamily="65" charset="-120"/>
              </a:rPr>
              <a:t>(</a:t>
            </a:r>
            <a:r>
              <a:rPr lang="zh-TW" altLang="en-US" sz="1000" b="1" dirty="0">
                <a:solidFill>
                  <a:srgbClr val="FF0000"/>
                </a:solidFill>
                <a:latin typeface="標楷體" panose="03000509000000000000" pitchFamily="65" charset="-120"/>
                <a:ea typeface="標楷體" panose="03000509000000000000" pitchFamily="65" charset="-120"/>
              </a:rPr>
              <a:t>戲劇、美術、舞蹈、音樂</a:t>
            </a:r>
            <a:r>
              <a:rPr lang="en-US" altLang="zh-TW" sz="1000" b="1" dirty="0">
                <a:solidFill>
                  <a:srgbClr val="FF0000"/>
                </a:solidFill>
                <a:latin typeface="標楷體" panose="03000509000000000000" pitchFamily="65" charset="-120"/>
                <a:ea typeface="標楷體" panose="03000509000000000000" pitchFamily="65" charset="-120"/>
              </a:rPr>
              <a:t>)</a:t>
            </a:r>
            <a:endParaRPr lang="zh-TW" altLang="en-US" sz="1000" b="1" dirty="0">
              <a:solidFill>
                <a:srgbClr val="FF0000"/>
              </a:solidFill>
              <a:latin typeface="標楷體" panose="03000509000000000000" pitchFamily="65" charset="-120"/>
              <a:ea typeface="標楷體" panose="03000509000000000000" pitchFamily="65" charset="-120"/>
            </a:endParaRPr>
          </a:p>
          <a:p>
            <a:pPr algn="ctr"/>
            <a:r>
              <a:rPr lang="zh-TW" altLang="en-US" sz="1000" b="1" dirty="0" smtClean="0">
                <a:latin typeface="標楷體" panose="03000509000000000000" pitchFamily="65" charset="-120"/>
                <a:ea typeface="標楷體" panose="03000509000000000000" pitchFamily="65" charset="-120"/>
              </a:rPr>
              <a:t>報名 </a:t>
            </a:r>
            <a:r>
              <a:rPr lang="en-US" altLang="zh-TW" sz="1000" b="1" dirty="0" smtClean="0">
                <a:latin typeface="標楷體" panose="03000509000000000000" pitchFamily="65" charset="-120"/>
                <a:ea typeface="標楷體" panose="03000509000000000000" pitchFamily="65" charset="-120"/>
              </a:rPr>
              <a:t>2</a:t>
            </a:r>
            <a:r>
              <a:rPr lang="en-US" altLang="zh-TW" sz="1000" b="1" dirty="0" smtClean="0">
                <a:latin typeface="標楷體"/>
                <a:ea typeface="標楷體"/>
              </a:rPr>
              <a:t>╱</a:t>
            </a:r>
            <a:r>
              <a:rPr lang="en-US" altLang="zh-TW" sz="1000" b="1" dirty="0" smtClean="0">
                <a:latin typeface="標楷體" panose="03000509000000000000" pitchFamily="65" charset="-120"/>
                <a:ea typeface="標楷體" panose="03000509000000000000" pitchFamily="65" charset="-120"/>
              </a:rPr>
              <a:t>22</a:t>
            </a:r>
            <a:r>
              <a:rPr lang="en-US" altLang="zh-TW" sz="1000" b="1" dirty="0" smtClean="0">
                <a:latin typeface="標楷體"/>
                <a:ea typeface="標楷體"/>
              </a:rPr>
              <a:t>〜</a:t>
            </a:r>
            <a:r>
              <a:rPr lang="en-US" altLang="zh-TW" sz="1000" b="1" dirty="0" smtClean="0">
                <a:latin typeface="標楷體" panose="03000509000000000000" pitchFamily="65" charset="-120"/>
                <a:ea typeface="標楷體" panose="03000509000000000000" pitchFamily="65" charset="-120"/>
              </a:rPr>
              <a:t>3/5</a:t>
            </a:r>
            <a:r>
              <a:rPr lang="zh-TW" altLang="en-US" sz="1000" b="1" dirty="0">
                <a:latin typeface="標楷體" panose="03000509000000000000" pitchFamily="65" charset="-120"/>
                <a:ea typeface="標楷體" panose="03000509000000000000" pitchFamily="65" charset="-120"/>
              </a:rPr>
              <a:t>，放</a:t>
            </a:r>
            <a:r>
              <a:rPr lang="zh-TW" altLang="en-US" sz="1000" b="1" dirty="0" smtClean="0">
                <a:latin typeface="標楷體" panose="03000509000000000000" pitchFamily="65" charset="-120"/>
                <a:ea typeface="標楷體" panose="03000509000000000000" pitchFamily="65" charset="-120"/>
              </a:rPr>
              <a:t>榜 </a:t>
            </a:r>
            <a:r>
              <a:rPr lang="en-US" altLang="zh-TW" sz="1000" b="1" dirty="0" smtClean="0">
                <a:latin typeface="標楷體" panose="03000509000000000000" pitchFamily="65" charset="-120"/>
                <a:ea typeface="標楷體" panose="03000509000000000000" pitchFamily="65" charset="-120"/>
              </a:rPr>
              <a:t>7/7</a:t>
            </a:r>
            <a:endParaRPr lang="en-US" altLang="zh-TW" sz="1000" b="1" dirty="0">
              <a:latin typeface="標楷體" panose="03000509000000000000" pitchFamily="65" charset="-120"/>
              <a:ea typeface="標楷體" panose="03000509000000000000" pitchFamily="65" charset="-120"/>
            </a:endParaRPr>
          </a:p>
        </p:txBody>
      </p:sp>
      <p:sp>
        <p:nvSpPr>
          <p:cNvPr id="32" name="圓角矩形 31"/>
          <p:cNvSpPr/>
          <p:nvPr/>
        </p:nvSpPr>
        <p:spPr>
          <a:xfrm>
            <a:off x="619111" y="5385753"/>
            <a:ext cx="2069184" cy="29779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1000" b="1" dirty="0">
                <a:solidFill>
                  <a:srgbClr val="FF0000"/>
                </a:solidFill>
                <a:latin typeface="標楷體" panose="03000509000000000000" pitchFamily="65" charset="-120"/>
                <a:ea typeface="標楷體" panose="03000509000000000000" pitchFamily="65" charset="-120"/>
              </a:rPr>
              <a:t>體育</a:t>
            </a:r>
            <a:r>
              <a:rPr lang="zh-TW" altLang="en-US" sz="1000" b="1" dirty="0" smtClean="0">
                <a:solidFill>
                  <a:srgbClr val="FF0000"/>
                </a:solidFill>
                <a:latin typeface="標楷體" panose="03000509000000000000" pitchFamily="65" charset="-120"/>
                <a:ea typeface="標楷體" panose="03000509000000000000" pitchFamily="65" charset="-120"/>
              </a:rPr>
              <a:t>班 </a:t>
            </a:r>
            <a:r>
              <a:rPr lang="en-US" altLang="zh-TW" sz="1000" b="1" dirty="0" smtClean="0">
                <a:solidFill>
                  <a:srgbClr val="FF0000"/>
                </a:solidFill>
                <a:latin typeface="標楷體" panose="03000509000000000000" pitchFamily="65" charset="-120"/>
                <a:ea typeface="標楷體" panose="03000509000000000000" pitchFamily="65" charset="-120"/>
              </a:rPr>
              <a:t>&amp; </a:t>
            </a:r>
            <a:r>
              <a:rPr lang="zh-TW" altLang="en-US" sz="1000" b="1" dirty="0" smtClean="0">
                <a:solidFill>
                  <a:srgbClr val="FF0000"/>
                </a:solidFill>
                <a:latin typeface="標楷體" panose="03000509000000000000" pitchFamily="65" charset="-120"/>
                <a:ea typeface="標楷體" panose="03000509000000000000" pitchFamily="65" charset="-120"/>
              </a:rPr>
              <a:t>運動</a:t>
            </a:r>
            <a:r>
              <a:rPr lang="zh-TW" altLang="en-US" sz="1000" b="1" dirty="0">
                <a:solidFill>
                  <a:srgbClr val="FF0000"/>
                </a:solidFill>
                <a:latin typeface="標楷體" panose="03000509000000000000" pitchFamily="65" charset="-120"/>
                <a:ea typeface="標楷體" panose="03000509000000000000" pitchFamily="65" charset="-120"/>
              </a:rPr>
              <a:t>優良</a:t>
            </a:r>
            <a:endParaRPr lang="en-US" altLang="zh-TW" sz="1000" b="1" dirty="0">
              <a:latin typeface="標楷體" panose="03000509000000000000" pitchFamily="65" charset="-120"/>
              <a:ea typeface="標楷體" panose="03000509000000000000" pitchFamily="65" charset="-120"/>
            </a:endParaRPr>
          </a:p>
          <a:p>
            <a:pPr algn="ctr"/>
            <a:r>
              <a:rPr lang="zh-TW" altLang="en-US" sz="1000" b="1" dirty="0" smtClean="0">
                <a:latin typeface="標楷體" panose="03000509000000000000" pitchFamily="65" charset="-120"/>
                <a:ea typeface="標楷體" panose="03000509000000000000" pitchFamily="65" charset="-120"/>
              </a:rPr>
              <a:t>報名 </a:t>
            </a:r>
            <a:r>
              <a:rPr lang="en-US" altLang="zh-TW" sz="1000" b="1" dirty="0" smtClean="0">
                <a:latin typeface="標楷體" panose="03000509000000000000" pitchFamily="65" charset="-120"/>
                <a:ea typeface="標楷體" panose="03000509000000000000" pitchFamily="65" charset="-120"/>
              </a:rPr>
              <a:t>4</a:t>
            </a:r>
            <a:r>
              <a:rPr lang="en-US" altLang="zh-TW" sz="1000" b="1" dirty="0" smtClean="0">
                <a:latin typeface="標楷體"/>
                <a:ea typeface="標楷體"/>
              </a:rPr>
              <a:t>╱</a:t>
            </a:r>
            <a:r>
              <a:rPr lang="en-US" altLang="zh-TW" sz="1000" b="1" dirty="0" smtClean="0">
                <a:latin typeface="標楷體" panose="03000509000000000000" pitchFamily="65" charset="-120"/>
                <a:ea typeface="標楷體" panose="03000509000000000000" pitchFamily="65" charset="-120"/>
              </a:rPr>
              <a:t>26</a:t>
            </a:r>
            <a:r>
              <a:rPr lang="en-US" altLang="zh-TW" sz="1000" b="1" dirty="0" smtClean="0">
                <a:latin typeface="標楷體"/>
                <a:ea typeface="標楷體"/>
              </a:rPr>
              <a:t>〜</a:t>
            </a:r>
            <a:r>
              <a:rPr lang="en-US" altLang="zh-TW" sz="1000" b="1" dirty="0" smtClean="0">
                <a:latin typeface="標楷體" panose="03000509000000000000" pitchFamily="65" charset="-120"/>
                <a:ea typeface="標楷體" panose="03000509000000000000" pitchFamily="65" charset="-120"/>
              </a:rPr>
              <a:t>28</a:t>
            </a:r>
            <a:r>
              <a:rPr lang="zh-TW" altLang="en-US" sz="1000" b="1" dirty="0">
                <a:latin typeface="標楷體" panose="03000509000000000000" pitchFamily="65" charset="-120"/>
                <a:ea typeface="標楷體" panose="03000509000000000000" pitchFamily="65" charset="-120"/>
              </a:rPr>
              <a:t>，放</a:t>
            </a:r>
            <a:r>
              <a:rPr lang="zh-TW" altLang="en-US" sz="1000" b="1" dirty="0" smtClean="0">
                <a:latin typeface="標楷體" panose="03000509000000000000" pitchFamily="65" charset="-120"/>
                <a:ea typeface="標楷體" panose="03000509000000000000" pitchFamily="65" charset="-120"/>
              </a:rPr>
              <a:t>榜 </a:t>
            </a:r>
            <a:r>
              <a:rPr lang="en-US" altLang="zh-TW" sz="1000" b="1" dirty="0" smtClean="0">
                <a:latin typeface="標楷體" panose="03000509000000000000" pitchFamily="65" charset="-120"/>
                <a:ea typeface="標楷體" panose="03000509000000000000" pitchFamily="65" charset="-120"/>
              </a:rPr>
              <a:t>5</a:t>
            </a:r>
            <a:r>
              <a:rPr lang="en-US" altLang="zh-TW" sz="1000" b="1" dirty="0" smtClean="0">
                <a:latin typeface="標楷體"/>
                <a:ea typeface="標楷體"/>
              </a:rPr>
              <a:t>╱</a:t>
            </a:r>
            <a:r>
              <a:rPr lang="en-US" altLang="zh-TW" sz="1000" b="1" dirty="0" smtClean="0">
                <a:latin typeface="標楷體" panose="03000509000000000000" pitchFamily="65" charset="-120"/>
                <a:ea typeface="標楷體" panose="03000509000000000000" pitchFamily="65" charset="-120"/>
              </a:rPr>
              <a:t>3</a:t>
            </a:r>
            <a:endParaRPr lang="en-US" altLang="zh-TW" sz="1000" b="1" dirty="0">
              <a:latin typeface="標楷體" panose="03000509000000000000" pitchFamily="65" charset="-120"/>
              <a:ea typeface="標楷體" panose="03000509000000000000" pitchFamily="65" charset="-120"/>
            </a:endParaRPr>
          </a:p>
        </p:txBody>
      </p:sp>
      <p:sp>
        <p:nvSpPr>
          <p:cNvPr id="33" name="圓角矩形 32"/>
          <p:cNvSpPr/>
          <p:nvPr/>
        </p:nvSpPr>
        <p:spPr>
          <a:xfrm>
            <a:off x="107657" y="5901762"/>
            <a:ext cx="2594520" cy="448214"/>
          </a:xfrm>
          <a:prstGeom prst="roundRect">
            <a:avLst/>
          </a:prstGeom>
          <a:solidFill>
            <a:srgbClr val="FFFF0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五專</a:t>
            </a:r>
            <a:endParaRPr lang="en-US" altLang="zh-TW" sz="20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34" name="圓角矩形 33"/>
          <p:cNvSpPr/>
          <p:nvPr/>
        </p:nvSpPr>
        <p:spPr>
          <a:xfrm>
            <a:off x="3481797" y="2532284"/>
            <a:ext cx="2218009" cy="6717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1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基隆市公私立高中職</a:t>
            </a:r>
            <a:endParaRPr lang="en-US" altLang="zh-TW" sz="1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1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優先免試入學</a:t>
            </a:r>
            <a:endParaRPr lang="en-US" altLang="zh-TW" sz="1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1100" b="1" dirty="0" smtClean="0">
                <a:latin typeface="標楷體" panose="03000509000000000000" pitchFamily="65" charset="-120"/>
                <a:ea typeface="標楷體" panose="03000509000000000000" pitchFamily="65" charset="-120"/>
              </a:rPr>
              <a:t>報名 </a:t>
            </a:r>
            <a:r>
              <a:rPr lang="en-US" altLang="zh-TW" sz="1100" b="1" dirty="0" smtClean="0">
                <a:latin typeface="標楷體" panose="03000509000000000000" pitchFamily="65" charset="-120"/>
                <a:ea typeface="標楷體" panose="03000509000000000000" pitchFamily="65" charset="-120"/>
              </a:rPr>
              <a:t>5</a:t>
            </a:r>
            <a:r>
              <a:rPr lang="en-US" altLang="zh-TW" sz="1100" b="1" dirty="0" smtClean="0">
                <a:latin typeface="標楷體"/>
                <a:ea typeface="標楷體"/>
              </a:rPr>
              <a:t>╱</a:t>
            </a:r>
            <a:r>
              <a:rPr lang="en-US" altLang="zh-TW" sz="1100" b="1" dirty="0" smtClean="0">
                <a:latin typeface="標楷體" panose="03000509000000000000" pitchFamily="65" charset="-120"/>
                <a:ea typeface="標楷體" panose="03000509000000000000" pitchFamily="65" charset="-120"/>
              </a:rPr>
              <a:t>24</a:t>
            </a:r>
            <a:r>
              <a:rPr lang="en-US" altLang="zh-TW" sz="1100" b="1" dirty="0" smtClean="0">
                <a:latin typeface="標楷體"/>
                <a:ea typeface="標楷體"/>
              </a:rPr>
              <a:t>〜</a:t>
            </a:r>
            <a:r>
              <a:rPr lang="en-US" altLang="zh-TW" sz="1100" b="1" dirty="0" smtClean="0">
                <a:latin typeface="標楷體" panose="03000509000000000000" pitchFamily="65" charset="-120"/>
                <a:ea typeface="標楷體" panose="03000509000000000000" pitchFamily="65" charset="-120"/>
              </a:rPr>
              <a:t>6</a:t>
            </a:r>
            <a:r>
              <a:rPr lang="en-US" altLang="zh-TW" sz="1100" b="1" dirty="0" smtClean="0">
                <a:latin typeface="標楷體"/>
                <a:ea typeface="標楷體"/>
              </a:rPr>
              <a:t>╱</a:t>
            </a:r>
            <a:r>
              <a:rPr lang="en-US" altLang="zh-TW" sz="1100" b="1" dirty="0" smtClean="0">
                <a:latin typeface="標楷體" panose="03000509000000000000" pitchFamily="65" charset="-120"/>
                <a:ea typeface="標楷體" panose="03000509000000000000" pitchFamily="65" charset="-120"/>
              </a:rPr>
              <a:t>4</a:t>
            </a:r>
            <a:r>
              <a:rPr lang="zh-TW" altLang="en-US" sz="1100" b="1" dirty="0">
                <a:latin typeface="標楷體" panose="03000509000000000000" pitchFamily="65" charset="-120"/>
                <a:ea typeface="標楷體" panose="03000509000000000000" pitchFamily="65" charset="-120"/>
              </a:rPr>
              <a:t>，放</a:t>
            </a:r>
            <a:r>
              <a:rPr lang="zh-TW" altLang="en-US" sz="1100" b="1" dirty="0" smtClean="0">
                <a:latin typeface="標楷體" panose="03000509000000000000" pitchFamily="65" charset="-120"/>
                <a:ea typeface="標楷體" panose="03000509000000000000" pitchFamily="65" charset="-120"/>
              </a:rPr>
              <a:t>榜 </a:t>
            </a:r>
            <a:r>
              <a:rPr lang="en-US" altLang="zh-TW" sz="1100" b="1" dirty="0" smtClean="0">
                <a:latin typeface="標楷體" panose="03000509000000000000" pitchFamily="65" charset="-120"/>
                <a:ea typeface="標楷體" panose="03000509000000000000" pitchFamily="65" charset="-120"/>
              </a:rPr>
              <a:t>6/11</a:t>
            </a:r>
            <a:endParaRPr lang="en-US" altLang="zh-TW" sz="1100" b="1" dirty="0">
              <a:latin typeface="標楷體" panose="03000509000000000000" pitchFamily="65" charset="-120"/>
              <a:ea typeface="標楷體" panose="03000509000000000000" pitchFamily="65" charset="-120"/>
            </a:endParaRPr>
          </a:p>
        </p:txBody>
      </p:sp>
      <p:sp>
        <p:nvSpPr>
          <p:cNvPr id="35" name="圓角矩形 34"/>
          <p:cNvSpPr/>
          <p:nvPr/>
        </p:nvSpPr>
        <p:spPr>
          <a:xfrm>
            <a:off x="3358870" y="1533905"/>
            <a:ext cx="1919370" cy="49062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11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技優入學、產特優先入學、實用技能學程</a:t>
            </a:r>
            <a:endParaRPr lang="en-US" altLang="zh-TW" sz="11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1050" b="1" dirty="0" smtClean="0">
                <a:latin typeface="標楷體" panose="03000509000000000000" pitchFamily="65" charset="-120"/>
                <a:ea typeface="標楷體" panose="03000509000000000000" pitchFamily="65" charset="-120"/>
              </a:rPr>
              <a:t>報名 </a:t>
            </a:r>
            <a:r>
              <a:rPr lang="en-US" altLang="zh-TW" sz="1050" b="1" dirty="0" smtClean="0">
                <a:latin typeface="標楷體" panose="03000509000000000000" pitchFamily="65" charset="-120"/>
                <a:ea typeface="標楷體" panose="03000509000000000000" pitchFamily="65" charset="-120"/>
              </a:rPr>
              <a:t>5</a:t>
            </a:r>
            <a:r>
              <a:rPr lang="en-US" altLang="zh-TW" sz="1050" b="1" dirty="0" smtClean="0">
                <a:latin typeface="標楷體"/>
                <a:ea typeface="標楷體"/>
              </a:rPr>
              <a:t>╱</a:t>
            </a:r>
            <a:r>
              <a:rPr lang="en-US" altLang="zh-TW" sz="1050" b="1" dirty="0" smtClean="0">
                <a:latin typeface="標楷體" panose="03000509000000000000" pitchFamily="65" charset="-120"/>
                <a:ea typeface="標楷體" panose="03000509000000000000" pitchFamily="65" charset="-120"/>
              </a:rPr>
              <a:t>20</a:t>
            </a:r>
            <a:r>
              <a:rPr lang="en-US" altLang="zh-TW" sz="1050" b="1" dirty="0" smtClean="0">
                <a:latin typeface="標楷體"/>
                <a:ea typeface="標楷體"/>
              </a:rPr>
              <a:t>〜</a:t>
            </a:r>
            <a:r>
              <a:rPr lang="en-US" altLang="zh-TW" sz="1050" b="1" dirty="0" smtClean="0">
                <a:latin typeface="標楷體" panose="03000509000000000000" pitchFamily="65" charset="-120"/>
                <a:ea typeface="標楷體" panose="03000509000000000000" pitchFamily="65" charset="-120"/>
              </a:rPr>
              <a:t>21</a:t>
            </a:r>
            <a:r>
              <a:rPr lang="zh-TW" altLang="en-US" sz="1050" b="1" dirty="0">
                <a:latin typeface="標楷體" panose="03000509000000000000" pitchFamily="65" charset="-120"/>
                <a:ea typeface="標楷體" panose="03000509000000000000" pitchFamily="65" charset="-120"/>
              </a:rPr>
              <a:t>，放</a:t>
            </a:r>
            <a:r>
              <a:rPr lang="zh-TW" altLang="en-US" sz="1050" b="1" dirty="0" smtClean="0">
                <a:latin typeface="標楷體" panose="03000509000000000000" pitchFamily="65" charset="-120"/>
                <a:ea typeface="標楷體" panose="03000509000000000000" pitchFamily="65" charset="-120"/>
              </a:rPr>
              <a:t>榜 </a:t>
            </a:r>
            <a:r>
              <a:rPr lang="en-US" altLang="zh-TW" sz="1050" b="1" dirty="0" smtClean="0">
                <a:latin typeface="標楷體" panose="03000509000000000000" pitchFamily="65" charset="-120"/>
                <a:ea typeface="標楷體" panose="03000509000000000000" pitchFamily="65" charset="-120"/>
              </a:rPr>
              <a:t>6</a:t>
            </a:r>
            <a:r>
              <a:rPr lang="en-US" altLang="zh-TW" sz="1050" b="1" dirty="0" smtClean="0">
                <a:latin typeface="標楷體"/>
                <a:ea typeface="標楷體"/>
              </a:rPr>
              <a:t>╱</a:t>
            </a:r>
            <a:r>
              <a:rPr lang="en-US" altLang="zh-TW" sz="1050" b="1" dirty="0" smtClean="0">
                <a:latin typeface="標楷體" panose="03000509000000000000" pitchFamily="65" charset="-120"/>
                <a:ea typeface="標楷體" panose="03000509000000000000" pitchFamily="65" charset="-120"/>
              </a:rPr>
              <a:t>9</a:t>
            </a:r>
            <a:endParaRPr lang="en-US" altLang="zh-TW" sz="1050" b="1" dirty="0">
              <a:latin typeface="標楷體" panose="03000509000000000000" pitchFamily="65" charset="-120"/>
              <a:ea typeface="標楷體" panose="03000509000000000000" pitchFamily="65" charset="-120"/>
            </a:endParaRPr>
          </a:p>
        </p:txBody>
      </p:sp>
      <p:sp>
        <p:nvSpPr>
          <p:cNvPr id="36" name="圓角矩形 35"/>
          <p:cNvSpPr/>
          <p:nvPr/>
        </p:nvSpPr>
        <p:spPr>
          <a:xfrm>
            <a:off x="837829" y="2507091"/>
            <a:ext cx="1848352" cy="56762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1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基隆區公私立高中職</a:t>
            </a:r>
            <a:endParaRPr lang="en-US" altLang="zh-TW" sz="1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1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完全免試入學</a:t>
            </a:r>
            <a:endParaRPr lang="en-US" altLang="zh-TW" sz="1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1050" b="1" dirty="0" smtClean="0">
                <a:latin typeface="標楷體" panose="03000509000000000000" pitchFamily="65" charset="-120"/>
                <a:ea typeface="標楷體" panose="03000509000000000000" pitchFamily="65" charset="-120"/>
              </a:rPr>
              <a:t>報名 </a:t>
            </a:r>
            <a:r>
              <a:rPr lang="en-US" altLang="zh-TW" sz="1050" b="1" dirty="0" smtClean="0">
                <a:latin typeface="標楷體" panose="03000509000000000000" pitchFamily="65" charset="-120"/>
                <a:ea typeface="標楷體" panose="03000509000000000000" pitchFamily="65" charset="-120"/>
              </a:rPr>
              <a:t>5</a:t>
            </a:r>
            <a:r>
              <a:rPr lang="en-US" altLang="zh-TW" sz="1050" b="1" dirty="0" smtClean="0">
                <a:latin typeface="標楷體"/>
                <a:ea typeface="標楷體"/>
              </a:rPr>
              <a:t>╱</a:t>
            </a:r>
            <a:r>
              <a:rPr lang="en-US" altLang="zh-TW" sz="1050" b="1" dirty="0" smtClean="0">
                <a:latin typeface="標楷體" panose="03000509000000000000" pitchFamily="65" charset="-120"/>
                <a:ea typeface="標楷體" panose="03000509000000000000" pitchFamily="65" charset="-120"/>
              </a:rPr>
              <a:t>6</a:t>
            </a:r>
            <a:r>
              <a:rPr lang="en-US" altLang="zh-TW" sz="1050" b="1" dirty="0" smtClean="0">
                <a:latin typeface="標楷體"/>
                <a:ea typeface="標楷體"/>
              </a:rPr>
              <a:t>〜</a:t>
            </a:r>
            <a:r>
              <a:rPr lang="en-US" altLang="zh-TW" sz="1050" b="1" dirty="0" smtClean="0">
                <a:latin typeface="標楷體" panose="03000509000000000000" pitchFamily="65" charset="-120"/>
                <a:ea typeface="標楷體" panose="03000509000000000000" pitchFamily="65" charset="-120"/>
              </a:rPr>
              <a:t>7</a:t>
            </a:r>
            <a:r>
              <a:rPr lang="zh-TW" altLang="en-US" sz="1050" b="1" dirty="0">
                <a:latin typeface="標楷體" panose="03000509000000000000" pitchFamily="65" charset="-120"/>
                <a:ea typeface="標楷體" panose="03000509000000000000" pitchFamily="65" charset="-120"/>
              </a:rPr>
              <a:t>，放</a:t>
            </a:r>
            <a:r>
              <a:rPr lang="zh-TW" altLang="en-US" sz="1050" b="1" dirty="0" smtClean="0">
                <a:latin typeface="標楷體" panose="03000509000000000000" pitchFamily="65" charset="-120"/>
                <a:ea typeface="標楷體" panose="03000509000000000000" pitchFamily="65" charset="-120"/>
              </a:rPr>
              <a:t>榜 </a:t>
            </a:r>
            <a:r>
              <a:rPr lang="en-US" altLang="zh-TW" sz="1050" b="1" dirty="0" smtClean="0">
                <a:latin typeface="標楷體" panose="03000509000000000000" pitchFamily="65" charset="-120"/>
                <a:ea typeface="標楷體" panose="03000509000000000000" pitchFamily="65" charset="-120"/>
              </a:rPr>
              <a:t>5</a:t>
            </a:r>
            <a:r>
              <a:rPr lang="en-US" altLang="zh-TW" sz="1050" b="1" dirty="0" smtClean="0">
                <a:latin typeface="標楷體"/>
                <a:ea typeface="標楷體"/>
              </a:rPr>
              <a:t>╱</a:t>
            </a:r>
            <a:r>
              <a:rPr lang="en-US" altLang="zh-TW" sz="1050" b="1" dirty="0" smtClean="0">
                <a:latin typeface="標楷體" panose="03000509000000000000" pitchFamily="65" charset="-120"/>
                <a:ea typeface="標楷體" panose="03000509000000000000" pitchFamily="65" charset="-120"/>
              </a:rPr>
              <a:t>13</a:t>
            </a:r>
            <a:endParaRPr lang="en-US" altLang="zh-TW" sz="1050" b="1" dirty="0">
              <a:latin typeface="標楷體" panose="03000509000000000000" pitchFamily="65" charset="-120"/>
              <a:ea typeface="標楷體" panose="03000509000000000000" pitchFamily="65" charset="-120"/>
            </a:endParaRPr>
          </a:p>
        </p:txBody>
      </p:sp>
      <p:sp>
        <p:nvSpPr>
          <p:cNvPr id="37" name="圓角矩形 36"/>
          <p:cNvSpPr/>
          <p:nvPr/>
        </p:nvSpPr>
        <p:spPr>
          <a:xfrm>
            <a:off x="5345505" y="1369699"/>
            <a:ext cx="854642" cy="98386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050" b="1" dirty="0">
                <a:latin typeface="標楷體" panose="03000509000000000000" pitchFamily="65" charset="-120"/>
                <a:ea typeface="標楷體" panose="03000509000000000000" pitchFamily="65" charset="-120"/>
              </a:rPr>
              <a:t>志願選填</a:t>
            </a:r>
            <a:endParaRPr lang="en-US" altLang="zh-TW" sz="1050" b="1" dirty="0">
              <a:latin typeface="標楷體" panose="03000509000000000000" pitchFamily="65" charset="-120"/>
              <a:ea typeface="標楷體" panose="03000509000000000000" pitchFamily="65" charset="-120"/>
            </a:endParaRPr>
          </a:p>
          <a:p>
            <a:pPr algn="ctr"/>
            <a:r>
              <a:rPr lang="en-US" altLang="zh-TW" sz="1050" b="1" dirty="0">
                <a:latin typeface="標楷體" panose="03000509000000000000" pitchFamily="65" charset="-120"/>
                <a:ea typeface="標楷體" panose="03000509000000000000" pitchFamily="65" charset="-120"/>
              </a:rPr>
              <a:t>6/17-24</a:t>
            </a:r>
          </a:p>
          <a:p>
            <a:pPr algn="ctr"/>
            <a:endParaRPr lang="en-US" altLang="zh-TW" sz="1050" b="1" dirty="0">
              <a:latin typeface="標楷體" panose="03000509000000000000" pitchFamily="65" charset="-120"/>
              <a:ea typeface="標楷體" panose="03000509000000000000" pitchFamily="65" charset="-120"/>
            </a:endParaRPr>
          </a:p>
          <a:p>
            <a:pPr algn="ctr"/>
            <a:r>
              <a:rPr lang="zh-TW" altLang="en-US" sz="1050" b="1" dirty="0">
                <a:latin typeface="標楷體" panose="03000509000000000000" pitchFamily="65" charset="-120"/>
                <a:ea typeface="標楷體" panose="03000509000000000000" pitchFamily="65" charset="-120"/>
              </a:rPr>
              <a:t>集體送件</a:t>
            </a:r>
            <a:r>
              <a:rPr lang="en-US" altLang="zh-TW" sz="1050" b="1" dirty="0">
                <a:latin typeface="標楷體" panose="03000509000000000000" pitchFamily="65" charset="-120"/>
                <a:ea typeface="標楷體" panose="03000509000000000000" pitchFamily="65" charset="-120"/>
              </a:rPr>
              <a:t/>
            </a:r>
            <a:br>
              <a:rPr lang="en-US" altLang="zh-TW" sz="1050" b="1" dirty="0">
                <a:latin typeface="標楷體" panose="03000509000000000000" pitchFamily="65" charset="-120"/>
                <a:ea typeface="標楷體" panose="03000509000000000000" pitchFamily="65" charset="-120"/>
              </a:rPr>
            </a:br>
            <a:r>
              <a:rPr lang="en-US" altLang="zh-TW" sz="1050" b="1" dirty="0">
                <a:latin typeface="標楷體" panose="03000509000000000000" pitchFamily="65" charset="-120"/>
                <a:ea typeface="標楷體" panose="03000509000000000000" pitchFamily="65" charset="-120"/>
              </a:rPr>
              <a:t>6/28-29</a:t>
            </a:r>
          </a:p>
        </p:txBody>
      </p:sp>
      <p:sp>
        <p:nvSpPr>
          <p:cNvPr id="38" name="圓角矩形 37"/>
          <p:cNvSpPr/>
          <p:nvPr/>
        </p:nvSpPr>
        <p:spPr>
          <a:xfrm>
            <a:off x="7069072" y="1363657"/>
            <a:ext cx="572408" cy="48142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050" b="1" dirty="0">
                <a:solidFill>
                  <a:srgbClr val="FF0000"/>
                </a:solidFill>
                <a:latin typeface="標楷體" panose="03000509000000000000" pitchFamily="65" charset="-120"/>
                <a:ea typeface="標楷體" panose="03000509000000000000" pitchFamily="65" charset="-120"/>
              </a:rPr>
              <a:t>全額</a:t>
            </a:r>
            <a:endParaRPr lang="en-US" altLang="zh-TW" sz="1050" b="1" dirty="0">
              <a:solidFill>
                <a:srgbClr val="FF0000"/>
              </a:solidFill>
              <a:latin typeface="標楷體" panose="03000509000000000000" pitchFamily="65" charset="-120"/>
              <a:ea typeface="標楷體" panose="03000509000000000000" pitchFamily="65" charset="-120"/>
            </a:endParaRPr>
          </a:p>
          <a:p>
            <a:pPr algn="ctr"/>
            <a:r>
              <a:rPr lang="zh-TW" altLang="en-US" sz="1050" b="1" dirty="0">
                <a:solidFill>
                  <a:srgbClr val="FF0000"/>
                </a:solidFill>
                <a:latin typeface="標楷體" panose="03000509000000000000" pitchFamily="65" charset="-120"/>
                <a:ea typeface="標楷體" panose="03000509000000000000" pitchFamily="65" charset="-120"/>
              </a:rPr>
              <a:t>錄取</a:t>
            </a:r>
            <a:endParaRPr lang="en-US" altLang="zh-TW" sz="1050" b="1" dirty="0">
              <a:solidFill>
                <a:srgbClr val="FF0000"/>
              </a:solidFill>
              <a:latin typeface="標楷體" panose="03000509000000000000" pitchFamily="65" charset="-120"/>
              <a:ea typeface="標楷體" panose="03000509000000000000" pitchFamily="65" charset="-120"/>
            </a:endParaRPr>
          </a:p>
        </p:txBody>
      </p:sp>
      <p:sp>
        <p:nvSpPr>
          <p:cNvPr id="39" name="圓角矩形 38"/>
          <p:cNvSpPr/>
          <p:nvPr/>
        </p:nvSpPr>
        <p:spPr>
          <a:xfrm>
            <a:off x="7058210" y="1857144"/>
            <a:ext cx="574474" cy="48142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050" b="1" dirty="0">
                <a:solidFill>
                  <a:srgbClr val="FF0000"/>
                </a:solidFill>
                <a:latin typeface="標楷體" panose="03000509000000000000" pitchFamily="65" charset="-120"/>
                <a:ea typeface="標楷體" panose="03000509000000000000" pitchFamily="65" charset="-120"/>
              </a:rPr>
              <a:t>超額比序</a:t>
            </a:r>
            <a:endParaRPr lang="en-US" altLang="zh-TW" sz="1050" b="1" dirty="0">
              <a:solidFill>
                <a:srgbClr val="FF0000"/>
              </a:solidFill>
              <a:latin typeface="標楷體" panose="03000509000000000000" pitchFamily="65" charset="-120"/>
              <a:ea typeface="標楷體" panose="03000509000000000000" pitchFamily="65" charset="-120"/>
            </a:endParaRPr>
          </a:p>
        </p:txBody>
      </p:sp>
      <p:sp>
        <p:nvSpPr>
          <p:cNvPr id="40" name="圓角矩形 39"/>
          <p:cNvSpPr/>
          <p:nvPr/>
        </p:nvSpPr>
        <p:spPr>
          <a:xfrm>
            <a:off x="6193364" y="1359859"/>
            <a:ext cx="847394" cy="48142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050" b="1" dirty="0">
                <a:latin typeface="標楷體" panose="03000509000000000000" pitchFamily="65" charset="-120"/>
                <a:ea typeface="標楷體" panose="03000509000000000000" pitchFamily="65" charset="-120"/>
              </a:rPr>
              <a:t>報名人數</a:t>
            </a:r>
            <a:endParaRPr lang="en-US" altLang="zh-TW" sz="1050" b="1" dirty="0">
              <a:latin typeface="標楷體" panose="03000509000000000000" pitchFamily="65" charset="-120"/>
              <a:ea typeface="標楷體" panose="03000509000000000000" pitchFamily="65" charset="-120"/>
            </a:endParaRPr>
          </a:p>
          <a:p>
            <a:pPr algn="ctr"/>
            <a:r>
              <a:rPr lang="zh-TW" altLang="en-US" sz="1050" b="1" dirty="0">
                <a:latin typeface="標楷體" panose="03000509000000000000" pitchFamily="65" charset="-120"/>
                <a:ea typeface="標楷體" panose="03000509000000000000" pitchFamily="65" charset="-120"/>
              </a:rPr>
              <a:t>≦招生數</a:t>
            </a:r>
            <a:endParaRPr lang="en-US" altLang="zh-TW" sz="1050" b="1" dirty="0">
              <a:latin typeface="標楷體" panose="03000509000000000000" pitchFamily="65" charset="-120"/>
              <a:ea typeface="標楷體" panose="03000509000000000000" pitchFamily="65" charset="-120"/>
            </a:endParaRPr>
          </a:p>
        </p:txBody>
      </p:sp>
      <p:sp>
        <p:nvSpPr>
          <p:cNvPr id="41" name="圓角矩形 40"/>
          <p:cNvSpPr/>
          <p:nvPr/>
        </p:nvSpPr>
        <p:spPr>
          <a:xfrm>
            <a:off x="6191080" y="1863686"/>
            <a:ext cx="847394" cy="48142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050" b="1" dirty="0">
                <a:latin typeface="標楷體" panose="03000509000000000000" pitchFamily="65" charset="-120"/>
                <a:ea typeface="標楷體" panose="03000509000000000000" pitchFamily="65" charset="-120"/>
              </a:rPr>
              <a:t>報名人數＞招生數</a:t>
            </a:r>
            <a:endParaRPr lang="en-US" altLang="zh-TW" sz="1050" b="1" dirty="0">
              <a:latin typeface="標楷體" panose="03000509000000000000" pitchFamily="65" charset="-120"/>
              <a:ea typeface="標楷體" panose="03000509000000000000" pitchFamily="65" charset="-120"/>
            </a:endParaRPr>
          </a:p>
        </p:txBody>
      </p:sp>
      <p:sp>
        <p:nvSpPr>
          <p:cNvPr id="42" name="圓角矩形 41"/>
          <p:cNvSpPr/>
          <p:nvPr/>
        </p:nvSpPr>
        <p:spPr>
          <a:xfrm>
            <a:off x="7650606" y="1562324"/>
            <a:ext cx="533799" cy="2411827"/>
          </a:xfrm>
          <a:prstGeom prst="roundRect">
            <a:avLst/>
          </a:prstGeom>
          <a:ln w="38100">
            <a:solidFill>
              <a:srgbClr val="7030A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tLang="zh-TW" sz="900" dirty="0">
              <a:latin typeface="微軟正黑體" panose="020B0604030504040204" pitchFamily="34" charset="-120"/>
              <a:ea typeface="微軟正黑體" panose="020B0604030504040204" pitchFamily="34" charset="-120"/>
            </a:endParaRPr>
          </a:p>
          <a:p>
            <a:pPr algn="ctr"/>
            <a:r>
              <a:rPr lang="zh-TW" altLang="en-US" sz="1100" b="1" dirty="0">
                <a:latin typeface="標楷體" panose="03000509000000000000" pitchFamily="65" charset="-120"/>
                <a:ea typeface="標楷體" panose="03000509000000000000" pitchFamily="65" charset="-120"/>
              </a:rPr>
              <a:t>一次分發</a:t>
            </a:r>
            <a:endParaRPr lang="en-US" altLang="zh-TW" sz="1100" b="1" dirty="0">
              <a:latin typeface="標楷體" panose="03000509000000000000" pitchFamily="65" charset="-120"/>
              <a:ea typeface="標楷體" panose="03000509000000000000" pitchFamily="65" charset="-120"/>
            </a:endParaRPr>
          </a:p>
          <a:p>
            <a:pPr algn="ctr"/>
            <a:endParaRPr lang="en-US" altLang="zh-TW" sz="1100" b="1" dirty="0">
              <a:latin typeface="標楷體" panose="03000509000000000000" pitchFamily="65" charset="-120"/>
              <a:ea typeface="標楷體" panose="03000509000000000000" pitchFamily="65" charset="-120"/>
            </a:endParaRPr>
          </a:p>
          <a:p>
            <a:pPr algn="ctr"/>
            <a:endParaRPr lang="en-US" altLang="zh-TW" sz="1100" b="1" dirty="0">
              <a:latin typeface="標楷體" panose="03000509000000000000" pitchFamily="65" charset="-120"/>
              <a:ea typeface="標楷體" panose="03000509000000000000" pitchFamily="65" charset="-120"/>
            </a:endParaRPr>
          </a:p>
          <a:p>
            <a:pPr algn="ctr"/>
            <a:r>
              <a:rPr lang="zh-TW" altLang="en-US" sz="1100" b="1" dirty="0">
                <a:latin typeface="標楷體" panose="03000509000000000000" pitchFamily="65" charset="-120"/>
                <a:ea typeface="標楷體" panose="03000509000000000000" pitchFamily="65" charset="-120"/>
              </a:rPr>
              <a:t>免試入學及</a:t>
            </a:r>
            <a:endParaRPr lang="en-US" altLang="zh-TW" sz="1100" b="1" dirty="0">
              <a:latin typeface="標楷體" panose="03000509000000000000" pitchFamily="65" charset="-120"/>
              <a:ea typeface="標楷體" panose="03000509000000000000" pitchFamily="65" charset="-120"/>
            </a:endParaRPr>
          </a:p>
          <a:p>
            <a:pPr algn="ctr"/>
            <a:r>
              <a:rPr lang="zh-TW" altLang="en-US" sz="1100" b="1" dirty="0">
                <a:latin typeface="標楷體" panose="03000509000000000000" pitchFamily="65" charset="-120"/>
                <a:ea typeface="標楷體" panose="03000509000000000000" pitchFamily="65" charset="-120"/>
              </a:rPr>
              <a:t>特招考試分發放榜</a:t>
            </a:r>
            <a:endParaRPr lang="en-US" altLang="zh-TW" sz="1100" b="1" dirty="0">
              <a:latin typeface="標楷體" panose="03000509000000000000" pitchFamily="65" charset="-120"/>
              <a:ea typeface="標楷體" panose="03000509000000000000" pitchFamily="65" charset="-120"/>
            </a:endParaRPr>
          </a:p>
          <a:p>
            <a:pPr algn="ctr"/>
            <a:r>
              <a:rPr lang="en-US" altLang="zh-TW" sz="1100" b="1" dirty="0" smtClean="0">
                <a:latin typeface="標楷體" panose="03000509000000000000" pitchFamily="65" charset="-120"/>
                <a:ea typeface="標楷體" panose="03000509000000000000" pitchFamily="65" charset="-120"/>
              </a:rPr>
              <a:t>7</a:t>
            </a:r>
            <a:r>
              <a:rPr lang="en-US" altLang="zh-TW" sz="1100" b="1" dirty="0" smtClean="0">
                <a:latin typeface="標楷體"/>
                <a:ea typeface="標楷體"/>
              </a:rPr>
              <a:t>╱</a:t>
            </a:r>
            <a:r>
              <a:rPr lang="en-US" altLang="zh-TW" sz="1100" b="1" dirty="0" smtClean="0">
                <a:latin typeface="標楷體" panose="03000509000000000000" pitchFamily="65" charset="-120"/>
                <a:ea typeface="標楷體" panose="03000509000000000000" pitchFamily="65" charset="-120"/>
              </a:rPr>
              <a:t>6</a:t>
            </a:r>
            <a:endParaRPr lang="en-US" altLang="zh-TW" sz="1100" b="1" dirty="0">
              <a:latin typeface="標楷體" panose="03000509000000000000" pitchFamily="65" charset="-120"/>
              <a:ea typeface="標楷體" panose="03000509000000000000" pitchFamily="65" charset="-120"/>
            </a:endParaRPr>
          </a:p>
          <a:p>
            <a:pPr algn="ctr"/>
            <a:endParaRPr lang="en-US" altLang="zh-TW" sz="1100" dirty="0">
              <a:latin typeface="微軟正黑體" panose="020B0604030504040204" pitchFamily="34" charset="-120"/>
              <a:ea typeface="微軟正黑體" panose="020B0604030504040204" pitchFamily="34" charset="-120"/>
            </a:endParaRPr>
          </a:p>
        </p:txBody>
      </p:sp>
      <p:sp>
        <p:nvSpPr>
          <p:cNvPr id="43" name="圓角矩形 42"/>
          <p:cNvSpPr/>
          <p:nvPr/>
        </p:nvSpPr>
        <p:spPr>
          <a:xfrm>
            <a:off x="8235107" y="1543625"/>
            <a:ext cx="382977" cy="2430526"/>
          </a:xfrm>
          <a:prstGeom prst="roundRect">
            <a:avLst/>
          </a:prstGeom>
          <a:ln w="38100">
            <a:solidFill>
              <a:srgbClr val="7030A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400" b="1" dirty="0">
                <a:latin typeface="標楷體" panose="03000509000000000000" pitchFamily="65" charset="-120"/>
                <a:ea typeface="標楷體" panose="03000509000000000000" pitchFamily="65" charset="-120"/>
              </a:rPr>
              <a:t>錄取報到</a:t>
            </a:r>
            <a:endParaRPr lang="en-US" altLang="zh-TW" sz="1400" b="1" dirty="0">
              <a:latin typeface="標楷體" panose="03000509000000000000" pitchFamily="65" charset="-120"/>
              <a:ea typeface="標楷體" panose="03000509000000000000" pitchFamily="65" charset="-120"/>
            </a:endParaRPr>
          </a:p>
          <a:p>
            <a:pPr algn="ctr"/>
            <a:r>
              <a:rPr lang="en-US" altLang="zh-TW" sz="1400" b="1" dirty="0" smtClean="0">
                <a:latin typeface="標楷體" panose="03000509000000000000" pitchFamily="65" charset="-120"/>
                <a:ea typeface="標楷體" panose="03000509000000000000" pitchFamily="65" charset="-120"/>
              </a:rPr>
              <a:t>7</a:t>
            </a:r>
            <a:r>
              <a:rPr lang="en-US" altLang="zh-TW" sz="1400" b="1" dirty="0" smtClean="0">
                <a:latin typeface="標楷體"/>
                <a:ea typeface="標楷體"/>
              </a:rPr>
              <a:t>╱</a:t>
            </a:r>
            <a:r>
              <a:rPr lang="en-US" altLang="zh-TW" sz="1400" b="1" dirty="0" smtClean="0">
                <a:latin typeface="標楷體" panose="03000509000000000000" pitchFamily="65" charset="-120"/>
                <a:ea typeface="標楷體" panose="03000509000000000000" pitchFamily="65" charset="-120"/>
              </a:rPr>
              <a:t>8</a:t>
            </a:r>
            <a:endParaRPr lang="en-US" altLang="zh-TW" sz="1400" b="1" dirty="0">
              <a:latin typeface="標楷體" panose="03000509000000000000" pitchFamily="65" charset="-120"/>
              <a:ea typeface="標楷體" panose="03000509000000000000" pitchFamily="65" charset="-120"/>
            </a:endParaRPr>
          </a:p>
        </p:txBody>
      </p:sp>
      <p:sp>
        <p:nvSpPr>
          <p:cNvPr id="45" name="圓角矩形 44"/>
          <p:cNvSpPr/>
          <p:nvPr/>
        </p:nvSpPr>
        <p:spPr>
          <a:xfrm>
            <a:off x="5348782" y="4513461"/>
            <a:ext cx="571504" cy="34569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1050" b="1" dirty="0">
                <a:latin typeface="標楷體" panose="03000509000000000000" pitchFamily="65" charset="-120"/>
                <a:ea typeface="標楷體" panose="03000509000000000000" pitchFamily="65" charset="-120"/>
              </a:rPr>
              <a:t>報到</a:t>
            </a:r>
            <a:r>
              <a:rPr lang="en-US" altLang="zh-TW" sz="1050" b="1" dirty="0" smtClean="0">
                <a:latin typeface="標楷體" panose="03000509000000000000" pitchFamily="65" charset="-120"/>
                <a:ea typeface="標楷體" panose="03000509000000000000" pitchFamily="65" charset="-120"/>
              </a:rPr>
              <a:t>6</a:t>
            </a:r>
            <a:r>
              <a:rPr lang="en-US" altLang="zh-TW" sz="1050" b="1" dirty="0" smtClean="0">
                <a:latin typeface="標楷體"/>
                <a:ea typeface="標楷體"/>
              </a:rPr>
              <a:t>╱</a:t>
            </a:r>
            <a:r>
              <a:rPr lang="en-US" altLang="zh-TW" sz="1050" b="1" dirty="0" smtClean="0">
                <a:latin typeface="標楷體" panose="03000509000000000000" pitchFamily="65" charset="-120"/>
                <a:ea typeface="標楷體" panose="03000509000000000000" pitchFamily="65" charset="-120"/>
              </a:rPr>
              <a:t>10</a:t>
            </a:r>
            <a:endParaRPr lang="en-US" altLang="zh-TW" sz="1050" b="1" dirty="0">
              <a:latin typeface="標楷體" panose="03000509000000000000" pitchFamily="65" charset="-120"/>
              <a:ea typeface="標楷體" panose="03000509000000000000" pitchFamily="65" charset="-120"/>
            </a:endParaRPr>
          </a:p>
        </p:txBody>
      </p:sp>
      <p:sp>
        <p:nvSpPr>
          <p:cNvPr id="49" name="圓角矩形 48"/>
          <p:cNvSpPr/>
          <p:nvPr/>
        </p:nvSpPr>
        <p:spPr>
          <a:xfrm>
            <a:off x="5460605" y="3518136"/>
            <a:ext cx="2159912" cy="42418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050" b="1" dirty="0">
                <a:latin typeface="標楷體" panose="03000509000000000000" pitchFamily="65" charset="-120"/>
                <a:ea typeface="標楷體" panose="03000509000000000000" pitchFamily="65" charset="-120"/>
              </a:rPr>
              <a:t>報名</a:t>
            </a:r>
            <a:r>
              <a:rPr lang="en-US" altLang="zh-TW" sz="1050" b="1" dirty="0" smtClean="0">
                <a:latin typeface="標楷體" panose="03000509000000000000" pitchFamily="65" charset="-120"/>
                <a:ea typeface="標楷體" panose="03000509000000000000" pitchFamily="65" charset="-120"/>
              </a:rPr>
              <a:t>6</a:t>
            </a:r>
            <a:r>
              <a:rPr lang="en-US" altLang="zh-TW" sz="1050" b="1" dirty="0" smtClean="0">
                <a:latin typeface="標楷體"/>
                <a:ea typeface="標楷體"/>
              </a:rPr>
              <a:t>╱</a:t>
            </a:r>
            <a:r>
              <a:rPr lang="en-US" altLang="zh-TW" sz="1050" b="1" dirty="0" smtClean="0">
                <a:latin typeface="標楷體" panose="03000509000000000000" pitchFamily="65" charset="-120"/>
                <a:ea typeface="標楷體" panose="03000509000000000000" pitchFamily="65" charset="-120"/>
              </a:rPr>
              <a:t>16</a:t>
            </a:r>
            <a:r>
              <a:rPr lang="en-US" altLang="zh-TW" sz="1050" b="1" dirty="0" smtClean="0">
                <a:latin typeface="標楷體"/>
                <a:ea typeface="標楷體"/>
              </a:rPr>
              <a:t>〜</a:t>
            </a:r>
            <a:r>
              <a:rPr lang="en-US" altLang="zh-TW" sz="1050" b="1" dirty="0" smtClean="0">
                <a:latin typeface="標楷體" panose="03000509000000000000" pitchFamily="65" charset="-120"/>
                <a:ea typeface="標楷體" panose="03000509000000000000" pitchFamily="65" charset="-120"/>
              </a:rPr>
              <a:t>18</a:t>
            </a:r>
            <a:r>
              <a:rPr lang="zh-TW" altLang="en-US" sz="1050" b="1" dirty="0" smtClean="0">
                <a:latin typeface="標楷體" panose="03000509000000000000" pitchFamily="65" charset="-120"/>
                <a:ea typeface="標楷體" panose="03000509000000000000" pitchFamily="65" charset="-120"/>
              </a:rPr>
              <a:t>，學科測驗 </a:t>
            </a:r>
            <a:r>
              <a:rPr lang="en-US" altLang="zh-TW" sz="1050" b="1" dirty="0" smtClean="0">
                <a:latin typeface="標楷體" panose="03000509000000000000" pitchFamily="65" charset="-120"/>
                <a:ea typeface="標楷體" panose="03000509000000000000" pitchFamily="65" charset="-120"/>
              </a:rPr>
              <a:t>6</a:t>
            </a:r>
            <a:r>
              <a:rPr lang="en-US" altLang="zh-TW" sz="1050" b="1" dirty="0" smtClean="0">
                <a:latin typeface="標楷體"/>
                <a:ea typeface="標楷體"/>
              </a:rPr>
              <a:t>╱</a:t>
            </a:r>
            <a:r>
              <a:rPr lang="en-US" altLang="zh-TW" sz="1050" b="1" dirty="0" smtClean="0">
                <a:latin typeface="標楷體" panose="03000509000000000000" pitchFamily="65" charset="-120"/>
                <a:ea typeface="標楷體" panose="03000509000000000000" pitchFamily="65" charset="-120"/>
              </a:rPr>
              <a:t>20</a:t>
            </a:r>
            <a:endParaRPr lang="en-US" altLang="zh-TW" sz="1050" b="1" dirty="0">
              <a:latin typeface="標楷體" panose="03000509000000000000" pitchFamily="65" charset="-120"/>
              <a:ea typeface="標楷體" panose="03000509000000000000" pitchFamily="65" charset="-120"/>
            </a:endParaRPr>
          </a:p>
          <a:p>
            <a:pPr algn="ctr"/>
            <a:r>
              <a:rPr lang="zh-TW" altLang="en-US" sz="1050" b="1" dirty="0">
                <a:latin typeface="標楷體" panose="03000509000000000000" pitchFamily="65" charset="-120"/>
                <a:ea typeface="標楷體" panose="03000509000000000000" pitchFamily="65" charset="-120"/>
              </a:rPr>
              <a:t>志願選</a:t>
            </a:r>
            <a:r>
              <a:rPr lang="zh-TW" altLang="en-US" sz="1050" b="1" dirty="0" smtClean="0">
                <a:latin typeface="標楷體" panose="03000509000000000000" pitchFamily="65" charset="-120"/>
                <a:ea typeface="標楷體" panose="03000509000000000000" pitchFamily="65" charset="-120"/>
              </a:rPr>
              <a:t>填 </a:t>
            </a:r>
            <a:r>
              <a:rPr lang="en-US" altLang="zh-TW" sz="1050" b="1" dirty="0" smtClean="0">
                <a:latin typeface="標楷體" panose="03000509000000000000" pitchFamily="65" charset="-120"/>
                <a:ea typeface="標楷體" panose="03000509000000000000" pitchFamily="65" charset="-120"/>
              </a:rPr>
              <a:t>6</a:t>
            </a:r>
            <a:r>
              <a:rPr lang="en-US" altLang="zh-TW" sz="1050" b="1" dirty="0" smtClean="0">
                <a:latin typeface="標楷體"/>
                <a:ea typeface="標楷體"/>
              </a:rPr>
              <a:t>╱</a:t>
            </a:r>
            <a:r>
              <a:rPr lang="en-US" altLang="zh-TW" sz="1050" b="1" dirty="0" smtClean="0">
                <a:latin typeface="標楷體" panose="03000509000000000000" pitchFamily="65" charset="-120"/>
                <a:ea typeface="標楷體" panose="03000509000000000000" pitchFamily="65" charset="-120"/>
              </a:rPr>
              <a:t>22</a:t>
            </a:r>
            <a:r>
              <a:rPr lang="en-US" altLang="zh-TW" sz="1050" b="1" dirty="0" smtClean="0">
                <a:latin typeface="標楷體"/>
                <a:ea typeface="標楷體"/>
              </a:rPr>
              <a:t>〜</a:t>
            </a:r>
            <a:r>
              <a:rPr lang="en-US" altLang="zh-TW" sz="1050" b="1" dirty="0" smtClean="0">
                <a:latin typeface="標楷體" panose="03000509000000000000" pitchFamily="65" charset="-120"/>
                <a:ea typeface="標楷體" panose="03000509000000000000" pitchFamily="65" charset="-120"/>
              </a:rPr>
              <a:t>24</a:t>
            </a:r>
            <a:endParaRPr lang="en-US" altLang="zh-TW" sz="1050" b="1" dirty="0">
              <a:latin typeface="標楷體" panose="03000509000000000000" pitchFamily="65" charset="-120"/>
              <a:ea typeface="標楷體" panose="03000509000000000000" pitchFamily="65" charset="-120"/>
            </a:endParaRPr>
          </a:p>
        </p:txBody>
      </p:sp>
      <p:sp>
        <p:nvSpPr>
          <p:cNvPr id="51" name="圓角矩形 50"/>
          <p:cNvSpPr/>
          <p:nvPr/>
        </p:nvSpPr>
        <p:spPr>
          <a:xfrm>
            <a:off x="3500430" y="5878298"/>
            <a:ext cx="2485190" cy="50877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400" b="1" dirty="0">
                <a:solidFill>
                  <a:srgbClr val="FF0000"/>
                </a:solidFill>
                <a:latin typeface="標楷體" panose="03000509000000000000" pitchFamily="65" charset="-120"/>
                <a:ea typeface="標楷體" panose="03000509000000000000" pitchFamily="65" charset="-120"/>
              </a:rPr>
              <a:t>五專優先免試</a:t>
            </a:r>
            <a:endParaRPr lang="en-US" altLang="zh-TW" sz="1400" b="1" dirty="0">
              <a:solidFill>
                <a:srgbClr val="FF0000"/>
              </a:solidFill>
              <a:latin typeface="標楷體" panose="03000509000000000000" pitchFamily="65" charset="-120"/>
              <a:ea typeface="標楷體" panose="03000509000000000000" pitchFamily="65" charset="-120"/>
            </a:endParaRPr>
          </a:p>
          <a:p>
            <a:pPr algn="ctr"/>
            <a:r>
              <a:rPr lang="zh-TW" altLang="en-US" sz="1000" b="1" dirty="0">
                <a:latin typeface="標楷體" panose="03000509000000000000" pitchFamily="65" charset="-120"/>
                <a:ea typeface="標楷體" panose="03000509000000000000" pitchFamily="65" charset="-120"/>
              </a:rPr>
              <a:t>報名</a:t>
            </a:r>
            <a:r>
              <a:rPr lang="en-US" altLang="zh-TW" sz="1000" b="1" dirty="0" smtClean="0">
                <a:latin typeface="標楷體" panose="03000509000000000000" pitchFamily="65" charset="-120"/>
                <a:ea typeface="標楷體" panose="03000509000000000000" pitchFamily="65" charset="-120"/>
              </a:rPr>
              <a:t>5</a:t>
            </a:r>
            <a:r>
              <a:rPr lang="en-US" altLang="zh-TW" sz="1000" b="1" dirty="0" smtClean="0">
                <a:latin typeface="標楷體"/>
                <a:ea typeface="標楷體"/>
              </a:rPr>
              <a:t>╱</a:t>
            </a:r>
            <a:r>
              <a:rPr lang="en-US" altLang="zh-TW" sz="1000" b="1" dirty="0" smtClean="0">
                <a:latin typeface="標楷體" panose="03000509000000000000" pitchFamily="65" charset="-120"/>
                <a:ea typeface="標楷體" panose="03000509000000000000" pitchFamily="65" charset="-120"/>
              </a:rPr>
              <a:t>17</a:t>
            </a:r>
            <a:r>
              <a:rPr lang="en-US" altLang="zh-TW" sz="1000" b="1" dirty="0" smtClean="0">
                <a:latin typeface="標楷體"/>
                <a:ea typeface="標楷體"/>
              </a:rPr>
              <a:t>〜</a:t>
            </a:r>
            <a:r>
              <a:rPr lang="en-US" altLang="zh-TW" sz="1000" b="1" dirty="0" smtClean="0">
                <a:latin typeface="標楷體" panose="03000509000000000000" pitchFamily="65" charset="-120"/>
                <a:ea typeface="標楷體" panose="03000509000000000000" pitchFamily="65" charset="-120"/>
              </a:rPr>
              <a:t>21</a:t>
            </a:r>
            <a:r>
              <a:rPr lang="zh-TW" altLang="en-US" sz="1000" b="1" dirty="0">
                <a:latin typeface="標楷體" panose="03000509000000000000" pitchFamily="65" charset="-120"/>
                <a:ea typeface="標楷體" panose="03000509000000000000" pitchFamily="65" charset="-120"/>
              </a:rPr>
              <a:t>，放榜</a:t>
            </a:r>
            <a:r>
              <a:rPr lang="en-US" altLang="zh-TW" sz="1000" b="1" dirty="0" smtClean="0">
                <a:latin typeface="標楷體" panose="03000509000000000000" pitchFamily="65" charset="-120"/>
                <a:ea typeface="標楷體" panose="03000509000000000000" pitchFamily="65" charset="-120"/>
              </a:rPr>
              <a:t>6</a:t>
            </a:r>
            <a:r>
              <a:rPr lang="en-US" altLang="zh-TW" sz="1000" b="1" dirty="0" smtClean="0">
                <a:latin typeface="標楷體"/>
                <a:ea typeface="標楷體"/>
              </a:rPr>
              <a:t>╱</a:t>
            </a:r>
            <a:r>
              <a:rPr lang="en-US" altLang="zh-TW" sz="1000" b="1" dirty="0" smtClean="0">
                <a:latin typeface="標楷體" panose="03000509000000000000" pitchFamily="65" charset="-120"/>
                <a:ea typeface="標楷體" panose="03000509000000000000" pitchFamily="65" charset="-120"/>
              </a:rPr>
              <a:t>10</a:t>
            </a:r>
            <a:r>
              <a:rPr lang="zh-TW" altLang="en-US" sz="1000" b="1" dirty="0">
                <a:latin typeface="標楷體" panose="03000509000000000000" pitchFamily="65" charset="-120"/>
                <a:ea typeface="標楷體" panose="03000509000000000000" pitchFamily="65" charset="-120"/>
              </a:rPr>
              <a:t>，報到</a:t>
            </a:r>
            <a:r>
              <a:rPr lang="en-US" altLang="zh-TW" sz="1000" b="1" dirty="0" smtClean="0">
                <a:latin typeface="標楷體" panose="03000509000000000000" pitchFamily="65" charset="-120"/>
                <a:ea typeface="標楷體" panose="03000509000000000000" pitchFamily="65" charset="-120"/>
              </a:rPr>
              <a:t>6</a:t>
            </a:r>
            <a:r>
              <a:rPr lang="en-US" altLang="zh-TW" sz="1000" b="1" dirty="0" smtClean="0">
                <a:latin typeface="標楷體"/>
                <a:ea typeface="標楷體"/>
              </a:rPr>
              <a:t>╱</a:t>
            </a:r>
            <a:r>
              <a:rPr lang="en-US" altLang="zh-TW" sz="1000" b="1" dirty="0" smtClean="0">
                <a:latin typeface="標楷體" panose="03000509000000000000" pitchFamily="65" charset="-120"/>
                <a:ea typeface="標楷體" panose="03000509000000000000" pitchFamily="65" charset="-120"/>
              </a:rPr>
              <a:t>15</a:t>
            </a:r>
            <a:endParaRPr lang="en-US" altLang="zh-TW" sz="1000" b="1" dirty="0">
              <a:latin typeface="標楷體" panose="03000509000000000000" pitchFamily="65" charset="-120"/>
              <a:ea typeface="標楷體" panose="03000509000000000000" pitchFamily="65" charset="-120"/>
            </a:endParaRPr>
          </a:p>
        </p:txBody>
      </p:sp>
      <p:sp>
        <p:nvSpPr>
          <p:cNvPr id="52" name="圓角矩形 51"/>
          <p:cNvSpPr/>
          <p:nvPr/>
        </p:nvSpPr>
        <p:spPr>
          <a:xfrm>
            <a:off x="6669151" y="5889638"/>
            <a:ext cx="1608352" cy="50877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050" b="1" dirty="0">
                <a:solidFill>
                  <a:srgbClr val="FF0000"/>
                </a:solidFill>
                <a:latin typeface="標楷體" panose="03000509000000000000" pitchFamily="65" charset="-120"/>
                <a:ea typeface="標楷體" panose="03000509000000000000" pitchFamily="65" charset="-120"/>
              </a:rPr>
              <a:t>五專分區免試</a:t>
            </a:r>
            <a:endParaRPr lang="en-US" altLang="zh-TW" sz="1050" b="1" dirty="0">
              <a:solidFill>
                <a:srgbClr val="FF0000"/>
              </a:solidFill>
              <a:latin typeface="標楷體" panose="03000509000000000000" pitchFamily="65" charset="-120"/>
              <a:ea typeface="標楷體" panose="03000509000000000000" pitchFamily="65" charset="-120"/>
            </a:endParaRPr>
          </a:p>
          <a:p>
            <a:pPr algn="ctr"/>
            <a:r>
              <a:rPr lang="zh-TW" altLang="en-US" sz="1050" b="1" dirty="0">
                <a:latin typeface="標楷體" panose="03000509000000000000" pitchFamily="65" charset="-120"/>
                <a:ea typeface="標楷體" panose="03000509000000000000" pitchFamily="65" charset="-120"/>
              </a:rPr>
              <a:t>報名</a:t>
            </a:r>
            <a:r>
              <a:rPr lang="en-US" altLang="zh-TW" sz="1050" b="1" dirty="0" smtClean="0">
                <a:latin typeface="標楷體" panose="03000509000000000000" pitchFamily="65" charset="-120"/>
                <a:ea typeface="標楷體" panose="03000509000000000000" pitchFamily="65" charset="-120"/>
              </a:rPr>
              <a:t>6</a:t>
            </a:r>
            <a:r>
              <a:rPr lang="en-US" altLang="zh-TW" sz="1050" b="1" dirty="0" smtClean="0">
                <a:latin typeface="標楷體"/>
                <a:ea typeface="標楷體"/>
              </a:rPr>
              <a:t>╱</a:t>
            </a:r>
            <a:r>
              <a:rPr lang="en-US" altLang="zh-TW" sz="1050" b="1" dirty="0" smtClean="0">
                <a:latin typeface="標楷體" panose="03000509000000000000" pitchFamily="65" charset="-120"/>
                <a:ea typeface="標楷體" panose="03000509000000000000" pitchFamily="65" charset="-120"/>
              </a:rPr>
              <a:t>17</a:t>
            </a:r>
            <a:r>
              <a:rPr lang="zh-TW" altLang="en-US" sz="1050" b="1" dirty="0">
                <a:latin typeface="標楷體" panose="03000509000000000000" pitchFamily="65" charset="-120"/>
                <a:ea typeface="標楷體" panose="03000509000000000000" pitchFamily="65" charset="-120"/>
              </a:rPr>
              <a:t>起， </a:t>
            </a:r>
            <a:endParaRPr lang="en-US" altLang="zh-TW" sz="1050" b="1" dirty="0">
              <a:latin typeface="標楷體" panose="03000509000000000000" pitchFamily="65" charset="-120"/>
              <a:ea typeface="標楷體" panose="03000509000000000000" pitchFamily="65" charset="-120"/>
            </a:endParaRPr>
          </a:p>
          <a:p>
            <a:pPr algn="ctr"/>
            <a:r>
              <a:rPr lang="zh-TW" altLang="en-US" sz="1050" b="1" dirty="0">
                <a:latin typeface="標楷體" panose="03000509000000000000" pitchFamily="65" charset="-120"/>
                <a:ea typeface="標楷體" panose="03000509000000000000" pitchFamily="65" charset="-120"/>
              </a:rPr>
              <a:t>現場登記分發報到</a:t>
            </a:r>
            <a:r>
              <a:rPr lang="en-US" altLang="zh-TW" sz="1050" b="1" dirty="0" smtClean="0">
                <a:latin typeface="標楷體" panose="03000509000000000000" pitchFamily="65" charset="-120"/>
                <a:ea typeface="標楷體" panose="03000509000000000000" pitchFamily="65" charset="-120"/>
              </a:rPr>
              <a:t>7</a:t>
            </a:r>
            <a:r>
              <a:rPr lang="en-US" altLang="zh-TW" sz="1050" b="1" dirty="0" smtClean="0">
                <a:latin typeface="標楷體"/>
                <a:ea typeface="標楷體"/>
              </a:rPr>
              <a:t>╱</a:t>
            </a:r>
            <a:r>
              <a:rPr lang="en-US" altLang="zh-TW" sz="1050" b="1" dirty="0" smtClean="0">
                <a:latin typeface="標楷體" panose="03000509000000000000" pitchFamily="65" charset="-120"/>
                <a:ea typeface="標楷體" panose="03000509000000000000" pitchFamily="65" charset="-120"/>
              </a:rPr>
              <a:t>7</a:t>
            </a:r>
            <a:endParaRPr lang="en-US" altLang="zh-TW" sz="1050" b="1" dirty="0">
              <a:latin typeface="標楷體" panose="03000509000000000000" pitchFamily="65" charset="-120"/>
              <a:ea typeface="標楷體" panose="03000509000000000000" pitchFamily="65" charset="-120"/>
            </a:endParaRPr>
          </a:p>
        </p:txBody>
      </p:sp>
      <p:sp>
        <p:nvSpPr>
          <p:cNvPr id="54" name="文字方塊 53"/>
          <p:cNvSpPr txBox="1"/>
          <p:nvPr/>
        </p:nvSpPr>
        <p:spPr>
          <a:xfrm>
            <a:off x="0" y="6396243"/>
            <a:ext cx="9144000" cy="369332"/>
          </a:xfrm>
          <a:prstGeom prst="rect">
            <a:avLst/>
          </a:prstGeom>
          <a:solidFill>
            <a:schemeClr val="tx1"/>
          </a:solidFill>
          <a:ln>
            <a:noFill/>
          </a:ln>
        </p:spPr>
        <p:txBody>
          <a:bodyPr wrap="square" rtlCol="0">
            <a:spAutoFit/>
          </a:bodyPr>
          <a:lstStyle/>
          <a:p>
            <a:pPr algn="ctr"/>
            <a:r>
              <a:rPr lang="zh-TW" altLang="en-US" b="1" dirty="0">
                <a:solidFill>
                  <a:srgbClr val="FF00FF"/>
                </a:solidFill>
                <a:latin typeface="標楷體" panose="03000509000000000000" pitchFamily="65" charset="-120"/>
                <a:ea typeface="標楷體" panose="03000509000000000000" pitchFamily="65" charset="-120"/>
              </a:rPr>
              <a:t>註：前一個入學管道</a:t>
            </a:r>
            <a:r>
              <a:rPr lang="zh-TW" altLang="en-US" b="1" u="sng" dirty="0">
                <a:solidFill>
                  <a:srgbClr val="008000"/>
                </a:solidFill>
                <a:latin typeface="標楷體" panose="03000509000000000000" pitchFamily="65" charset="-120"/>
                <a:ea typeface="標楷體" panose="03000509000000000000" pitchFamily="65" charset="-120"/>
              </a:rPr>
              <a:t>未錄取</a:t>
            </a:r>
            <a:r>
              <a:rPr lang="zh-TW" altLang="en-US" b="1" dirty="0">
                <a:solidFill>
                  <a:srgbClr val="FF00FF"/>
                </a:solidFill>
                <a:latin typeface="標楷體" panose="03000509000000000000" pitchFamily="65" charset="-120"/>
                <a:ea typeface="標楷體" panose="03000509000000000000" pitchFamily="65" charset="-120"/>
              </a:rPr>
              <a:t>或</a:t>
            </a:r>
            <a:r>
              <a:rPr lang="zh-TW" altLang="en-US" b="1" u="sng" dirty="0">
                <a:solidFill>
                  <a:srgbClr val="008000"/>
                </a:solidFill>
                <a:latin typeface="標楷體" panose="03000509000000000000" pitchFamily="65" charset="-120"/>
                <a:ea typeface="標楷體" panose="03000509000000000000" pitchFamily="65" charset="-120"/>
              </a:rPr>
              <a:t>錄取但未報到</a:t>
            </a:r>
            <a:r>
              <a:rPr lang="zh-TW" altLang="en-US" b="1" dirty="0">
                <a:solidFill>
                  <a:srgbClr val="FF00FF"/>
                </a:solidFill>
                <a:latin typeface="標楷體" panose="03000509000000000000" pitchFamily="65" charset="-120"/>
                <a:ea typeface="標楷體" panose="03000509000000000000" pitchFamily="65" charset="-120"/>
              </a:rPr>
              <a:t>或</a:t>
            </a:r>
            <a:r>
              <a:rPr lang="zh-TW" altLang="en-US" b="1" u="sng" dirty="0">
                <a:solidFill>
                  <a:srgbClr val="008000"/>
                </a:solidFill>
                <a:latin typeface="標楷體" panose="03000509000000000000" pitchFamily="65" charset="-120"/>
                <a:ea typeface="標楷體" panose="03000509000000000000" pitchFamily="65" charset="-120"/>
              </a:rPr>
              <a:t>報到後又放棄</a:t>
            </a:r>
            <a:r>
              <a:rPr lang="zh-TW" altLang="en-US" b="1" dirty="0">
                <a:solidFill>
                  <a:srgbClr val="FF00FF"/>
                </a:solidFill>
                <a:latin typeface="標楷體" panose="03000509000000000000" pitchFamily="65" charset="-120"/>
                <a:ea typeface="標楷體" panose="03000509000000000000" pitchFamily="65" charset="-120"/>
              </a:rPr>
              <a:t>，均得參加後續入學管道</a:t>
            </a:r>
            <a:r>
              <a:rPr lang="zh-TW" altLang="en-US" b="1" dirty="0" smtClean="0">
                <a:solidFill>
                  <a:srgbClr val="FF00FF"/>
                </a:solidFill>
                <a:latin typeface="標楷體" panose="03000509000000000000" pitchFamily="65" charset="-120"/>
                <a:ea typeface="標楷體" panose="03000509000000000000" pitchFamily="65" charset="-120"/>
              </a:rPr>
              <a:t>招生！</a:t>
            </a:r>
            <a:endParaRPr lang="zh-TW" altLang="en-US" b="1" dirty="0">
              <a:solidFill>
                <a:srgbClr val="FF00FF"/>
              </a:solidFill>
              <a:latin typeface="標楷體" panose="03000509000000000000" pitchFamily="65" charset="-120"/>
              <a:ea typeface="標楷體" panose="03000509000000000000" pitchFamily="65" charset="-120"/>
            </a:endParaRPr>
          </a:p>
        </p:txBody>
      </p:sp>
      <p:cxnSp>
        <p:nvCxnSpPr>
          <p:cNvPr id="55" name="直線接點 54"/>
          <p:cNvCxnSpPr/>
          <p:nvPr/>
        </p:nvCxnSpPr>
        <p:spPr>
          <a:xfrm>
            <a:off x="8109797" y="1562325"/>
            <a:ext cx="50678" cy="24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6" name="圓角矩形 55"/>
          <p:cNvSpPr/>
          <p:nvPr/>
        </p:nvSpPr>
        <p:spPr>
          <a:xfrm>
            <a:off x="2759187" y="1535200"/>
            <a:ext cx="599683" cy="4814776"/>
          </a:xfrm>
          <a:prstGeom prst="roundRect">
            <a:avLst/>
          </a:prstGeom>
          <a:solidFill>
            <a:srgbClr val="00CC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國中教育會考</a:t>
            </a:r>
            <a:r>
              <a:rPr lang="en-US" altLang="zh-TW" sz="105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5</a:t>
            </a:r>
            <a:r>
              <a:rPr lang="en-US" altLang="zh-TW" sz="1050" b="1" dirty="0" smtClean="0">
                <a:solidFill>
                  <a:srgbClr val="FF0000"/>
                </a:solidFill>
                <a:effectLst>
                  <a:outerShdw blurRad="38100" dist="38100" dir="2700000" algn="tl">
                    <a:srgbClr val="000000">
                      <a:alpha val="43137"/>
                    </a:srgbClr>
                  </a:outerShdw>
                </a:effectLst>
                <a:latin typeface="標楷體"/>
                <a:ea typeface="標楷體"/>
              </a:rPr>
              <a:t>╱</a:t>
            </a:r>
            <a:r>
              <a:rPr lang="en-US" altLang="zh-TW" sz="105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155</a:t>
            </a:r>
            <a:r>
              <a:rPr lang="en-US" altLang="zh-TW" sz="1050" b="1" dirty="0" smtClean="0">
                <a:solidFill>
                  <a:srgbClr val="FF0000"/>
                </a:solidFill>
                <a:effectLst>
                  <a:outerShdw blurRad="38100" dist="38100" dir="2700000" algn="tl">
                    <a:srgbClr val="000000">
                      <a:alpha val="43137"/>
                    </a:srgbClr>
                  </a:outerShdw>
                </a:effectLst>
                <a:latin typeface="標楷體"/>
                <a:ea typeface="標楷體"/>
              </a:rPr>
              <a:t>╱</a:t>
            </a:r>
            <a:r>
              <a:rPr lang="en-US" altLang="zh-TW" sz="105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16</a:t>
            </a:r>
            <a:endParaRPr lang="en-US" altLang="zh-TW" sz="105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endParaRPr lang="en-US" altLang="zh-TW" sz="1350" dirty="0">
              <a:latin typeface="標楷體" panose="03000509000000000000" pitchFamily="65" charset="-120"/>
              <a:ea typeface="標楷體" panose="03000509000000000000" pitchFamily="65" charset="-120"/>
            </a:endParaRPr>
          </a:p>
          <a:p>
            <a:pPr algn="ctr"/>
            <a:r>
              <a:rPr lang="zh-TW" altLang="en-US" sz="16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成績公布</a:t>
            </a:r>
            <a:endParaRPr lang="en-US" altLang="zh-TW" sz="16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en-US" altLang="zh-TW" sz="12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6</a:t>
            </a:r>
            <a:r>
              <a:rPr lang="en-US" altLang="zh-TW" sz="1200" b="1" dirty="0" smtClean="0">
                <a:solidFill>
                  <a:srgbClr val="FF0000"/>
                </a:solidFill>
                <a:effectLst>
                  <a:outerShdw blurRad="38100" dist="38100" dir="2700000" algn="tl">
                    <a:srgbClr val="000000">
                      <a:alpha val="43137"/>
                    </a:srgbClr>
                  </a:outerShdw>
                </a:effectLst>
                <a:latin typeface="標楷體"/>
                <a:ea typeface="標楷體"/>
              </a:rPr>
              <a:t>╱</a:t>
            </a:r>
            <a:r>
              <a:rPr lang="en-US" altLang="zh-TW" sz="12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4</a:t>
            </a:r>
            <a:endParaRPr lang="en-US" altLang="zh-TW" sz="12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endParaRPr lang="zh-TW" altLang="en-US" sz="1350" dirty="0">
              <a:latin typeface="標楷體" panose="03000509000000000000" pitchFamily="65" charset="-120"/>
              <a:ea typeface="標楷體" panose="03000509000000000000" pitchFamily="65" charset="-120"/>
            </a:endParaRPr>
          </a:p>
        </p:txBody>
      </p:sp>
      <p:sp>
        <p:nvSpPr>
          <p:cNvPr id="58" name="圓角矩形 57"/>
          <p:cNvSpPr/>
          <p:nvPr/>
        </p:nvSpPr>
        <p:spPr>
          <a:xfrm>
            <a:off x="8683810" y="1535200"/>
            <a:ext cx="424694" cy="4859236"/>
          </a:xfrm>
          <a:prstGeom prst="roundRect">
            <a:avLst/>
          </a:prstGeom>
          <a:ln w="38100">
            <a:solidFill>
              <a:srgbClr val="7030A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400" b="1" dirty="0">
                <a:latin typeface="標楷體" panose="03000509000000000000" pitchFamily="65" charset="-120"/>
                <a:ea typeface="標楷體" panose="03000509000000000000" pitchFamily="65" charset="-120"/>
              </a:rPr>
              <a:t>未錄取可參加</a:t>
            </a:r>
            <a:r>
              <a:rPr lang="zh-TW" altLang="en-US" sz="1400" b="1" dirty="0">
                <a:solidFill>
                  <a:srgbClr val="FF0000"/>
                </a:solidFill>
                <a:latin typeface="標楷體" panose="03000509000000000000" pitchFamily="65" charset="-120"/>
                <a:ea typeface="標楷體" panose="03000509000000000000" pitchFamily="65" charset="-120"/>
              </a:rPr>
              <a:t>續招</a:t>
            </a:r>
            <a:endParaRPr lang="en-US" altLang="zh-TW" sz="1400" b="1" dirty="0">
              <a:solidFill>
                <a:srgbClr val="FF0000"/>
              </a:solidFill>
              <a:latin typeface="標楷體" panose="03000509000000000000" pitchFamily="65" charset="-120"/>
              <a:ea typeface="標楷體" panose="03000509000000000000" pitchFamily="65" charset="-120"/>
            </a:endParaRPr>
          </a:p>
        </p:txBody>
      </p:sp>
      <p:cxnSp>
        <p:nvCxnSpPr>
          <p:cNvPr id="60" name="直線單箭頭接點 59"/>
          <p:cNvCxnSpPr/>
          <p:nvPr/>
        </p:nvCxnSpPr>
        <p:spPr>
          <a:xfrm flipH="1" flipV="1">
            <a:off x="8472486" y="3986252"/>
            <a:ext cx="7144" cy="1179021"/>
          </a:xfrm>
          <a:prstGeom prst="straightConnector1">
            <a:avLst/>
          </a:prstGeom>
          <a:ln w="25400">
            <a:prstDash val="sysDash"/>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p:nvPr/>
        </p:nvCxnSpPr>
        <p:spPr>
          <a:xfrm flipV="1">
            <a:off x="8187416" y="4686192"/>
            <a:ext cx="289853" cy="2576"/>
          </a:xfrm>
          <a:prstGeom prst="straightConnector1">
            <a:avLst/>
          </a:prstGeom>
          <a:ln w="25400">
            <a:prstDash val="sysDash"/>
            <a:miter lim="800000"/>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3" name="直線單箭頭接點 62"/>
          <p:cNvCxnSpPr/>
          <p:nvPr/>
        </p:nvCxnSpPr>
        <p:spPr>
          <a:xfrm flipV="1">
            <a:off x="8180915" y="5128738"/>
            <a:ext cx="289853" cy="2576"/>
          </a:xfrm>
          <a:prstGeom prst="straightConnector1">
            <a:avLst/>
          </a:prstGeom>
          <a:ln w="25400">
            <a:prstDash val="sysDash"/>
            <a:miter lim="800000"/>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64" name="文字方塊 63"/>
          <p:cNvSpPr txBox="1"/>
          <p:nvPr/>
        </p:nvSpPr>
        <p:spPr>
          <a:xfrm>
            <a:off x="7747268" y="4004097"/>
            <a:ext cx="723275" cy="307777"/>
          </a:xfrm>
          <a:prstGeom prst="rect">
            <a:avLst/>
          </a:prstGeom>
          <a:noFill/>
          <a:ln>
            <a:noFill/>
          </a:ln>
        </p:spPr>
        <p:txBody>
          <a:bodyPr wrap="none" rtlCol="0">
            <a:spAutoFit/>
          </a:bodyPr>
          <a:lstStyle/>
          <a:p>
            <a:r>
              <a:rPr lang="zh-TW" altLang="en-US" sz="1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二擇一</a:t>
            </a:r>
          </a:p>
        </p:txBody>
      </p:sp>
      <p:sp>
        <p:nvSpPr>
          <p:cNvPr id="69" name="矩形 68"/>
          <p:cNvSpPr/>
          <p:nvPr/>
        </p:nvSpPr>
        <p:spPr>
          <a:xfrm>
            <a:off x="94200" y="1573505"/>
            <a:ext cx="285720" cy="1815834"/>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p:cNvSpPr/>
          <p:nvPr/>
        </p:nvSpPr>
        <p:spPr>
          <a:xfrm>
            <a:off x="100528" y="3565331"/>
            <a:ext cx="285720" cy="2147026"/>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80"/>
          <p:cNvSpPr/>
          <p:nvPr/>
        </p:nvSpPr>
        <p:spPr>
          <a:xfrm>
            <a:off x="2759188" y="1535200"/>
            <a:ext cx="599682" cy="4814776"/>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81"/>
          <p:cNvSpPr/>
          <p:nvPr/>
        </p:nvSpPr>
        <p:spPr>
          <a:xfrm>
            <a:off x="92364" y="5901762"/>
            <a:ext cx="2609813" cy="478550"/>
          </a:xfrm>
          <a:prstGeom prst="rect">
            <a:avLst/>
          </a:prstGeom>
          <a:noFill/>
          <a:ln w="38100">
            <a:solidFill>
              <a:srgbClr val="3333FF"/>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矩形 75"/>
          <p:cNvSpPr/>
          <p:nvPr/>
        </p:nvSpPr>
        <p:spPr>
          <a:xfrm>
            <a:off x="5353987" y="1338611"/>
            <a:ext cx="2296619" cy="1048226"/>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矩形 76"/>
          <p:cNvSpPr/>
          <p:nvPr/>
        </p:nvSpPr>
        <p:spPr>
          <a:xfrm>
            <a:off x="5474249" y="3536221"/>
            <a:ext cx="2114182" cy="428628"/>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77"/>
          <p:cNvSpPr/>
          <p:nvPr/>
        </p:nvSpPr>
        <p:spPr>
          <a:xfrm>
            <a:off x="6651790" y="5891557"/>
            <a:ext cx="1643074" cy="500066"/>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87"/>
          <p:cNvSpPr/>
          <p:nvPr/>
        </p:nvSpPr>
        <p:spPr>
          <a:xfrm>
            <a:off x="411504" y="1573505"/>
            <a:ext cx="2286016" cy="714380"/>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矩形 88"/>
          <p:cNvSpPr/>
          <p:nvPr/>
        </p:nvSpPr>
        <p:spPr>
          <a:xfrm>
            <a:off x="448388" y="3589227"/>
            <a:ext cx="2253789" cy="357190"/>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圓角矩形 70"/>
          <p:cNvSpPr/>
          <p:nvPr/>
        </p:nvSpPr>
        <p:spPr>
          <a:xfrm>
            <a:off x="3481797" y="2112642"/>
            <a:ext cx="1673517" cy="31516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1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基隆市公立高中直升入學</a:t>
            </a:r>
            <a:endParaRPr lang="en-US" altLang="zh-TW" sz="1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1000" b="1" dirty="0">
                <a:latin typeface="標楷體" panose="03000509000000000000" pitchFamily="65" charset="-120"/>
                <a:ea typeface="標楷體" panose="03000509000000000000" pitchFamily="65" charset="-120"/>
              </a:rPr>
              <a:t>參閱各校簡章</a:t>
            </a:r>
            <a:endParaRPr lang="en-US" altLang="zh-TW" sz="1000" b="1" dirty="0">
              <a:latin typeface="標楷體" panose="03000509000000000000" pitchFamily="65" charset="-120"/>
              <a:ea typeface="標楷體" panose="03000509000000000000" pitchFamily="65" charset="-120"/>
            </a:endParaRPr>
          </a:p>
        </p:txBody>
      </p:sp>
      <p:sp>
        <p:nvSpPr>
          <p:cNvPr id="70" name="標題 1"/>
          <p:cNvSpPr txBox="1">
            <a:spLocks/>
          </p:cNvSpPr>
          <p:nvPr/>
        </p:nvSpPr>
        <p:spPr>
          <a:xfrm>
            <a:off x="612409" y="179820"/>
            <a:ext cx="8531591" cy="759963"/>
          </a:xfrm>
          <a:prstGeom prst="rect">
            <a:avLst/>
          </a:prstGeom>
        </p:spPr>
        <p:txBody>
          <a:bodyPr>
            <a:noAutofit/>
          </a:bodyPr>
          <a:lstStyle/>
          <a:p>
            <a:pPr marL="0" marR="0" lvl="0" indent="0" algn="ctr" defTabSz="914400" eaLnBrk="0" latinLnBrk="0" hangingPunct="0">
              <a:lnSpc>
                <a:spcPct val="100000"/>
              </a:lnSpc>
              <a:buClrTx/>
              <a:buSzTx/>
              <a:buFontTx/>
              <a:buNone/>
              <a:tabLst/>
              <a:defRPr/>
            </a:pPr>
            <a:r>
              <a:rPr lang="zh-TW" altLang="en-US" sz="4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基北區入學管道重要</a:t>
            </a:r>
            <a:r>
              <a:rPr lang="zh-TW" altLang="en-US" sz="4000" b="1" dirty="0" smtClean="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日程</a:t>
            </a:r>
            <a:r>
              <a:rPr lang="zh-TW" altLang="en-US" sz="2000" b="1" dirty="0" smtClean="0">
                <a:latin typeface="標楷體" panose="03000509000000000000" pitchFamily="65" charset="-120"/>
                <a:ea typeface="標楷體" panose="03000509000000000000" pitchFamily="65" charset="-120"/>
                <a:cs typeface="Times New Roman" pitchFamily="18" charset="0"/>
              </a:rPr>
              <a:t>（基隆市</a:t>
            </a:r>
            <a:r>
              <a:rPr lang="zh-TW" altLang="en-US" sz="2000" b="1" dirty="0" smtClean="0">
                <a:solidFill>
                  <a:srgbClr val="FF0000"/>
                </a:solidFill>
                <a:latin typeface="標楷體" panose="03000509000000000000" pitchFamily="65" charset="-120"/>
                <a:ea typeface="標楷體" panose="03000509000000000000" pitchFamily="65" charset="-120"/>
                <a:cs typeface="Times New Roman" pitchFamily="18" charset="0"/>
              </a:rPr>
              <a:t>墊板</a:t>
            </a:r>
            <a:r>
              <a:rPr lang="zh-TW" altLang="en-US" sz="2000" b="1" dirty="0" smtClean="0">
                <a:latin typeface="標楷體" panose="03000509000000000000" pitchFamily="65" charset="-120"/>
                <a:ea typeface="標楷體" panose="03000509000000000000" pitchFamily="65" charset="-120"/>
                <a:cs typeface="Times New Roman" pitchFamily="18" charset="0"/>
              </a:rPr>
              <a:t>正反面）</a:t>
            </a:r>
            <a:endParaRPr lang="zh-TW" altLang="en-US" sz="2000" b="1" dirty="0">
              <a:latin typeface="標楷體" panose="03000509000000000000" pitchFamily="65" charset="-120"/>
              <a:ea typeface="標楷體" panose="03000509000000000000" pitchFamily="65" charset="-120"/>
              <a:cs typeface="Times New Roman" pitchFamily="18" charset="0"/>
            </a:endParaRPr>
          </a:p>
        </p:txBody>
      </p:sp>
      <p:sp>
        <p:nvSpPr>
          <p:cNvPr id="72" name="矩形 71"/>
          <p:cNvSpPr/>
          <p:nvPr/>
        </p:nvSpPr>
        <p:spPr>
          <a:xfrm>
            <a:off x="3498516" y="2525639"/>
            <a:ext cx="2182013" cy="678697"/>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文字方塊 61">
            <a:extLst>
              <a:ext uri="{FF2B5EF4-FFF2-40B4-BE49-F238E27FC236}">
                <a16:creationId xmlns:a16="http://schemas.microsoft.com/office/drawing/2014/main" xmlns="" id="{BE167408-C8C4-47FF-A015-2A9EAC5E7369}"/>
              </a:ext>
            </a:extLst>
          </p:cNvPr>
          <p:cNvSpPr txBox="1"/>
          <p:nvPr/>
        </p:nvSpPr>
        <p:spPr>
          <a:xfrm>
            <a:off x="0" y="0"/>
            <a:ext cx="1368152" cy="369332"/>
          </a:xfrm>
          <a:prstGeom prst="rect">
            <a:avLst/>
          </a:prstGeom>
          <a:noFill/>
        </p:spPr>
        <p:txBody>
          <a:bodyPr wrap="square" rtlCol="0">
            <a:spAutoFit/>
          </a:bodyPr>
          <a:lstStyle/>
          <a:p>
            <a:r>
              <a:rPr lang="zh-TW" altLang="en-US" dirty="0"/>
              <a:t>基隆市</a:t>
            </a:r>
          </a:p>
        </p:txBody>
      </p:sp>
      <p:sp>
        <p:nvSpPr>
          <p:cNvPr id="66" name="矩形 65">
            <a:extLst>
              <a:ext uri="{FF2B5EF4-FFF2-40B4-BE49-F238E27FC236}">
                <a16:creationId xmlns:a16="http://schemas.microsoft.com/office/drawing/2014/main" xmlns="" id="{0AC51840-7799-4F62-8B7B-42E5D76DDCC3}"/>
              </a:ext>
            </a:extLst>
          </p:cNvPr>
          <p:cNvSpPr/>
          <p:nvPr/>
        </p:nvSpPr>
        <p:spPr>
          <a:xfrm>
            <a:off x="828793" y="2490644"/>
            <a:ext cx="1857388" cy="600523"/>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圓角矩形 18"/>
          <p:cNvSpPr/>
          <p:nvPr/>
        </p:nvSpPr>
        <p:spPr>
          <a:xfrm>
            <a:off x="7635521" y="5390926"/>
            <a:ext cx="826249" cy="27840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TW" altLang="en-US" sz="1050" b="1" dirty="0" smtClean="0">
                <a:latin typeface="標楷體" panose="03000509000000000000" pitchFamily="65" charset="-120"/>
                <a:ea typeface="標楷體" panose="03000509000000000000" pitchFamily="65" charset="-120"/>
              </a:rPr>
              <a:t>報到 </a:t>
            </a:r>
            <a:r>
              <a:rPr lang="en-US" altLang="zh-TW" sz="1050" b="1" dirty="0" smtClean="0">
                <a:latin typeface="標楷體" panose="03000509000000000000" pitchFamily="65" charset="-120"/>
                <a:ea typeface="標楷體" panose="03000509000000000000" pitchFamily="65" charset="-120"/>
              </a:rPr>
              <a:t>7</a:t>
            </a:r>
            <a:r>
              <a:rPr lang="en-US" altLang="zh-TW" sz="1050" b="1" dirty="0" smtClean="0">
                <a:latin typeface="標楷體"/>
                <a:ea typeface="標楷體"/>
              </a:rPr>
              <a:t>╱</a:t>
            </a:r>
            <a:r>
              <a:rPr lang="en-US" altLang="zh-TW" sz="1050" b="1" dirty="0" smtClean="0">
                <a:latin typeface="標楷體" panose="03000509000000000000" pitchFamily="65" charset="-120"/>
                <a:ea typeface="標楷體" panose="03000509000000000000" pitchFamily="65" charset="-120"/>
              </a:rPr>
              <a:t>8</a:t>
            </a:r>
            <a:endParaRPr lang="en-US" altLang="zh-TW" sz="1050" b="1" dirty="0">
              <a:latin typeface="標楷體" panose="03000509000000000000" pitchFamily="65" charset="-120"/>
              <a:ea typeface="標楷體" panose="03000509000000000000" pitchFamily="65" charset="-120"/>
            </a:endParaRPr>
          </a:p>
        </p:txBody>
      </p:sp>
      <p:sp>
        <p:nvSpPr>
          <p:cNvPr id="50" name="圓角矩形 49"/>
          <p:cNvSpPr/>
          <p:nvPr/>
        </p:nvSpPr>
        <p:spPr>
          <a:xfrm>
            <a:off x="6588224" y="4996013"/>
            <a:ext cx="1703369" cy="27532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1100" b="1" dirty="0">
                <a:latin typeface="標楷體" panose="03000509000000000000" pitchFamily="65" charset="-120"/>
                <a:ea typeface="標楷體" panose="03000509000000000000" pitchFamily="65" charset="-120"/>
              </a:rPr>
              <a:t>現場登記分發</a:t>
            </a:r>
            <a:r>
              <a:rPr lang="zh-TW" altLang="en-US" sz="1100" b="1" dirty="0" smtClean="0">
                <a:latin typeface="標楷體" panose="03000509000000000000" pitchFamily="65" charset="-120"/>
                <a:ea typeface="標楷體" panose="03000509000000000000" pitchFamily="65" charset="-120"/>
              </a:rPr>
              <a:t>報到 </a:t>
            </a:r>
            <a:r>
              <a:rPr lang="en-US" altLang="zh-TW" sz="1100" b="1" dirty="0" smtClean="0">
                <a:latin typeface="標楷體" panose="03000509000000000000" pitchFamily="65" charset="-120"/>
                <a:ea typeface="標楷體" panose="03000509000000000000" pitchFamily="65" charset="-120"/>
              </a:rPr>
              <a:t>7</a:t>
            </a:r>
            <a:r>
              <a:rPr lang="en-US" altLang="zh-TW" sz="1100" b="1" dirty="0" smtClean="0">
                <a:latin typeface="標楷體"/>
                <a:ea typeface="標楷體"/>
              </a:rPr>
              <a:t>╱</a:t>
            </a:r>
            <a:r>
              <a:rPr lang="en-US" altLang="zh-TW" sz="1100" b="1" dirty="0" smtClean="0">
                <a:latin typeface="標楷體" panose="03000509000000000000" pitchFamily="65" charset="-120"/>
                <a:ea typeface="標楷體" panose="03000509000000000000" pitchFamily="65" charset="-120"/>
              </a:rPr>
              <a:t>7</a:t>
            </a:r>
            <a:endParaRPr lang="en-US" altLang="zh-TW" sz="1100" b="1" dirty="0">
              <a:latin typeface="標楷體" panose="03000509000000000000" pitchFamily="65" charset="-120"/>
              <a:ea typeface="標楷體" panose="03000509000000000000" pitchFamily="65" charset="-120"/>
            </a:endParaRPr>
          </a:p>
        </p:txBody>
      </p:sp>
      <p:sp>
        <p:nvSpPr>
          <p:cNvPr id="73" name="矩形 72">
            <a:extLst>
              <a:ext uri="{FF2B5EF4-FFF2-40B4-BE49-F238E27FC236}">
                <a16:creationId xmlns:a16="http://schemas.microsoft.com/office/drawing/2014/main" xmlns="" id="{EE35F5CB-F506-4E6E-87CD-2A2B37B67A1A}"/>
              </a:ext>
            </a:extLst>
          </p:cNvPr>
          <p:cNvSpPr/>
          <p:nvPr/>
        </p:nvSpPr>
        <p:spPr>
          <a:xfrm>
            <a:off x="3517791" y="5882650"/>
            <a:ext cx="2485190" cy="500066"/>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a:extLst>
              <a:ext uri="{FF2B5EF4-FFF2-40B4-BE49-F238E27FC236}">
                <a16:creationId xmlns:a16="http://schemas.microsoft.com/office/drawing/2014/main" xmlns="" id="{1E154819-84D1-4EB1-9DFD-F4841D0F8C46}"/>
              </a:ext>
            </a:extLst>
          </p:cNvPr>
          <p:cNvSpPr/>
          <p:nvPr/>
        </p:nvSpPr>
        <p:spPr>
          <a:xfrm>
            <a:off x="3498516" y="2108187"/>
            <a:ext cx="1673518" cy="319623"/>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矩形 83">
            <a:extLst>
              <a:ext uri="{FF2B5EF4-FFF2-40B4-BE49-F238E27FC236}">
                <a16:creationId xmlns:a16="http://schemas.microsoft.com/office/drawing/2014/main" xmlns="" id="{ED273C0C-CA35-4001-9CA3-FD48CF0071E9}"/>
              </a:ext>
            </a:extLst>
          </p:cNvPr>
          <p:cNvSpPr/>
          <p:nvPr/>
        </p:nvSpPr>
        <p:spPr>
          <a:xfrm>
            <a:off x="393290" y="4085111"/>
            <a:ext cx="2300735" cy="1628191"/>
          </a:xfrm>
          <a:prstGeom prst="rect">
            <a:avLst/>
          </a:prstGeom>
          <a:no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文字方塊 73"/>
          <p:cNvSpPr txBox="1"/>
          <p:nvPr/>
        </p:nvSpPr>
        <p:spPr>
          <a:xfrm>
            <a:off x="6035548" y="892058"/>
            <a:ext cx="2520280" cy="400110"/>
          </a:xfrm>
          <a:prstGeom prst="rect">
            <a:avLst/>
          </a:prstGeom>
          <a:solidFill>
            <a:srgbClr val="FFC000"/>
          </a:solidFill>
        </p:spPr>
        <p:txBody>
          <a:bodyPr wrap="square" rtlCol="0">
            <a:spAutoFit/>
          </a:bodyPr>
          <a:lstStyle/>
          <a:p>
            <a:pPr algn="ctr"/>
            <a:r>
              <a:rPr lang="zh-TW" altLang="en-US" sz="2000" b="1" dirty="0" smtClean="0">
                <a:latin typeface="標楷體" panose="03000509000000000000" pitchFamily="65" charset="-120"/>
                <a:ea typeface="標楷體" panose="03000509000000000000" pitchFamily="65" charset="-120"/>
              </a:rPr>
              <a:t>參考手冊 </a:t>
            </a:r>
            <a:r>
              <a:rPr lang="en-US" altLang="zh-TW" sz="2000" b="1" dirty="0" smtClean="0">
                <a:latin typeface="標楷體" panose="03000509000000000000" pitchFamily="65" charset="-120"/>
                <a:ea typeface="標楷體" panose="03000509000000000000" pitchFamily="65" charset="-120"/>
              </a:rPr>
              <a:t>P.18</a:t>
            </a:r>
            <a:r>
              <a:rPr lang="en-US" altLang="zh-TW" sz="2000" b="1" dirty="0" smtClean="0">
                <a:latin typeface="標楷體"/>
                <a:ea typeface="標楷體"/>
              </a:rPr>
              <a:t>〜19</a:t>
            </a:r>
            <a:endParaRPr lang="zh-TW" altLang="en-US" sz="20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3305996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diamond(in)">
                                      <p:cBhvr>
                                        <p:cTn id="7" dur="20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diamond(in)">
                                      <p:cBhvr>
                                        <p:cTn id="12" dur="20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diamond(in)">
                                      <p:cBhvr>
                                        <p:cTn id="17" dur="2000"/>
                                        <p:tgtEl>
                                          <p:spTgt spid="8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diamond(in)">
                                      <p:cBhvr>
                                        <p:cTn id="22" dur="2000"/>
                                        <p:tgtEl>
                                          <p:spTgt spid="8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diamond(in)">
                                      <p:cBhvr>
                                        <p:cTn id="32" dur="2000"/>
                                        <p:tgtEl>
                                          <p:spTgt spid="6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diamond(in)">
                                      <p:cBhvr>
                                        <p:cTn id="37" dur="2000"/>
                                        <p:tgtEl>
                                          <p:spTgt spid="75"/>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diamond(in)">
                                      <p:cBhvr>
                                        <p:cTn id="42" dur="2000"/>
                                        <p:tgtEl>
                                          <p:spTgt spid="72"/>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diamond(in)">
                                      <p:cBhvr>
                                        <p:cTn id="47" dur="2000"/>
                                        <p:tgtEl>
                                          <p:spTgt spid="76"/>
                                        </p:tgtEl>
                                      </p:cBhvr>
                                    </p:animEffect>
                                  </p:childTnLst>
                                </p:cTn>
                              </p:par>
                              <p:par>
                                <p:cTn id="48" presetID="8" presetClass="entr" presetSubtype="16" fill="hold" grpId="0" nodeType="withEffect">
                                  <p:stCondLst>
                                    <p:cond delay="0"/>
                                  </p:stCondLst>
                                  <p:childTnLst>
                                    <p:set>
                                      <p:cBhvr>
                                        <p:cTn id="49" dur="1" fill="hold">
                                          <p:stCondLst>
                                            <p:cond delay="0"/>
                                          </p:stCondLst>
                                        </p:cTn>
                                        <p:tgtEl>
                                          <p:spTgt spid="88"/>
                                        </p:tgtEl>
                                        <p:attrNameLst>
                                          <p:attrName>style.visibility</p:attrName>
                                        </p:attrNameLst>
                                      </p:cBhvr>
                                      <p:to>
                                        <p:strVal val="visible"/>
                                      </p:to>
                                    </p:set>
                                    <p:animEffect transition="in" filter="diamond(in)">
                                      <p:cBhvr>
                                        <p:cTn id="50" dur="2000"/>
                                        <p:tgtEl>
                                          <p:spTgt spid="8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left)">
                                      <p:cBhvr>
                                        <p:cTn id="55" dur="500"/>
                                        <p:tgtEl>
                                          <p:spTgt spid="67"/>
                                        </p:tgtEl>
                                      </p:cBhvr>
                                    </p:animEffect>
                                  </p:childTnLst>
                                </p:cTn>
                              </p:par>
                            </p:childTnLst>
                          </p:cTn>
                        </p:par>
                      </p:childTnLst>
                    </p:cTn>
                  </p:par>
                  <p:par>
                    <p:cTn id="56" fill="hold">
                      <p:stCondLst>
                        <p:cond delay="indefinite"/>
                      </p:stCondLst>
                      <p:childTnLst>
                        <p:par>
                          <p:cTn id="57" fill="hold">
                            <p:stCondLst>
                              <p:cond delay="0"/>
                            </p:stCondLst>
                            <p:childTnLst>
                              <p:par>
                                <p:cTn id="58" presetID="8" presetClass="entr" presetSubtype="16" fill="hold" grpId="0" nodeType="click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diamond(in)">
                                      <p:cBhvr>
                                        <p:cTn id="60" dur="2000"/>
                                        <p:tgtEl>
                                          <p:spTgt spid="77"/>
                                        </p:tgtEl>
                                      </p:cBhvr>
                                    </p:animEffect>
                                  </p:childTnLst>
                                </p:cTn>
                              </p:par>
                              <p:par>
                                <p:cTn id="61" presetID="8" presetClass="entr" presetSubtype="16" fill="hold" grpId="0" nodeType="withEffect">
                                  <p:stCondLst>
                                    <p:cond delay="0"/>
                                  </p:stCondLst>
                                  <p:childTnLst>
                                    <p:set>
                                      <p:cBhvr>
                                        <p:cTn id="62" dur="1" fill="hold">
                                          <p:stCondLst>
                                            <p:cond delay="0"/>
                                          </p:stCondLst>
                                        </p:cTn>
                                        <p:tgtEl>
                                          <p:spTgt spid="89"/>
                                        </p:tgtEl>
                                        <p:attrNameLst>
                                          <p:attrName>style.visibility</p:attrName>
                                        </p:attrNameLst>
                                      </p:cBhvr>
                                      <p:to>
                                        <p:strVal val="visible"/>
                                      </p:to>
                                    </p:set>
                                    <p:animEffect transition="in" filter="diamond(in)">
                                      <p:cBhvr>
                                        <p:cTn id="63" dur="2000"/>
                                        <p:tgtEl>
                                          <p:spTgt spid="89"/>
                                        </p:tgtEl>
                                      </p:cBhvr>
                                    </p:animEffect>
                                  </p:childTnLst>
                                </p:cTn>
                              </p:par>
                            </p:childTnLst>
                          </p:cTn>
                        </p:par>
                      </p:childTnLst>
                    </p:cTn>
                  </p:par>
                  <p:par>
                    <p:cTn id="64" fill="hold">
                      <p:stCondLst>
                        <p:cond delay="indefinite"/>
                      </p:stCondLst>
                      <p:childTnLst>
                        <p:par>
                          <p:cTn id="65" fill="hold">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84"/>
                                        </p:tgtEl>
                                        <p:attrNameLst>
                                          <p:attrName>style.visibility</p:attrName>
                                        </p:attrNameLst>
                                      </p:cBhvr>
                                      <p:to>
                                        <p:strVal val="visible"/>
                                      </p:to>
                                    </p:set>
                                    <p:animEffect transition="in" filter="diamond(in)">
                                      <p:cBhvr>
                                        <p:cTn id="68" dur="2000"/>
                                        <p:tgtEl>
                                          <p:spTgt spid="8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wipe(left)">
                                      <p:cBhvr>
                                        <p:cTn id="73" dur="500"/>
                                        <p:tgtEl>
                                          <p:spTgt spid="68"/>
                                        </p:tgtEl>
                                      </p:cBhvr>
                                    </p:animEffect>
                                  </p:childTnLst>
                                </p:cTn>
                              </p:par>
                            </p:childTnLst>
                          </p:cTn>
                        </p:par>
                      </p:childTnLst>
                    </p:cTn>
                  </p:par>
                  <p:par>
                    <p:cTn id="74" fill="hold">
                      <p:stCondLst>
                        <p:cond delay="indefinite"/>
                      </p:stCondLst>
                      <p:childTnLst>
                        <p:par>
                          <p:cTn id="75" fill="hold">
                            <p:stCondLst>
                              <p:cond delay="0"/>
                            </p:stCondLst>
                            <p:childTnLst>
                              <p:par>
                                <p:cTn id="76" presetID="8" presetClass="entr" presetSubtype="16" fill="hold" grpId="0" nodeType="click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diamond(in)">
                                      <p:cBhvr>
                                        <p:cTn id="78" dur="2000"/>
                                        <p:tgtEl>
                                          <p:spTgt spid="73"/>
                                        </p:tgtEl>
                                      </p:cBhvr>
                                    </p:animEffect>
                                  </p:childTnLst>
                                </p:cTn>
                              </p:par>
                            </p:childTnLst>
                          </p:cTn>
                        </p:par>
                      </p:childTnLst>
                    </p:cTn>
                  </p:par>
                  <p:par>
                    <p:cTn id="79" fill="hold">
                      <p:stCondLst>
                        <p:cond delay="indefinite"/>
                      </p:stCondLst>
                      <p:childTnLst>
                        <p:par>
                          <p:cTn id="80" fill="hold">
                            <p:stCondLst>
                              <p:cond delay="0"/>
                            </p:stCondLst>
                            <p:childTnLst>
                              <p:par>
                                <p:cTn id="81" presetID="8" presetClass="entr" presetSubtype="16" fill="hold" grpId="0" nodeType="clickEffect">
                                  <p:stCondLst>
                                    <p:cond delay="0"/>
                                  </p:stCondLst>
                                  <p:childTnLst>
                                    <p:set>
                                      <p:cBhvr>
                                        <p:cTn id="82" dur="1" fill="hold">
                                          <p:stCondLst>
                                            <p:cond delay="0"/>
                                          </p:stCondLst>
                                        </p:cTn>
                                        <p:tgtEl>
                                          <p:spTgt spid="78"/>
                                        </p:tgtEl>
                                        <p:attrNameLst>
                                          <p:attrName>style.visibility</p:attrName>
                                        </p:attrNameLst>
                                      </p:cBhvr>
                                      <p:to>
                                        <p:strVal val="visible"/>
                                      </p:to>
                                    </p:set>
                                    <p:animEffect transition="in" filter="diamond(in)">
                                      <p:cBhvr>
                                        <p:cTn id="83"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7" grpId="0" animBg="1"/>
      <p:bldP spid="2" grpId="0" animBg="1"/>
      <p:bldP spid="69" grpId="0" animBg="1"/>
      <p:bldP spid="79" grpId="0" animBg="1"/>
      <p:bldP spid="81" grpId="0" animBg="1"/>
      <p:bldP spid="82" grpId="0" animBg="1"/>
      <p:bldP spid="76" grpId="0" animBg="1"/>
      <p:bldP spid="77" grpId="0" animBg="1"/>
      <p:bldP spid="78" grpId="0" animBg="1"/>
      <p:bldP spid="88" grpId="0" animBg="1"/>
      <p:bldP spid="89" grpId="0" animBg="1"/>
      <p:bldP spid="72" grpId="0" animBg="1"/>
      <p:bldP spid="66" grpId="0" animBg="1"/>
      <p:bldP spid="73" grpId="0" animBg="1"/>
      <p:bldP spid="75" grpId="0" animBg="1"/>
      <p:bldP spid="8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7158" y="500042"/>
            <a:ext cx="8429684" cy="769441"/>
          </a:xfrm>
          <a:prstGeom prst="rect">
            <a:avLst/>
          </a:prstGeom>
        </p:spPr>
        <p:txBody>
          <a:bodyPr wrap="square">
            <a:spAutoFit/>
          </a:bodyPr>
          <a:lstStyle/>
          <a:p>
            <a:pPr algn="ctr"/>
            <a:r>
              <a:rPr lang="zh-TW" altLang="en-US" sz="4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免試入學的錄取方式</a:t>
            </a:r>
            <a:endParaRPr lang="zh-TW" altLang="en-US" sz="20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矩形 3">
            <a:extLst>
              <a:ext uri="{FF2B5EF4-FFF2-40B4-BE49-F238E27FC236}">
                <a16:creationId xmlns:a16="http://schemas.microsoft.com/office/drawing/2014/main" xmlns="" id="{22EDBFD9-BAAB-4CE8-B809-A5D6D44B4881}"/>
              </a:ext>
            </a:extLst>
          </p:cNvPr>
          <p:cNvSpPr/>
          <p:nvPr/>
        </p:nvSpPr>
        <p:spPr>
          <a:xfrm>
            <a:off x="899592" y="3140968"/>
            <a:ext cx="1133872" cy="646331"/>
          </a:xfrm>
          <a:prstGeom prst="rect">
            <a:avLst/>
          </a:prstGeom>
          <a:solidFill>
            <a:srgbClr val="FFFFCC"/>
          </a:solidFill>
          <a:ln w="38100">
            <a:solidFill>
              <a:srgbClr val="FF0000"/>
            </a:solidFill>
          </a:ln>
        </p:spPr>
        <p:txBody>
          <a:bodyPr wrap="square">
            <a:spAutoFit/>
          </a:bodyPr>
          <a:lstStyle/>
          <a:p>
            <a:pPr algn="ct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國中生</a:t>
            </a:r>
            <a:endParaRPr lang="en-US" altLang="zh-TW"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選填志願</a:t>
            </a:r>
            <a:r>
              <a:rPr lang="zh-TW" altLang="en-US" dirty="0">
                <a:latin typeface="標楷體" panose="03000509000000000000" pitchFamily="65" charset="-120"/>
                <a:ea typeface="標楷體" panose="03000509000000000000" pitchFamily="65" charset="-120"/>
              </a:rPr>
              <a:t> </a:t>
            </a:r>
            <a:endParaRPr lang="zh-TW" altLang="en-US" dirty="0"/>
          </a:p>
        </p:txBody>
      </p:sp>
      <p:grpSp>
        <p:nvGrpSpPr>
          <p:cNvPr id="11" name="群組 10">
            <a:extLst>
              <a:ext uri="{FF2B5EF4-FFF2-40B4-BE49-F238E27FC236}">
                <a16:creationId xmlns:a16="http://schemas.microsoft.com/office/drawing/2014/main" xmlns="" id="{A64C4B1D-71A4-45C3-90D2-D945BD005550}"/>
              </a:ext>
            </a:extLst>
          </p:cNvPr>
          <p:cNvGrpSpPr/>
          <p:nvPr/>
        </p:nvGrpSpPr>
        <p:grpSpPr>
          <a:xfrm>
            <a:off x="2154266" y="2145411"/>
            <a:ext cx="2975543" cy="995918"/>
            <a:chOff x="2154266" y="2145411"/>
            <a:chExt cx="2975543" cy="995918"/>
          </a:xfrm>
        </p:grpSpPr>
        <p:sp>
          <p:nvSpPr>
            <p:cNvPr id="6" name="矩形 5">
              <a:extLst>
                <a:ext uri="{FF2B5EF4-FFF2-40B4-BE49-F238E27FC236}">
                  <a16:creationId xmlns:a16="http://schemas.microsoft.com/office/drawing/2014/main" xmlns="" id="{6D40C2A4-7A0A-4FEE-8849-F53C6756D023}"/>
                </a:ext>
              </a:extLst>
            </p:cNvPr>
            <p:cNvSpPr/>
            <p:nvPr/>
          </p:nvSpPr>
          <p:spPr>
            <a:xfrm>
              <a:off x="3059833" y="2145411"/>
              <a:ext cx="2069976" cy="738664"/>
            </a:xfrm>
            <a:prstGeom prst="rect">
              <a:avLst/>
            </a:prstGeom>
            <a:solidFill>
              <a:srgbClr val="FFCCFF"/>
            </a:solidFill>
            <a:ln w="38100">
              <a:solidFill>
                <a:srgbClr val="FF0000"/>
              </a:solidFill>
            </a:ln>
          </p:spPr>
          <p:txBody>
            <a:bodyPr wrap="square">
              <a:spAutoFit/>
            </a:bodyPr>
            <a:lstStyle/>
            <a:p>
              <a:pPr algn="ctr"/>
              <a:r>
                <a:rPr lang="zh-TW" altLang="en-US" dirty="0">
                  <a:latin typeface="標楷體" panose="03000509000000000000" pitchFamily="65" charset="-120"/>
                  <a:ea typeface="標楷體" panose="03000509000000000000" pitchFamily="65" charset="-120"/>
                </a:rPr>
                <a:t>申請人數</a:t>
              </a:r>
              <a:endParaRPr lang="en-US" altLang="zh-TW" dirty="0">
                <a:latin typeface="標楷體" panose="03000509000000000000" pitchFamily="65" charset="-120"/>
                <a:ea typeface="標楷體" panose="03000509000000000000" pitchFamily="65" charset="-120"/>
              </a:endParaRPr>
            </a:p>
            <a:p>
              <a:pPr algn="ctr"/>
              <a:r>
                <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未超過</a:t>
              </a:r>
              <a:r>
                <a:rPr lang="zh-TW" altLang="en-US" dirty="0">
                  <a:latin typeface="標楷體" panose="03000509000000000000" pitchFamily="65" charset="-120"/>
                  <a:ea typeface="標楷體" panose="03000509000000000000" pitchFamily="65" charset="-120"/>
                </a:rPr>
                <a:t>招生名額</a:t>
              </a:r>
              <a:endParaRPr lang="zh-TW" altLang="en-US" dirty="0"/>
            </a:p>
          </p:txBody>
        </p:sp>
        <p:sp>
          <p:nvSpPr>
            <p:cNvPr id="8" name="箭號: 向右 7">
              <a:extLst>
                <a:ext uri="{FF2B5EF4-FFF2-40B4-BE49-F238E27FC236}">
                  <a16:creationId xmlns:a16="http://schemas.microsoft.com/office/drawing/2014/main" xmlns="" id="{2B6D759C-D935-4281-BE29-060D1B638442}"/>
                </a:ext>
              </a:extLst>
            </p:cNvPr>
            <p:cNvSpPr/>
            <p:nvPr/>
          </p:nvSpPr>
          <p:spPr>
            <a:xfrm rot="-1800000">
              <a:off x="2154266" y="2565265"/>
              <a:ext cx="792088" cy="576064"/>
            </a:xfrm>
            <a:prstGeom prst="rightArrow">
              <a:avLst/>
            </a:prstGeom>
            <a:solidFill>
              <a:srgbClr val="FFCCFF"/>
            </a:solid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4" name="群組 13">
            <a:extLst>
              <a:ext uri="{FF2B5EF4-FFF2-40B4-BE49-F238E27FC236}">
                <a16:creationId xmlns:a16="http://schemas.microsoft.com/office/drawing/2014/main" xmlns="" id="{43A95636-11BD-4B96-9209-A7D2458DBAF7}"/>
              </a:ext>
            </a:extLst>
          </p:cNvPr>
          <p:cNvGrpSpPr/>
          <p:nvPr/>
        </p:nvGrpSpPr>
        <p:grpSpPr>
          <a:xfrm>
            <a:off x="5305992" y="2145411"/>
            <a:ext cx="3038247" cy="707886"/>
            <a:chOff x="5305992" y="2145411"/>
            <a:chExt cx="3038247" cy="707886"/>
          </a:xfrm>
        </p:grpSpPr>
        <p:sp>
          <p:nvSpPr>
            <p:cNvPr id="10" name="矩形 9">
              <a:extLst>
                <a:ext uri="{FF2B5EF4-FFF2-40B4-BE49-F238E27FC236}">
                  <a16:creationId xmlns:a16="http://schemas.microsoft.com/office/drawing/2014/main" xmlns="" id="{7F8334F8-D847-463A-9B0C-25CB6D4A725D}"/>
                </a:ext>
              </a:extLst>
            </p:cNvPr>
            <p:cNvSpPr/>
            <p:nvPr/>
          </p:nvSpPr>
          <p:spPr>
            <a:xfrm>
              <a:off x="6274263" y="2145411"/>
              <a:ext cx="2069976" cy="707886"/>
            </a:xfrm>
            <a:prstGeom prst="rect">
              <a:avLst/>
            </a:prstGeom>
            <a:solidFill>
              <a:srgbClr val="FFCCFF"/>
            </a:solidFill>
            <a:ln w="38100">
              <a:solidFill>
                <a:srgbClr val="FF0000"/>
              </a:solidFill>
            </a:ln>
          </p:spPr>
          <p:txBody>
            <a:bodyPr wrap="square">
              <a:spAutoFit/>
            </a:bodyPr>
            <a:lstStyle/>
            <a:p>
              <a:pPr algn="ctr"/>
              <a:r>
                <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全額錄取</a:t>
              </a:r>
              <a:endParaRPr lang="en-US" altLang="zh-TW"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每人限錄取</a:t>
              </a:r>
              <a:r>
                <a:rPr lang="en-US" altLang="zh-TW" sz="1600" dirty="0">
                  <a:latin typeface="標楷體" panose="03000509000000000000" pitchFamily="65" charset="-120"/>
                  <a:ea typeface="標楷體" panose="03000509000000000000" pitchFamily="65" charset="-120"/>
                </a:rPr>
                <a:t>1</a:t>
              </a:r>
              <a:r>
                <a:rPr lang="zh-TW" altLang="en-US" sz="1600" dirty="0" smtClean="0">
                  <a:latin typeface="標楷體" panose="03000509000000000000" pitchFamily="65" charset="-120"/>
                  <a:ea typeface="標楷體" panose="03000509000000000000" pitchFamily="65" charset="-120"/>
                </a:rPr>
                <a:t>校</a:t>
              </a:r>
              <a:r>
                <a:rPr lang="en-US" altLang="zh-TW" sz="1600" dirty="0" smtClean="0">
                  <a:latin typeface="標楷體"/>
                  <a:ea typeface="標楷體"/>
                </a:rPr>
                <a:t>╱</a:t>
              </a:r>
              <a:r>
                <a:rPr lang="zh-TW" altLang="en-US" sz="1600" dirty="0" smtClean="0">
                  <a:latin typeface="標楷體" panose="03000509000000000000" pitchFamily="65" charset="-120"/>
                  <a:ea typeface="標楷體" panose="03000509000000000000" pitchFamily="65" charset="-120"/>
                </a:rPr>
                <a:t>科</a:t>
              </a:r>
              <a:r>
                <a:rPr lang="en-US" altLang="zh-TW" sz="1600" dirty="0">
                  <a:latin typeface="標楷體" panose="03000509000000000000" pitchFamily="65" charset="-120"/>
                  <a:ea typeface="標楷體" panose="03000509000000000000" pitchFamily="65" charset="-120"/>
                </a:rPr>
                <a:t>)</a:t>
              </a:r>
              <a:endParaRPr lang="zh-TW" altLang="en-US" sz="1600" dirty="0"/>
            </a:p>
          </p:txBody>
        </p:sp>
        <p:sp>
          <p:nvSpPr>
            <p:cNvPr id="15" name="箭號: 向右 14">
              <a:extLst>
                <a:ext uri="{FF2B5EF4-FFF2-40B4-BE49-F238E27FC236}">
                  <a16:creationId xmlns:a16="http://schemas.microsoft.com/office/drawing/2014/main" xmlns="" id="{483EE003-3CEC-4141-9A0A-2BA38827ED8F}"/>
                </a:ext>
              </a:extLst>
            </p:cNvPr>
            <p:cNvSpPr/>
            <p:nvPr/>
          </p:nvSpPr>
          <p:spPr>
            <a:xfrm>
              <a:off x="5305992" y="2211322"/>
              <a:ext cx="792088" cy="576064"/>
            </a:xfrm>
            <a:prstGeom prst="rightArrow">
              <a:avLst/>
            </a:prstGeom>
            <a:solidFill>
              <a:srgbClr val="FFCCFF"/>
            </a:solidFill>
            <a:ln w="381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9" name="群組 18">
            <a:extLst>
              <a:ext uri="{FF2B5EF4-FFF2-40B4-BE49-F238E27FC236}">
                <a16:creationId xmlns:a16="http://schemas.microsoft.com/office/drawing/2014/main" xmlns="" id="{71751E08-6401-438D-AD14-8FA6A7226E50}"/>
              </a:ext>
            </a:extLst>
          </p:cNvPr>
          <p:cNvGrpSpPr/>
          <p:nvPr/>
        </p:nvGrpSpPr>
        <p:grpSpPr>
          <a:xfrm>
            <a:off x="2233963" y="3894295"/>
            <a:ext cx="2895846" cy="1281481"/>
            <a:chOff x="2233963" y="3894295"/>
            <a:chExt cx="2895846" cy="1281481"/>
          </a:xfrm>
        </p:grpSpPr>
        <p:sp>
          <p:nvSpPr>
            <p:cNvPr id="5" name="矩形 4">
              <a:extLst>
                <a:ext uri="{FF2B5EF4-FFF2-40B4-BE49-F238E27FC236}">
                  <a16:creationId xmlns:a16="http://schemas.microsoft.com/office/drawing/2014/main" xmlns="" id="{FDC4DBA9-5EB3-4C82-B3F0-ED23EC63EEF0}"/>
                </a:ext>
              </a:extLst>
            </p:cNvPr>
            <p:cNvSpPr/>
            <p:nvPr/>
          </p:nvSpPr>
          <p:spPr>
            <a:xfrm>
              <a:off x="3059833" y="4437112"/>
              <a:ext cx="2069976" cy="738664"/>
            </a:xfrm>
            <a:prstGeom prst="rect">
              <a:avLst/>
            </a:prstGeom>
            <a:solidFill>
              <a:srgbClr val="CCFFCC"/>
            </a:solidFill>
            <a:ln w="38100">
              <a:solidFill>
                <a:srgbClr val="008000"/>
              </a:solidFill>
            </a:ln>
          </p:spPr>
          <p:txBody>
            <a:bodyPr wrap="square">
              <a:spAutoFit/>
            </a:bodyPr>
            <a:lstStyle/>
            <a:p>
              <a:pPr algn="ctr"/>
              <a:r>
                <a:rPr lang="zh-TW" altLang="en-US" dirty="0">
                  <a:latin typeface="標楷體" panose="03000509000000000000" pitchFamily="65" charset="-120"/>
                  <a:ea typeface="標楷體" panose="03000509000000000000" pitchFamily="65" charset="-120"/>
                </a:rPr>
                <a:t>申請人數 </a:t>
              </a:r>
            </a:p>
            <a:p>
              <a:pPr algn="ctr"/>
              <a:r>
                <a:rPr lang="zh-TW" altLang="en-US" sz="2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超過</a:t>
              </a:r>
              <a:r>
                <a:rPr lang="zh-TW" altLang="en-US" dirty="0">
                  <a:latin typeface="標楷體" panose="03000509000000000000" pitchFamily="65" charset="-120"/>
                  <a:ea typeface="標楷體" panose="03000509000000000000" pitchFamily="65" charset="-120"/>
                </a:rPr>
                <a:t>招生名額 </a:t>
              </a:r>
              <a:endParaRPr lang="zh-TW" altLang="en-US" dirty="0"/>
            </a:p>
          </p:txBody>
        </p:sp>
        <p:sp>
          <p:nvSpPr>
            <p:cNvPr id="16" name="箭號: 向右 15">
              <a:extLst>
                <a:ext uri="{FF2B5EF4-FFF2-40B4-BE49-F238E27FC236}">
                  <a16:creationId xmlns:a16="http://schemas.microsoft.com/office/drawing/2014/main" xmlns="" id="{B6427761-E861-4B4A-B0D4-3D768F5636AB}"/>
                </a:ext>
              </a:extLst>
            </p:cNvPr>
            <p:cNvSpPr/>
            <p:nvPr/>
          </p:nvSpPr>
          <p:spPr>
            <a:xfrm rot="2700000">
              <a:off x="2125951" y="4002307"/>
              <a:ext cx="792088" cy="576064"/>
            </a:xfrm>
            <a:prstGeom prst="rightArrow">
              <a:avLst/>
            </a:prstGeom>
            <a:solidFill>
              <a:srgbClr val="CCFFCC"/>
            </a:solidFill>
            <a:ln w="38100">
              <a:solidFill>
                <a:srgbClr val="008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0" name="群組 19">
            <a:extLst>
              <a:ext uri="{FF2B5EF4-FFF2-40B4-BE49-F238E27FC236}">
                <a16:creationId xmlns:a16="http://schemas.microsoft.com/office/drawing/2014/main" xmlns="" id="{74381A0C-BBEF-4E10-B3E3-939BEE5080A8}"/>
              </a:ext>
            </a:extLst>
          </p:cNvPr>
          <p:cNvGrpSpPr/>
          <p:nvPr/>
        </p:nvGrpSpPr>
        <p:grpSpPr>
          <a:xfrm>
            <a:off x="5320291" y="3821559"/>
            <a:ext cx="3023948" cy="756813"/>
            <a:chOff x="5320291" y="3821559"/>
            <a:chExt cx="3023948" cy="756813"/>
          </a:xfrm>
        </p:grpSpPr>
        <p:sp>
          <p:nvSpPr>
            <p:cNvPr id="12" name="矩形 11">
              <a:extLst>
                <a:ext uri="{FF2B5EF4-FFF2-40B4-BE49-F238E27FC236}">
                  <a16:creationId xmlns:a16="http://schemas.microsoft.com/office/drawing/2014/main" xmlns="" id="{0D5613B5-2DE5-4C57-AA3B-9E5D02EDFD67}"/>
                </a:ext>
              </a:extLst>
            </p:cNvPr>
            <p:cNvSpPr/>
            <p:nvPr/>
          </p:nvSpPr>
          <p:spPr>
            <a:xfrm>
              <a:off x="6274263" y="3821559"/>
              <a:ext cx="2069976" cy="615553"/>
            </a:xfrm>
            <a:prstGeom prst="rect">
              <a:avLst/>
            </a:prstGeom>
            <a:solidFill>
              <a:srgbClr val="CCFFCC"/>
            </a:solidFill>
            <a:ln w="38100">
              <a:solidFill>
                <a:srgbClr val="008000"/>
              </a:solidFill>
            </a:ln>
          </p:spPr>
          <p:txBody>
            <a:bodyPr wrap="square">
              <a:spAutoFit/>
            </a:bodyPr>
            <a:lstStyle/>
            <a:p>
              <a:pPr algn="ctr"/>
              <a:r>
                <a:rPr lang="zh-TW" altLang="en-US" dirty="0">
                  <a:latin typeface="標楷體" panose="03000509000000000000" pitchFamily="65" charset="-120"/>
                  <a:ea typeface="標楷體" panose="03000509000000000000" pitchFamily="65" charset="-120"/>
                </a:rPr>
                <a:t>依</a:t>
              </a:r>
              <a:r>
                <a:rPr lang="zh-TW" altLang="en-US"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總積分</a:t>
              </a:r>
              <a:r>
                <a:rPr lang="zh-TW" altLang="en-US" dirty="0">
                  <a:latin typeface="標楷體" panose="03000509000000000000" pitchFamily="65" charset="-120"/>
                  <a:ea typeface="標楷體" panose="03000509000000000000" pitchFamily="65" charset="-120"/>
                </a:rPr>
                <a:t>擇優錄取</a:t>
              </a:r>
              <a:endParaRPr lang="en-US" altLang="zh-TW" dirty="0">
                <a:latin typeface="標楷體" panose="03000509000000000000" pitchFamily="65" charset="-120"/>
                <a:ea typeface="標楷體" panose="03000509000000000000" pitchFamily="65" charset="-120"/>
              </a:endParaRPr>
            </a:p>
            <a:p>
              <a:pPr algn="ct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不比序</a:t>
              </a:r>
              <a:r>
                <a:rPr lang="en-US" altLang="zh-TW" sz="1600" dirty="0">
                  <a:latin typeface="標楷體" panose="03000509000000000000" pitchFamily="65" charset="-120"/>
                  <a:ea typeface="標楷體" panose="03000509000000000000" pitchFamily="65" charset="-120"/>
                </a:rPr>
                <a:t>)</a:t>
              </a:r>
              <a:endParaRPr lang="zh-TW" altLang="en-US" sz="1600" dirty="0"/>
            </a:p>
          </p:txBody>
        </p:sp>
        <p:sp>
          <p:nvSpPr>
            <p:cNvPr id="17" name="箭號: 向右 16">
              <a:extLst>
                <a:ext uri="{FF2B5EF4-FFF2-40B4-BE49-F238E27FC236}">
                  <a16:creationId xmlns:a16="http://schemas.microsoft.com/office/drawing/2014/main" xmlns="" id="{4E7F5922-9FAA-4FCA-BB1D-C47A1EE9D38D}"/>
                </a:ext>
              </a:extLst>
            </p:cNvPr>
            <p:cNvSpPr/>
            <p:nvPr/>
          </p:nvSpPr>
          <p:spPr>
            <a:xfrm rot="-900000">
              <a:off x="5320291" y="4002308"/>
              <a:ext cx="792088" cy="576064"/>
            </a:xfrm>
            <a:prstGeom prst="rightArrow">
              <a:avLst/>
            </a:prstGeom>
            <a:solidFill>
              <a:srgbClr val="CCFFCC"/>
            </a:solidFill>
            <a:ln w="38100">
              <a:solidFill>
                <a:srgbClr val="008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1" name="群組 20">
            <a:extLst>
              <a:ext uri="{FF2B5EF4-FFF2-40B4-BE49-F238E27FC236}">
                <a16:creationId xmlns:a16="http://schemas.microsoft.com/office/drawing/2014/main" xmlns="" id="{45D229A7-C825-4DB8-AFFB-59EA7CD80CB0}"/>
              </a:ext>
            </a:extLst>
          </p:cNvPr>
          <p:cNvGrpSpPr/>
          <p:nvPr/>
        </p:nvGrpSpPr>
        <p:grpSpPr>
          <a:xfrm>
            <a:off x="5324201" y="5091797"/>
            <a:ext cx="3020038" cy="668754"/>
            <a:chOff x="5324201" y="5091797"/>
            <a:chExt cx="3020038" cy="668754"/>
          </a:xfrm>
        </p:grpSpPr>
        <p:sp>
          <p:nvSpPr>
            <p:cNvPr id="13" name="矩形 12">
              <a:extLst>
                <a:ext uri="{FF2B5EF4-FFF2-40B4-BE49-F238E27FC236}">
                  <a16:creationId xmlns:a16="http://schemas.microsoft.com/office/drawing/2014/main" xmlns="" id="{7958F4C4-A7D4-40B5-81D8-7DD6C0A0A724}"/>
                </a:ext>
              </a:extLst>
            </p:cNvPr>
            <p:cNvSpPr/>
            <p:nvPr/>
          </p:nvSpPr>
          <p:spPr>
            <a:xfrm>
              <a:off x="6274263" y="5175776"/>
              <a:ext cx="2069976" cy="584775"/>
            </a:xfrm>
            <a:prstGeom prst="rect">
              <a:avLst/>
            </a:prstGeom>
            <a:solidFill>
              <a:srgbClr val="CCFFCC"/>
            </a:solidFill>
            <a:ln w="38100">
              <a:solidFill>
                <a:srgbClr val="008000"/>
              </a:solidFill>
            </a:ln>
          </p:spPr>
          <p:txBody>
            <a:bodyPr wrap="square">
              <a:spAutoFit/>
            </a:bodyPr>
            <a:lstStyle/>
            <a:p>
              <a:pPr algn="ctr"/>
              <a:r>
                <a:rPr lang="zh-TW" altLang="en-US" sz="1600" dirty="0">
                  <a:latin typeface="標楷體" panose="03000509000000000000" pitchFamily="65" charset="-120"/>
                  <a:ea typeface="標楷體" panose="03000509000000000000" pitchFamily="65" charset="-120"/>
                </a:rPr>
                <a:t>最低錄取</a:t>
              </a:r>
              <a:r>
                <a:rPr lang="zh-TW" altLang="en-US" sz="16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總積分相同</a:t>
              </a:r>
              <a:endParaRPr lang="en-US" altLang="zh-TW" sz="16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進行超額比序</a:t>
              </a:r>
              <a:r>
                <a:rPr lang="en-US" altLang="zh-TW" sz="1600" dirty="0">
                  <a:latin typeface="標楷體" panose="03000509000000000000" pitchFamily="65" charset="-120"/>
                  <a:ea typeface="標楷體" panose="03000509000000000000" pitchFamily="65" charset="-120"/>
                </a:rPr>
                <a:t>)</a:t>
              </a:r>
              <a:endParaRPr lang="zh-TW" altLang="en-US" sz="1600" dirty="0">
                <a:latin typeface="標楷體" panose="03000509000000000000" pitchFamily="65" charset="-120"/>
                <a:ea typeface="標楷體" panose="03000509000000000000" pitchFamily="65" charset="-120"/>
              </a:endParaRPr>
            </a:p>
          </p:txBody>
        </p:sp>
        <p:sp>
          <p:nvSpPr>
            <p:cNvPr id="18" name="箭號: 向右 17">
              <a:extLst>
                <a:ext uri="{FF2B5EF4-FFF2-40B4-BE49-F238E27FC236}">
                  <a16:creationId xmlns:a16="http://schemas.microsoft.com/office/drawing/2014/main" xmlns="" id="{30A62573-CCC7-44F9-833D-5C2766BA0B5B}"/>
                </a:ext>
              </a:extLst>
            </p:cNvPr>
            <p:cNvSpPr/>
            <p:nvPr/>
          </p:nvSpPr>
          <p:spPr>
            <a:xfrm rot="900000">
              <a:off x="5324201" y="5091797"/>
              <a:ext cx="792088" cy="576064"/>
            </a:xfrm>
            <a:prstGeom prst="rightArrow">
              <a:avLst/>
            </a:prstGeom>
            <a:solidFill>
              <a:srgbClr val="CCFFCC"/>
            </a:solidFill>
            <a:ln w="38100">
              <a:solidFill>
                <a:srgbClr val="008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9" name="星形: 七角 8">
            <a:extLst>
              <a:ext uri="{FF2B5EF4-FFF2-40B4-BE49-F238E27FC236}">
                <a16:creationId xmlns:a16="http://schemas.microsoft.com/office/drawing/2014/main" xmlns="" id="{A4F59BDB-1266-45EA-A3C3-5E37DBB2B8B0}"/>
              </a:ext>
            </a:extLst>
          </p:cNvPr>
          <p:cNvSpPr/>
          <p:nvPr/>
        </p:nvSpPr>
        <p:spPr>
          <a:xfrm>
            <a:off x="1079485" y="2515601"/>
            <a:ext cx="2941649" cy="1777495"/>
          </a:xfrm>
          <a:prstGeom prst="star7">
            <a:avLst/>
          </a:prstGeom>
          <a:solidFill>
            <a:srgbClr val="CCECFF"/>
          </a:solidFill>
          <a:ln w="38100">
            <a:solidFill>
              <a:srgbClr val="3333FF"/>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3333FF"/>
                </a:solidFill>
                <a:effectLst>
                  <a:outerShdw blurRad="38100" dist="38100" dir="2700000" algn="tl">
                    <a:srgbClr val="000000">
                      <a:alpha val="43137"/>
                    </a:srgbClr>
                  </a:outerShdw>
                </a:effectLst>
              </a:rPr>
              <a:t>不同校系</a:t>
            </a:r>
            <a:endParaRPr lang="en-US" altLang="zh-TW" sz="2800" b="1" dirty="0">
              <a:solidFill>
                <a:srgbClr val="3333FF"/>
              </a:solidFill>
              <a:effectLst>
                <a:outerShdw blurRad="38100" dist="38100" dir="2700000" algn="tl">
                  <a:srgbClr val="000000">
                    <a:alpha val="43137"/>
                  </a:srgbClr>
                </a:outerShdw>
              </a:effectLst>
            </a:endParaRPr>
          </a:p>
          <a:p>
            <a:pPr algn="ctr"/>
            <a:r>
              <a:rPr lang="zh-TW" altLang="en-US" sz="2800" b="1" dirty="0">
                <a:solidFill>
                  <a:srgbClr val="3333FF"/>
                </a:solidFill>
                <a:effectLst>
                  <a:outerShdw blurRad="38100" dist="38100" dir="2700000" algn="tl">
                    <a:srgbClr val="000000">
                      <a:alpha val="43137"/>
                    </a:srgbClr>
                  </a:outerShdw>
                </a:effectLst>
              </a:rPr>
              <a:t>不競爭</a:t>
            </a:r>
          </a:p>
        </p:txBody>
      </p:sp>
      <p:sp>
        <p:nvSpPr>
          <p:cNvPr id="26" name="星形: 七角 25">
            <a:extLst>
              <a:ext uri="{FF2B5EF4-FFF2-40B4-BE49-F238E27FC236}">
                <a16:creationId xmlns:a16="http://schemas.microsoft.com/office/drawing/2014/main" xmlns="" id="{E33F886B-503A-431F-B8A3-C014A7E702A9}"/>
              </a:ext>
            </a:extLst>
          </p:cNvPr>
          <p:cNvSpPr/>
          <p:nvPr/>
        </p:nvSpPr>
        <p:spPr>
          <a:xfrm>
            <a:off x="4245510" y="3885306"/>
            <a:ext cx="2941649" cy="1777495"/>
          </a:xfrm>
          <a:prstGeom prst="star7">
            <a:avLst/>
          </a:prstGeom>
          <a:solidFill>
            <a:srgbClr val="CCECFF"/>
          </a:solidFill>
          <a:ln w="38100">
            <a:solidFill>
              <a:srgbClr val="3333FF"/>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3333FF"/>
                </a:solidFill>
                <a:effectLst>
                  <a:outerShdw blurRad="38100" dist="38100" dir="2700000" algn="tl">
                    <a:srgbClr val="000000">
                      <a:alpha val="43137"/>
                    </a:srgbClr>
                  </a:outerShdw>
                </a:effectLst>
              </a:rPr>
              <a:t>總積分高</a:t>
            </a:r>
            <a:r>
              <a:rPr lang="en-US" altLang="zh-TW" sz="2800" b="1" dirty="0">
                <a:solidFill>
                  <a:srgbClr val="3333FF"/>
                </a:solidFill>
                <a:effectLst>
                  <a:outerShdw blurRad="38100" dist="38100" dir="2700000" algn="tl">
                    <a:srgbClr val="000000">
                      <a:alpha val="43137"/>
                    </a:srgbClr>
                  </a:outerShdw>
                </a:effectLst>
              </a:rPr>
              <a:t> </a:t>
            </a:r>
            <a:r>
              <a:rPr lang="zh-TW" altLang="en-US" sz="2800" b="1" dirty="0">
                <a:solidFill>
                  <a:srgbClr val="3333FF"/>
                </a:solidFill>
                <a:effectLst>
                  <a:outerShdw blurRad="38100" dist="38100" dir="2700000" algn="tl">
                    <a:srgbClr val="000000">
                      <a:alpha val="43137"/>
                    </a:srgbClr>
                  </a:outerShdw>
                </a:effectLst>
              </a:rPr>
              <a:t>不比序</a:t>
            </a:r>
          </a:p>
        </p:txBody>
      </p:sp>
    </p:spTree>
    <p:extLst>
      <p:ext uri="{BB962C8B-B14F-4D97-AF65-F5344CB8AC3E}">
        <p14:creationId xmlns:p14="http://schemas.microsoft.com/office/powerpoint/2010/main" val="2091285617"/>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heel(1)">
                                      <p:cBhvr>
                                        <p:cTn id="36" dur="2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heel(1)">
                                      <p:cBhvr>
                                        <p:cTn id="4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7158" y="500042"/>
            <a:ext cx="8429684" cy="769441"/>
          </a:xfrm>
          <a:prstGeom prst="rect">
            <a:avLst/>
          </a:prstGeom>
        </p:spPr>
        <p:txBody>
          <a:bodyPr wrap="square">
            <a:spAutoFit/>
          </a:bodyPr>
          <a:lstStyle/>
          <a:p>
            <a:pPr algn="ctr"/>
            <a:r>
              <a:rPr lang="zh-TW" altLang="en-US" sz="4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基北區免試入學的積分採計</a:t>
            </a:r>
            <a:endParaRPr lang="zh-TW" altLang="en-US" sz="20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0" name="群組 9">
            <a:extLst>
              <a:ext uri="{FF2B5EF4-FFF2-40B4-BE49-F238E27FC236}">
                <a16:creationId xmlns:a16="http://schemas.microsoft.com/office/drawing/2014/main" xmlns="" id="{4802A37C-CFDC-4831-AC3A-61433C29E734}"/>
              </a:ext>
            </a:extLst>
          </p:cNvPr>
          <p:cNvGrpSpPr/>
          <p:nvPr/>
        </p:nvGrpSpPr>
        <p:grpSpPr>
          <a:xfrm>
            <a:off x="2252412" y="1719201"/>
            <a:ext cx="2383155" cy="3453129"/>
            <a:chOff x="2687364" y="1739615"/>
            <a:chExt cx="2383155" cy="3453129"/>
          </a:xfrm>
        </p:grpSpPr>
        <p:sp>
          <p:nvSpPr>
            <p:cNvPr id="3" name="object 15">
              <a:extLst>
                <a:ext uri="{FF2B5EF4-FFF2-40B4-BE49-F238E27FC236}">
                  <a16:creationId xmlns:a16="http://schemas.microsoft.com/office/drawing/2014/main" xmlns="" id="{6E109B79-C6A3-4490-A310-7CA963F95C78}"/>
                </a:ext>
              </a:extLst>
            </p:cNvPr>
            <p:cNvSpPr/>
            <p:nvPr/>
          </p:nvSpPr>
          <p:spPr>
            <a:xfrm>
              <a:off x="2687364" y="1739615"/>
              <a:ext cx="2383155" cy="3453129"/>
            </a:xfrm>
            <a:custGeom>
              <a:avLst/>
              <a:gdLst/>
              <a:ahLst/>
              <a:cxnLst/>
              <a:rect l="l" t="t" r="r" b="b"/>
              <a:pathLst>
                <a:path w="2383154" h="3453129">
                  <a:moveTo>
                    <a:pt x="2382920" y="0"/>
                  </a:moveTo>
                  <a:lnTo>
                    <a:pt x="2332814" y="502"/>
                  </a:lnTo>
                  <a:lnTo>
                    <a:pt x="2282799" y="2007"/>
                  </a:lnTo>
                  <a:lnTo>
                    <a:pt x="2232889" y="4511"/>
                  </a:lnTo>
                  <a:lnTo>
                    <a:pt x="2183101" y="8008"/>
                  </a:lnTo>
                  <a:lnTo>
                    <a:pt x="2133450" y="12496"/>
                  </a:lnTo>
                  <a:lnTo>
                    <a:pt x="2083953" y="17970"/>
                  </a:lnTo>
                  <a:lnTo>
                    <a:pt x="2034624" y="24426"/>
                  </a:lnTo>
                  <a:lnTo>
                    <a:pt x="1985480" y="31859"/>
                  </a:lnTo>
                  <a:lnTo>
                    <a:pt x="1936536" y="40267"/>
                  </a:lnTo>
                  <a:lnTo>
                    <a:pt x="1887808" y="49643"/>
                  </a:lnTo>
                  <a:lnTo>
                    <a:pt x="1839312" y="59986"/>
                  </a:lnTo>
                  <a:lnTo>
                    <a:pt x="1791063" y="71289"/>
                  </a:lnTo>
                  <a:lnTo>
                    <a:pt x="1743078" y="83550"/>
                  </a:lnTo>
                  <a:lnTo>
                    <a:pt x="1695372" y="96763"/>
                  </a:lnTo>
                  <a:lnTo>
                    <a:pt x="1647960" y="110926"/>
                  </a:lnTo>
                  <a:lnTo>
                    <a:pt x="1600859" y="126033"/>
                  </a:lnTo>
                  <a:lnTo>
                    <a:pt x="1554084" y="142082"/>
                  </a:lnTo>
                  <a:lnTo>
                    <a:pt x="1507651" y="159066"/>
                  </a:lnTo>
                  <a:lnTo>
                    <a:pt x="1461576" y="176984"/>
                  </a:lnTo>
                  <a:lnTo>
                    <a:pt x="1415874" y="195829"/>
                  </a:lnTo>
                  <a:lnTo>
                    <a:pt x="1370561" y="215599"/>
                  </a:lnTo>
                  <a:lnTo>
                    <a:pt x="1325653" y="236289"/>
                  </a:lnTo>
                  <a:lnTo>
                    <a:pt x="1281166" y="257895"/>
                  </a:lnTo>
                  <a:lnTo>
                    <a:pt x="1237115" y="280413"/>
                  </a:lnTo>
                  <a:lnTo>
                    <a:pt x="1193516" y="303838"/>
                  </a:lnTo>
                  <a:lnTo>
                    <a:pt x="1150385" y="328168"/>
                  </a:lnTo>
                  <a:lnTo>
                    <a:pt x="1107990" y="353213"/>
                  </a:lnTo>
                  <a:lnTo>
                    <a:pt x="1066333" y="378966"/>
                  </a:lnTo>
                  <a:lnTo>
                    <a:pt x="1025419" y="405412"/>
                  </a:lnTo>
                  <a:lnTo>
                    <a:pt x="985250" y="432539"/>
                  </a:lnTo>
                  <a:lnTo>
                    <a:pt x="945831" y="460333"/>
                  </a:lnTo>
                  <a:lnTo>
                    <a:pt x="907163" y="488783"/>
                  </a:lnTo>
                  <a:lnTo>
                    <a:pt x="869252" y="517873"/>
                  </a:lnTo>
                  <a:lnTo>
                    <a:pt x="832099" y="547593"/>
                  </a:lnTo>
                  <a:lnTo>
                    <a:pt x="795709" y="577928"/>
                  </a:lnTo>
                  <a:lnTo>
                    <a:pt x="760085" y="608865"/>
                  </a:lnTo>
                  <a:lnTo>
                    <a:pt x="725230" y="640392"/>
                  </a:lnTo>
                  <a:lnTo>
                    <a:pt x="691148" y="672495"/>
                  </a:lnTo>
                  <a:lnTo>
                    <a:pt x="657841" y="705161"/>
                  </a:lnTo>
                  <a:lnTo>
                    <a:pt x="625314" y="738378"/>
                  </a:lnTo>
                  <a:lnTo>
                    <a:pt x="593569" y="772132"/>
                  </a:lnTo>
                  <a:lnTo>
                    <a:pt x="562610" y="806410"/>
                  </a:lnTo>
                  <a:lnTo>
                    <a:pt x="532441" y="841199"/>
                  </a:lnTo>
                  <a:lnTo>
                    <a:pt x="503065" y="876487"/>
                  </a:lnTo>
                  <a:lnTo>
                    <a:pt x="474484" y="912259"/>
                  </a:lnTo>
                  <a:lnTo>
                    <a:pt x="446704" y="948503"/>
                  </a:lnTo>
                  <a:lnTo>
                    <a:pt x="419726" y="985206"/>
                  </a:lnTo>
                  <a:lnTo>
                    <a:pt x="393554" y="1022356"/>
                  </a:lnTo>
                  <a:lnTo>
                    <a:pt x="368192" y="1059938"/>
                  </a:lnTo>
                  <a:lnTo>
                    <a:pt x="343642" y="1097939"/>
                  </a:lnTo>
                  <a:lnTo>
                    <a:pt x="319909" y="1136348"/>
                  </a:lnTo>
                  <a:lnTo>
                    <a:pt x="296996" y="1175150"/>
                  </a:lnTo>
                  <a:lnTo>
                    <a:pt x="274906" y="1214333"/>
                  </a:lnTo>
                  <a:lnTo>
                    <a:pt x="253642" y="1253883"/>
                  </a:lnTo>
                  <a:lnTo>
                    <a:pt x="233209" y="1293788"/>
                  </a:lnTo>
                  <a:lnTo>
                    <a:pt x="213608" y="1334035"/>
                  </a:lnTo>
                  <a:lnTo>
                    <a:pt x="194844" y="1374609"/>
                  </a:lnTo>
                  <a:lnTo>
                    <a:pt x="176919" y="1415500"/>
                  </a:lnTo>
                  <a:lnTo>
                    <a:pt x="159838" y="1456693"/>
                  </a:lnTo>
                  <a:lnTo>
                    <a:pt x="143604" y="1498175"/>
                  </a:lnTo>
                  <a:lnTo>
                    <a:pt x="128220" y="1539933"/>
                  </a:lnTo>
                  <a:lnTo>
                    <a:pt x="113689" y="1581954"/>
                  </a:lnTo>
                  <a:lnTo>
                    <a:pt x="100014" y="1624226"/>
                  </a:lnTo>
                  <a:lnTo>
                    <a:pt x="87200" y="1666735"/>
                  </a:lnTo>
                  <a:lnTo>
                    <a:pt x="75249" y="1709468"/>
                  </a:lnTo>
                  <a:lnTo>
                    <a:pt x="64166" y="1752412"/>
                  </a:lnTo>
                  <a:lnTo>
                    <a:pt x="53952" y="1795554"/>
                  </a:lnTo>
                  <a:lnTo>
                    <a:pt x="44612" y="1838881"/>
                  </a:lnTo>
                  <a:lnTo>
                    <a:pt x="36149" y="1882379"/>
                  </a:lnTo>
                  <a:lnTo>
                    <a:pt x="28566" y="1926037"/>
                  </a:lnTo>
                  <a:lnTo>
                    <a:pt x="21867" y="1969840"/>
                  </a:lnTo>
                  <a:lnTo>
                    <a:pt x="16055" y="2013777"/>
                  </a:lnTo>
                  <a:lnTo>
                    <a:pt x="11133" y="2057832"/>
                  </a:lnTo>
                  <a:lnTo>
                    <a:pt x="7106" y="2101995"/>
                  </a:lnTo>
                  <a:lnTo>
                    <a:pt x="3975" y="2146251"/>
                  </a:lnTo>
                  <a:lnTo>
                    <a:pt x="1745" y="2190588"/>
                  </a:lnTo>
                  <a:lnTo>
                    <a:pt x="419" y="2234992"/>
                  </a:lnTo>
                  <a:lnTo>
                    <a:pt x="0" y="2279451"/>
                  </a:lnTo>
                  <a:lnTo>
                    <a:pt x="491" y="2323951"/>
                  </a:lnTo>
                  <a:lnTo>
                    <a:pt x="1897" y="2368479"/>
                  </a:lnTo>
                  <a:lnTo>
                    <a:pt x="4220" y="2413023"/>
                  </a:lnTo>
                  <a:lnTo>
                    <a:pt x="7463" y="2457569"/>
                  </a:lnTo>
                  <a:lnTo>
                    <a:pt x="11631" y="2502104"/>
                  </a:lnTo>
                  <a:lnTo>
                    <a:pt x="16726" y="2546616"/>
                  </a:lnTo>
                  <a:lnTo>
                    <a:pt x="22753" y="2591090"/>
                  </a:lnTo>
                  <a:lnTo>
                    <a:pt x="29713" y="2635515"/>
                  </a:lnTo>
                  <a:lnTo>
                    <a:pt x="37611" y="2679877"/>
                  </a:lnTo>
                  <a:lnTo>
                    <a:pt x="46449" y="2724163"/>
                  </a:lnTo>
                  <a:lnTo>
                    <a:pt x="56233" y="2768359"/>
                  </a:lnTo>
                  <a:lnTo>
                    <a:pt x="66963" y="2812454"/>
                  </a:lnTo>
                  <a:lnTo>
                    <a:pt x="78645" y="2856433"/>
                  </a:lnTo>
                  <a:lnTo>
                    <a:pt x="91281" y="2900285"/>
                  </a:lnTo>
                  <a:lnTo>
                    <a:pt x="104875" y="2943995"/>
                  </a:lnTo>
                  <a:lnTo>
                    <a:pt x="119430" y="2987550"/>
                  </a:lnTo>
                  <a:lnTo>
                    <a:pt x="134950" y="3030939"/>
                  </a:lnTo>
                  <a:lnTo>
                    <a:pt x="151437" y="3074147"/>
                  </a:lnTo>
                  <a:lnTo>
                    <a:pt x="168896" y="3117161"/>
                  </a:lnTo>
                  <a:lnTo>
                    <a:pt x="187330" y="3159969"/>
                  </a:lnTo>
                  <a:lnTo>
                    <a:pt x="206741" y="3202558"/>
                  </a:lnTo>
                  <a:lnTo>
                    <a:pt x="227133" y="3244914"/>
                  </a:lnTo>
                  <a:lnTo>
                    <a:pt x="248511" y="3287024"/>
                  </a:lnTo>
                  <a:lnTo>
                    <a:pt x="270876" y="3328876"/>
                  </a:lnTo>
                  <a:lnTo>
                    <a:pt x="294233" y="3370456"/>
                  </a:lnTo>
                  <a:lnTo>
                    <a:pt x="318585" y="3411751"/>
                  </a:lnTo>
                  <a:lnTo>
                    <a:pt x="343935" y="3452749"/>
                  </a:lnTo>
                  <a:lnTo>
                    <a:pt x="2382920" y="2275459"/>
                  </a:lnTo>
                  <a:lnTo>
                    <a:pt x="2382920" y="0"/>
                  </a:lnTo>
                  <a:close/>
                </a:path>
              </a:pathLst>
            </a:custGeom>
            <a:solidFill>
              <a:srgbClr val="FFFFCC"/>
            </a:solidFill>
            <a:ln w="38100">
              <a:solidFill>
                <a:srgbClr val="FF0000"/>
              </a:solidFill>
            </a:ln>
          </p:spPr>
          <p:txBody>
            <a:bodyPr wrap="square" lIns="0" tIns="0" rIns="0" bIns="0" rtlCol="0"/>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 name="object 17">
              <a:extLst>
                <a:ext uri="{FF2B5EF4-FFF2-40B4-BE49-F238E27FC236}">
                  <a16:creationId xmlns:a16="http://schemas.microsoft.com/office/drawing/2014/main" xmlns="" id="{61D21428-3805-423F-B0E2-A753375AD78C}"/>
                </a:ext>
              </a:extLst>
            </p:cNvPr>
            <p:cNvSpPr txBox="1"/>
            <p:nvPr/>
          </p:nvSpPr>
          <p:spPr>
            <a:xfrm>
              <a:off x="3072338" y="2919819"/>
              <a:ext cx="1850044" cy="861390"/>
            </a:xfrm>
            <a:prstGeom prst="rect">
              <a:avLst/>
            </a:prstGeom>
          </p:spPr>
          <p:txBody>
            <a:bodyPr vert="horz" wrap="square" lIns="0" tIns="12065" rIns="0" bIns="0" rtlCol="0">
              <a:spAutoFit/>
            </a:bodyPr>
            <a:lstStyle/>
            <a:p>
              <a:pPr marL="12700" marR="5080" indent="39370" algn="ctr">
                <a:lnSpc>
                  <a:spcPct val="144100"/>
                </a:lnSpc>
                <a:spcBef>
                  <a:spcPts val="95"/>
                </a:spcBef>
              </a:pPr>
              <a:r>
                <a:rPr lang="zh-TW" altLang="en-US" sz="20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國中教育</a:t>
              </a:r>
              <a:r>
                <a:rPr sz="2000" b="1" dirty="0" err="1">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會考</a:t>
              </a:r>
              <a:endParaRPr lang="en-US" altLang="zh-TW" sz="20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2700" marR="5080" indent="39370" algn="ctr">
                <a:lnSpc>
                  <a:spcPct val="144100"/>
                </a:lnSpc>
                <a:spcBef>
                  <a:spcPts val="95"/>
                </a:spcBef>
              </a:pPr>
              <a:r>
                <a:rPr sz="2000" b="1" spc="-5"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36</a:t>
              </a:r>
              <a:r>
                <a:rPr sz="2000" b="1" spc="5"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分</a:t>
              </a:r>
              <a:endParaRPr sz="2000"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1" name="群組 10">
            <a:extLst>
              <a:ext uri="{FF2B5EF4-FFF2-40B4-BE49-F238E27FC236}">
                <a16:creationId xmlns:a16="http://schemas.microsoft.com/office/drawing/2014/main" xmlns="" id="{9F8FE446-FA4E-41D4-AD39-62FB9CFB8D38}"/>
              </a:ext>
            </a:extLst>
          </p:cNvPr>
          <p:cNvGrpSpPr/>
          <p:nvPr/>
        </p:nvGrpSpPr>
        <p:grpSpPr>
          <a:xfrm>
            <a:off x="4780854" y="1719201"/>
            <a:ext cx="2383154" cy="3432175"/>
            <a:chOff x="5220072" y="1729679"/>
            <a:chExt cx="2383154" cy="3432175"/>
          </a:xfrm>
        </p:grpSpPr>
        <p:sp>
          <p:nvSpPr>
            <p:cNvPr id="4" name="object 9">
              <a:extLst>
                <a:ext uri="{FF2B5EF4-FFF2-40B4-BE49-F238E27FC236}">
                  <a16:creationId xmlns:a16="http://schemas.microsoft.com/office/drawing/2014/main" xmlns="" id="{6FBFFAE6-C33F-4AEE-B19C-6F22EC0A94F6}"/>
                </a:ext>
              </a:extLst>
            </p:cNvPr>
            <p:cNvSpPr/>
            <p:nvPr/>
          </p:nvSpPr>
          <p:spPr>
            <a:xfrm>
              <a:off x="5220072" y="1729679"/>
              <a:ext cx="2383154" cy="3432175"/>
            </a:xfrm>
            <a:custGeom>
              <a:avLst/>
              <a:gdLst/>
              <a:ahLst/>
              <a:cxnLst/>
              <a:rect l="l" t="t" r="r" b="b"/>
              <a:pathLst>
                <a:path w="2294254" h="3432175">
                  <a:moveTo>
                    <a:pt x="0" y="0"/>
                  </a:moveTo>
                  <a:lnTo>
                    <a:pt x="0" y="2286000"/>
                  </a:lnTo>
                  <a:lnTo>
                    <a:pt x="1984882" y="3431921"/>
                  </a:lnTo>
                  <a:lnTo>
                    <a:pt x="2009687" y="3388149"/>
                  </a:lnTo>
                  <a:lnTo>
                    <a:pt x="2033488" y="3343904"/>
                  </a:lnTo>
                  <a:lnTo>
                    <a:pt x="2056281" y="3299203"/>
                  </a:lnTo>
                  <a:lnTo>
                    <a:pt x="2078062" y="3254063"/>
                  </a:lnTo>
                  <a:lnTo>
                    <a:pt x="2098825" y="3208502"/>
                  </a:lnTo>
                  <a:lnTo>
                    <a:pt x="2118566" y="3162538"/>
                  </a:lnTo>
                  <a:lnTo>
                    <a:pt x="2137280" y="3116187"/>
                  </a:lnTo>
                  <a:lnTo>
                    <a:pt x="2154964" y="3069467"/>
                  </a:lnTo>
                  <a:lnTo>
                    <a:pt x="2171611" y="3022396"/>
                  </a:lnTo>
                  <a:lnTo>
                    <a:pt x="2187218" y="2974991"/>
                  </a:lnTo>
                  <a:lnTo>
                    <a:pt x="2201780" y="2927269"/>
                  </a:lnTo>
                  <a:lnTo>
                    <a:pt x="2215292" y="2879248"/>
                  </a:lnTo>
                  <a:lnTo>
                    <a:pt x="2227750" y="2830946"/>
                  </a:lnTo>
                  <a:lnTo>
                    <a:pt x="2239149" y="2782378"/>
                  </a:lnTo>
                  <a:lnTo>
                    <a:pt x="2249484" y="2733564"/>
                  </a:lnTo>
                  <a:lnTo>
                    <a:pt x="2258751" y="2684521"/>
                  </a:lnTo>
                  <a:lnTo>
                    <a:pt x="2266945" y="2635265"/>
                  </a:lnTo>
                  <a:lnTo>
                    <a:pt x="2274061" y="2585815"/>
                  </a:lnTo>
                  <a:lnTo>
                    <a:pt x="2280096" y="2536187"/>
                  </a:lnTo>
                  <a:lnTo>
                    <a:pt x="2285043" y="2486400"/>
                  </a:lnTo>
                  <a:lnTo>
                    <a:pt x="2288900" y="2436470"/>
                  </a:lnTo>
                  <a:lnTo>
                    <a:pt x="2291660" y="2386415"/>
                  </a:lnTo>
                  <a:lnTo>
                    <a:pt x="2293319" y="2336252"/>
                  </a:lnTo>
                  <a:lnTo>
                    <a:pt x="2293874" y="2286000"/>
                  </a:lnTo>
                  <a:lnTo>
                    <a:pt x="2293369" y="2237556"/>
                  </a:lnTo>
                  <a:lnTo>
                    <a:pt x="2291861" y="2189359"/>
                  </a:lnTo>
                  <a:lnTo>
                    <a:pt x="2289361" y="2141417"/>
                  </a:lnTo>
                  <a:lnTo>
                    <a:pt x="2285878" y="2093742"/>
                  </a:lnTo>
                  <a:lnTo>
                    <a:pt x="2281421" y="2046341"/>
                  </a:lnTo>
                  <a:lnTo>
                    <a:pt x="2276002" y="1999227"/>
                  </a:lnTo>
                  <a:lnTo>
                    <a:pt x="2269630" y="1952407"/>
                  </a:lnTo>
                  <a:lnTo>
                    <a:pt x="2262315" y="1905894"/>
                  </a:lnTo>
                  <a:lnTo>
                    <a:pt x="2254066" y="1859695"/>
                  </a:lnTo>
                  <a:lnTo>
                    <a:pt x="2244894" y="1813822"/>
                  </a:lnTo>
                  <a:lnTo>
                    <a:pt x="2234810" y="1768283"/>
                  </a:lnTo>
                  <a:lnTo>
                    <a:pt x="2223821" y="1723090"/>
                  </a:lnTo>
                  <a:lnTo>
                    <a:pt x="2211940" y="1678252"/>
                  </a:lnTo>
                  <a:lnTo>
                    <a:pt x="2199175" y="1633778"/>
                  </a:lnTo>
                  <a:lnTo>
                    <a:pt x="2185536" y="1589679"/>
                  </a:lnTo>
                  <a:lnTo>
                    <a:pt x="2171034" y="1545965"/>
                  </a:lnTo>
                  <a:lnTo>
                    <a:pt x="2155679" y="1502646"/>
                  </a:lnTo>
                  <a:lnTo>
                    <a:pt x="2139480" y="1459731"/>
                  </a:lnTo>
                  <a:lnTo>
                    <a:pt x="2122447" y="1417230"/>
                  </a:lnTo>
                  <a:lnTo>
                    <a:pt x="2104590" y="1375154"/>
                  </a:lnTo>
                  <a:lnTo>
                    <a:pt x="2085920" y="1333512"/>
                  </a:lnTo>
                  <a:lnTo>
                    <a:pt x="2066446" y="1292314"/>
                  </a:lnTo>
                  <a:lnTo>
                    <a:pt x="2046178" y="1251570"/>
                  </a:lnTo>
                  <a:lnTo>
                    <a:pt x="2025126" y="1211290"/>
                  </a:lnTo>
                  <a:lnTo>
                    <a:pt x="2003300" y="1171484"/>
                  </a:lnTo>
                  <a:lnTo>
                    <a:pt x="1980710" y="1132162"/>
                  </a:lnTo>
                  <a:lnTo>
                    <a:pt x="1957366" y="1093334"/>
                  </a:lnTo>
                  <a:lnTo>
                    <a:pt x="1933278" y="1055009"/>
                  </a:lnTo>
                  <a:lnTo>
                    <a:pt x="1908456" y="1017198"/>
                  </a:lnTo>
                  <a:lnTo>
                    <a:pt x="1882910" y="979910"/>
                  </a:lnTo>
                  <a:lnTo>
                    <a:pt x="1856649" y="943156"/>
                  </a:lnTo>
                  <a:lnTo>
                    <a:pt x="1829684" y="906945"/>
                  </a:lnTo>
                  <a:lnTo>
                    <a:pt x="1802025" y="871287"/>
                  </a:lnTo>
                  <a:lnTo>
                    <a:pt x="1773681" y="836192"/>
                  </a:lnTo>
                  <a:lnTo>
                    <a:pt x="1744662" y="801670"/>
                  </a:lnTo>
                  <a:lnTo>
                    <a:pt x="1714980" y="767731"/>
                  </a:lnTo>
                  <a:lnTo>
                    <a:pt x="1684642" y="734385"/>
                  </a:lnTo>
                  <a:lnTo>
                    <a:pt x="1653660" y="701642"/>
                  </a:lnTo>
                  <a:lnTo>
                    <a:pt x="1622044" y="669512"/>
                  </a:lnTo>
                  <a:lnTo>
                    <a:pt x="1589802" y="638004"/>
                  </a:lnTo>
                  <a:lnTo>
                    <a:pt x="1556946" y="607129"/>
                  </a:lnTo>
                  <a:lnTo>
                    <a:pt x="1523485" y="576896"/>
                  </a:lnTo>
                  <a:lnTo>
                    <a:pt x="1489429" y="547315"/>
                  </a:lnTo>
                  <a:lnTo>
                    <a:pt x="1454788" y="518397"/>
                  </a:lnTo>
                  <a:lnTo>
                    <a:pt x="1419572" y="490150"/>
                  </a:lnTo>
                  <a:lnTo>
                    <a:pt x="1383791" y="462586"/>
                  </a:lnTo>
                  <a:lnTo>
                    <a:pt x="1347455" y="435714"/>
                  </a:lnTo>
                  <a:lnTo>
                    <a:pt x="1310574" y="409544"/>
                  </a:lnTo>
                  <a:lnTo>
                    <a:pt x="1273158" y="384086"/>
                  </a:lnTo>
                  <a:lnTo>
                    <a:pt x="1235216" y="359349"/>
                  </a:lnTo>
                  <a:lnTo>
                    <a:pt x="1196760" y="335344"/>
                  </a:lnTo>
                  <a:lnTo>
                    <a:pt x="1157797" y="312081"/>
                  </a:lnTo>
                  <a:lnTo>
                    <a:pt x="1118340" y="289569"/>
                  </a:lnTo>
                  <a:lnTo>
                    <a:pt x="1078397" y="267818"/>
                  </a:lnTo>
                  <a:lnTo>
                    <a:pt x="1037978" y="246839"/>
                  </a:lnTo>
                  <a:lnTo>
                    <a:pt x="997094" y="226641"/>
                  </a:lnTo>
                  <a:lnTo>
                    <a:pt x="955755" y="207234"/>
                  </a:lnTo>
                  <a:lnTo>
                    <a:pt x="913969" y="188629"/>
                  </a:lnTo>
                  <a:lnTo>
                    <a:pt x="871748" y="170834"/>
                  </a:lnTo>
                  <a:lnTo>
                    <a:pt x="829102" y="153860"/>
                  </a:lnTo>
                  <a:lnTo>
                    <a:pt x="786039" y="137716"/>
                  </a:lnTo>
                  <a:lnTo>
                    <a:pt x="742571" y="122414"/>
                  </a:lnTo>
                  <a:lnTo>
                    <a:pt x="698706" y="107962"/>
                  </a:lnTo>
                  <a:lnTo>
                    <a:pt x="654456" y="94371"/>
                  </a:lnTo>
                  <a:lnTo>
                    <a:pt x="609830" y="81650"/>
                  </a:lnTo>
                  <a:lnTo>
                    <a:pt x="564838" y="69809"/>
                  </a:lnTo>
                  <a:lnTo>
                    <a:pt x="519489" y="58859"/>
                  </a:lnTo>
                  <a:lnTo>
                    <a:pt x="473795" y="48809"/>
                  </a:lnTo>
                  <a:lnTo>
                    <a:pt x="427764" y="39669"/>
                  </a:lnTo>
                  <a:lnTo>
                    <a:pt x="381407" y="31449"/>
                  </a:lnTo>
                  <a:lnTo>
                    <a:pt x="334734" y="24159"/>
                  </a:lnTo>
                  <a:lnTo>
                    <a:pt x="287754" y="17809"/>
                  </a:lnTo>
                  <a:lnTo>
                    <a:pt x="240478" y="12408"/>
                  </a:lnTo>
                  <a:lnTo>
                    <a:pt x="192915" y="7968"/>
                  </a:lnTo>
                  <a:lnTo>
                    <a:pt x="145076" y="4496"/>
                  </a:lnTo>
                  <a:lnTo>
                    <a:pt x="96971" y="2005"/>
                  </a:lnTo>
                  <a:lnTo>
                    <a:pt x="48608" y="502"/>
                  </a:lnTo>
                  <a:lnTo>
                    <a:pt x="0" y="0"/>
                  </a:lnTo>
                  <a:close/>
                </a:path>
              </a:pathLst>
            </a:custGeom>
            <a:solidFill>
              <a:srgbClr val="CCFFCC"/>
            </a:solidFill>
            <a:ln w="38100">
              <a:solidFill>
                <a:srgbClr val="FF0000"/>
              </a:solidFill>
            </a:ln>
          </p:spPr>
          <p:txBody>
            <a:bodyPr wrap="square" lIns="0" tIns="0" rIns="0" bIns="0" rtlCol="0"/>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 name="object 11">
              <a:extLst>
                <a:ext uri="{FF2B5EF4-FFF2-40B4-BE49-F238E27FC236}">
                  <a16:creationId xmlns:a16="http://schemas.microsoft.com/office/drawing/2014/main" xmlns="" id="{57B19268-4284-43CA-B4BD-260EBF178B6A}"/>
                </a:ext>
              </a:extLst>
            </p:cNvPr>
            <p:cNvSpPr txBox="1"/>
            <p:nvPr/>
          </p:nvSpPr>
          <p:spPr>
            <a:xfrm>
              <a:off x="5652120" y="2867523"/>
              <a:ext cx="1247140" cy="861646"/>
            </a:xfrm>
            <a:prstGeom prst="rect">
              <a:avLst/>
            </a:prstGeom>
          </p:spPr>
          <p:txBody>
            <a:bodyPr vert="horz" wrap="square" lIns="0" tIns="12065" rIns="0" bIns="0" rtlCol="0">
              <a:spAutoFit/>
            </a:bodyPr>
            <a:lstStyle/>
            <a:p>
              <a:pPr marL="12700" marR="5080" indent="39370" algn="ctr">
                <a:lnSpc>
                  <a:spcPct val="144100"/>
                </a:lnSpc>
                <a:spcBef>
                  <a:spcPts val="95"/>
                </a:spcBef>
              </a:pPr>
              <a:r>
                <a:rPr sz="2000" b="1" dirty="0" err="1">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志願序</a:t>
              </a:r>
              <a:endParaRPr lang="en-US" altLang="zh-TW" sz="20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2700" marR="5080" indent="39370" algn="ctr">
                <a:lnSpc>
                  <a:spcPct val="144100"/>
                </a:lnSpc>
                <a:spcBef>
                  <a:spcPts val="95"/>
                </a:spcBef>
              </a:pPr>
              <a:r>
                <a:rPr sz="20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36分</a:t>
              </a:r>
            </a:p>
          </p:txBody>
        </p:sp>
      </p:grpSp>
      <p:grpSp>
        <p:nvGrpSpPr>
          <p:cNvPr id="12" name="群組 11">
            <a:extLst>
              <a:ext uri="{FF2B5EF4-FFF2-40B4-BE49-F238E27FC236}">
                <a16:creationId xmlns:a16="http://schemas.microsoft.com/office/drawing/2014/main" xmlns="" id="{613FBBB5-4C42-4EE7-946C-1228F5FBC206}"/>
              </a:ext>
            </a:extLst>
          </p:cNvPr>
          <p:cNvGrpSpPr/>
          <p:nvPr/>
        </p:nvGrpSpPr>
        <p:grpSpPr>
          <a:xfrm>
            <a:off x="2635253" y="4080127"/>
            <a:ext cx="4145915" cy="2376264"/>
            <a:chOff x="3072338" y="4107823"/>
            <a:chExt cx="4145915" cy="2376264"/>
          </a:xfrm>
        </p:grpSpPr>
        <p:sp>
          <p:nvSpPr>
            <p:cNvPr id="5" name="object 12">
              <a:extLst>
                <a:ext uri="{FF2B5EF4-FFF2-40B4-BE49-F238E27FC236}">
                  <a16:creationId xmlns:a16="http://schemas.microsoft.com/office/drawing/2014/main" xmlns="" id="{5490DAF1-1D03-4A62-A6D6-05E7AADFA38C}"/>
                </a:ext>
              </a:extLst>
            </p:cNvPr>
            <p:cNvSpPr/>
            <p:nvPr/>
          </p:nvSpPr>
          <p:spPr>
            <a:xfrm>
              <a:off x="3072338" y="4107823"/>
              <a:ext cx="4145915" cy="2376264"/>
            </a:xfrm>
            <a:custGeom>
              <a:avLst/>
              <a:gdLst/>
              <a:ahLst/>
              <a:cxnLst/>
              <a:rect l="l" t="t" r="r" b="b"/>
              <a:pathLst>
                <a:path w="4145915" h="2427604">
                  <a:moveTo>
                    <a:pt x="2072767" y="0"/>
                  </a:moveTo>
                  <a:lnTo>
                    <a:pt x="0" y="1196594"/>
                  </a:lnTo>
                  <a:lnTo>
                    <a:pt x="24962" y="1240373"/>
                  </a:lnTo>
                  <a:lnTo>
                    <a:pt x="50779" y="1283557"/>
                  </a:lnTo>
                  <a:lnTo>
                    <a:pt x="77441" y="1326132"/>
                  </a:lnTo>
                  <a:lnTo>
                    <a:pt x="104937" y="1368088"/>
                  </a:lnTo>
                  <a:lnTo>
                    <a:pt x="133254" y="1409413"/>
                  </a:lnTo>
                  <a:lnTo>
                    <a:pt x="162381" y="1450096"/>
                  </a:lnTo>
                  <a:lnTo>
                    <a:pt x="192309" y="1490124"/>
                  </a:lnTo>
                  <a:lnTo>
                    <a:pt x="223024" y="1529488"/>
                  </a:lnTo>
                  <a:lnTo>
                    <a:pt x="254517" y="1568174"/>
                  </a:lnTo>
                  <a:lnTo>
                    <a:pt x="286775" y="1606172"/>
                  </a:lnTo>
                  <a:lnTo>
                    <a:pt x="319788" y="1643470"/>
                  </a:lnTo>
                  <a:lnTo>
                    <a:pt x="353544" y="1680056"/>
                  </a:lnTo>
                  <a:lnTo>
                    <a:pt x="388032" y="1715920"/>
                  </a:lnTo>
                  <a:lnTo>
                    <a:pt x="423241" y="1751050"/>
                  </a:lnTo>
                  <a:lnTo>
                    <a:pt x="459160" y="1785433"/>
                  </a:lnTo>
                  <a:lnTo>
                    <a:pt x="495777" y="1819060"/>
                  </a:lnTo>
                  <a:lnTo>
                    <a:pt x="533081" y="1851917"/>
                  </a:lnTo>
                  <a:lnTo>
                    <a:pt x="571061" y="1883995"/>
                  </a:lnTo>
                  <a:lnTo>
                    <a:pt x="609706" y="1915280"/>
                  </a:lnTo>
                  <a:lnTo>
                    <a:pt x="649005" y="1945763"/>
                  </a:lnTo>
                  <a:lnTo>
                    <a:pt x="688945" y="1975430"/>
                  </a:lnTo>
                  <a:lnTo>
                    <a:pt x="729517" y="2004272"/>
                  </a:lnTo>
                  <a:lnTo>
                    <a:pt x="770709" y="2032276"/>
                  </a:lnTo>
                  <a:lnTo>
                    <a:pt x="812509" y="2059430"/>
                  </a:lnTo>
                  <a:lnTo>
                    <a:pt x="854906" y="2085724"/>
                  </a:lnTo>
                  <a:lnTo>
                    <a:pt x="897889" y="2111146"/>
                  </a:lnTo>
                  <a:lnTo>
                    <a:pt x="939903" y="2134848"/>
                  </a:lnTo>
                  <a:lnTo>
                    <a:pt x="982180" y="2157599"/>
                  </a:lnTo>
                  <a:lnTo>
                    <a:pt x="1024710" y="2179402"/>
                  </a:lnTo>
                  <a:lnTo>
                    <a:pt x="1067479" y="2200260"/>
                  </a:lnTo>
                  <a:lnTo>
                    <a:pt x="1110475" y="2220176"/>
                  </a:lnTo>
                  <a:lnTo>
                    <a:pt x="1153687" y="2239154"/>
                  </a:lnTo>
                  <a:lnTo>
                    <a:pt x="1197102" y="2257198"/>
                  </a:lnTo>
                  <a:lnTo>
                    <a:pt x="1240708" y="2274310"/>
                  </a:lnTo>
                  <a:lnTo>
                    <a:pt x="1284494" y="2290495"/>
                  </a:lnTo>
                  <a:lnTo>
                    <a:pt x="1328446" y="2305755"/>
                  </a:lnTo>
                  <a:lnTo>
                    <a:pt x="1372553" y="2320095"/>
                  </a:lnTo>
                  <a:lnTo>
                    <a:pt x="1416803" y="2333516"/>
                  </a:lnTo>
                  <a:lnTo>
                    <a:pt x="1461183" y="2346024"/>
                  </a:lnTo>
                  <a:lnTo>
                    <a:pt x="1505681" y="2357621"/>
                  </a:lnTo>
                  <a:lnTo>
                    <a:pt x="1550286" y="2368311"/>
                  </a:lnTo>
                  <a:lnTo>
                    <a:pt x="1594985" y="2378096"/>
                  </a:lnTo>
                  <a:lnTo>
                    <a:pt x="1639766" y="2386982"/>
                  </a:lnTo>
                  <a:lnTo>
                    <a:pt x="1684617" y="2394970"/>
                  </a:lnTo>
                  <a:lnTo>
                    <a:pt x="1729525" y="2402064"/>
                  </a:lnTo>
                  <a:lnTo>
                    <a:pt x="1774480" y="2408269"/>
                  </a:lnTo>
                  <a:lnTo>
                    <a:pt x="1819467" y="2413586"/>
                  </a:lnTo>
                  <a:lnTo>
                    <a:pt x="1864476" y="2418020"/>
                  </a:lnTo>
                  <a:lnTo>
                    <a:pt x="1909495" y="2421575"/>
                  </a:lnTo>
                  <a:lnTo>
                    <a:pt x="1954510" y="2424252"/>
                  </a:lnTo>
                  <a:lnTo>
                    <a:pt x="1999511" y="2426057"/>
                  </a:lnTo>
                  <a:lnTo>
                    <a:pt x="2044484" y="2426991"/>
                  </a:lnTo>
                  <a:lnTo>
                    <a:pt x="2089418" y="2427060"/>
                  </a:lnTo>
                  <a:lnTo>
                    <a:pt x="2134300" y="2426265"/>
                  </a:lnTo>
                  <a:lnTo>
                    <a:pt x="2179119" y="2424611"/>
                  </a:lnTo>
                  <a:lnTo>
                    <a:pt x="2223862" y="2422101"/>
                  </a:lnTo>
                  <a:lnTo>
                    <a:pt x="2268518" y="2418738"/>
                  </a:lnTo>
                  <a:lnTo>
                    <a:pt x="2313074" y="2414526"/>
                  </a:lnTo>
                  <a:lnTo>
                    <a:pt x="2357517" y="2409468"/>
                  </a:lnTo>
                  <a:lnTo>
                    <a:pt x="2401836" y="2403568"/>
                  </a:lnTo>
                  <a:lnTo>
                    <a:pt x="2446019" y="2396829"/>
                  </a:lnTo>
                  <a:lnTo>
                    <a:pt x="2490054" y="2389254"/>
                  </a:lnTo>
                  <a:lnTo>
                    <a:pt x="2533928" y="2380847"/>
                  </a:lnTo>
                  <a:lnTo>
                    <a:pt x="2577629" y="2371611"/>
                  </a:lnTo>
                  <a:lnTo>
                    <a:pt x="2621146" y="2361550"/>
                  </a:lnTo>
                  <a:lnTo>
                    <a:pt x="2664466" y="2350666"/>
                  </a:lnTo>
                  <a:lnTo>
                    <a:pt x="2707576" y="2338965"/>
                  </a:lnTo>
                  <a:lnTo>
                    <a:pt x="2750465" y="2326448"/>
                  </a:lnTo>
                  <a:lnTo>
                    <a:pt x="2793121" y="2313120"/>
                  </a:lnTo>
                  <a:lnTo>
                    <a:pt x="2835532" y="2298983"/>
                  </a:lnTo>
                  <a:lnTo>
                    <a:pt x="2877684" y="2284041"/>
                  </a:lnTo>
                  <a:lnTo>
                    <a:pt x="2919568" y="2268298"/>
                  </a:lnTo>
                  <a:lnTo>
                    <a:pt x="2961169" y="2251757"/>
                  </a:lnTo>
                  <a:lnTo>
                    <a:pt x="3002476" y="2234422"/>
                  </a:lnTo>
                  <a:lnTo>
                    <a:pt x="3043477" y="2216295"/>
                  </a:lnTo>
                  <a:lnTo>
                    <a:pt x="3084160" y="2197380"/>
                  </a:lnTo>
                  <a:lnTo>
                    <a:pt x="3124513" y="2177681"/>
                  </a:lnTo>
                  <a:lnTo>
                    <a:pt x="3164523" y="2157201"/>
                  </a:lnTo>
                  <a:lnTo>
                    <a:pt x="3204178" y="2135944"/>
                  </a:lnTo>
                  <a:lnTo>
                    <a:pt x="3243467" y="2113912"/>
                  </a:lnTo>
                  <a:lnTo>
                    <a:pt x="3282377" y="2091110"/>
                  </a:lnTo>
                  <a:lnTo>
                    <a:pt x="3320896" y="2067540"/>
                  </a:lnTo>
                  <a:lnTo>
                    <a:pt x="3359011" y="2043206"/>
                  </a:lnTo>
                  <a:lnTo>
                    <a:pt x="3396712" y="2018112"/>
                  </a:lnTo>
                  <a:lnTo>
                    <a:pt x="3433985" y="1992261"/>
                  </a:lnTo>
                  <a:lnTo>
                    <a:pt x="3470818" y="1965657"/>
                  </a:lnTo>
                  <a:lnTo>
                    <a:pt x="3507200" y="1938302"/>
                  </a:lnTo>
                  <a:lnTo>
                    <a:pt x="3543118" y="1910200"/>
                  </a:lnTo>
                  <a:lnTo>
                    <a:pt x="3578560" y="1881355"/>
                  </a:lnTo>
                  <a:lnTo>
                    <a:pt x="3613514" y="1851770"/>
                  </a:lnTo>
                  <a:lnTo>
                    <a:pt x="3647968" y="1821448"/>
                  </a:lnTo>
                  <a:lnTo>
                    <a:pt x="3681910" y="1790393"/>
                  </a:lnTo>
                  <a:lnTo>
                    <a:pt x="3715327" y="1758609"/>
                  </a:lnTo>
                  <a:lnTo>
                    <a:pt x="3748208" y="1726098"/>
                  </a:lnTo>
                  <a:lnTo>
                    <a:pt x="3780540" y="1692864"/>
                  </a:lnTo>
                  <a:lnTo>
                    <a:pt x="3812311" y="1658911"/>
                  </a:lnTo>
                  <a:lnTo>
                    <a:pt x="3843509" y="1624241"/>
                  </a:lnTo>
                  <a:lnTo>
                    <a:pt x="3874122" y="1588859"/>
                  </a:lnTo>
                  <a:lnTo>
                    <a:pt x="3904138" y="1552768"/>
                  </a:lnTo>
                  <a:lnTo>
                    <a:pt x="3933545" y="1515971"/>
                  </a:lnTo>
                  <a:lnTo>
                    <a:pt x="3962330" y="1478471"/>
                  </a:lnTo>
                  <a:lnTo>
                    <a:pt x="3990481" y="1440273"/>
                  </a:lnTo>
                  <a:lnTo>
                    <a:pt x="4017987" y="1401379"/>
                  </a:lnTo>
                  <a:lnTo>
                    <a:pt x="4044835" y="1361792"/>
                  </a:lnTo>
                  <a:lnTo>
                    <a:pt x="4071013" y="1321517"/>
                  </a:lnTo>
                  <a:lnTo>
                    <a:pt x="4096509" y="1280557"/>
                  </a:lnTo>
                  <a:lnTo>
                    <a:pt x="4121311" y="1238914"/>
                  </a:lnTo>
                  <a:lnTo>
                    <a:pt x="4145407" y="1196594"/>
                  </a:lnTo>
                  <a:lnTo>
                    <a:pt x="2072767" y="0"/>
                  </a:lnTo>
                  <a:close/>
                </a:path>
              </a:pathLst>
            </a:custGeom>
            <a:solidFill>
              <a:srgbClr val="FFCCFF"/>
            </a:solidFill>
            <a:ln w="38100">
              <a:solidFill>
                <a:srgbClr val="FF0000"/>
              </a:solidFill>
            </a:ln>
          </p:spPr>
          <p:txBody>
            <a:bodyPr wrap="square" lIns="0" tIns="0" rIns="0" bIns="0" rtlCol="0"/>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indent="39370" algn="ctr">
                <a:lnSpc>
                  <a:spcPct val="144100"/>
                </a:lnSpc>
                <a:spcBef>
                  <a:spcPts val="95"/>
                </a:spcBef>
              </a:pPr>
              <a:endParaRPr lang="zh-TW" altLang="en-US" sz="2000" b="1" dirty="0">
                <a:solidFill>
                  <a:srgbClr val="3333FF"/>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endParaRPr>
            </a:p>
          </p:txBody>
        </p:sp>
        <p:sp>
          <p:nvSpPr>
            <p:cNvPr id="8" name="object 11">
              <a:extLst>
                <a:ext uri="{FF2B5EF4-FFF2-40B4-BE49-F238E27FC236}">
                  <a16:creationId xmlns:a16="http://schemas.microsoft.com/office/drawing/2014/main" xmlns="" id="{D402CB94-418C-47D5-98C0-D9606C63A8D1}"/>
                </a:ext>
              </a:extLst>
            </p:cNvPr>
            <p:cNvSpPr txBox="1"/>
            <p:nvPr/>
          </p:nvSpPr>
          <p:spPr>
            <a:xfrm>
              <a:off x="4224554" y="4910771"/>
              <a:ext cx="1787238" cy="861646"/>
            </a:xfrm>
            <a:prstGeom prst="rect">
              <a:avLst/>
            </a:prstGeom>
          </p:spPr>
          <p:txBody>
            <a:bodyPr vert="horz" wrap="square" lIns="0" tIns="12065" rIns="0" bIns="0" rtlCol="0">
              <a:spAutoFit/>
            </a:bodyPr>
            <a:lstStyle/>
            <a:p>
              <a:pPr marL="12700" marR="5080" indent="39370" algn="ctr">
                <a:lnSpc>
                  <a:spcPct val="144100"/>
                </a:lnSpc>
                <a:spcBef>
                  <a:spcPts val="95"/>
                </a:spcBef>
              </a:pPr>
              <a:r>
                <a:rPr lang="zh-TW" altLang="en-US" sz="20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多元學習表現</a:t>
              </a:r>
              <a:endParaRPr lang="en-US" altLang="zh-TW" sz="20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2700" marR="5080" indent="39370" algn="ctr">
                <a:lnSpc>
                  <a:spcPct val="144100"/>
                </a:lnSpc>
                <a:spcBef>
                  <a:spcPts val="95"/>
                </a:spcBef>
              </a:pPr>
              <a:r>
                <a:rPr lang="en-US" altLang="zh-TW" sz="20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36</a:t>
              </a:r>
              <a:r>
                <a:rPr lang="zh-TW" altLang="en-US" sz="20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分</a:t>
              </a:r>
              <a:endParaRPr sz="20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9" name="星形: 七角 8">
            <a:extLst>
              <a:ext uri="{FF2B5EF4-FFF2-40B4-BE49-F238E27FC236}">
                <a16:creationId xmlns:a16="http://schemas.microsoft.com/office/drawing/2014/main" xmlns="" id="{C4638C73-3DC1-4D11-85EE-FD270BA9D6CB}"/>
              </a:ext>
            </a:extLst>
          </p:cNvPr>
          <p:cNvSpPr/>
          <p:nvPr/>
        </p:nvSpPr>
        <p:spPr>
          <a:xfrm>
            <a:off x="742227" y="1685670"/>
            <a:ext cx="4254651" cy="2696999"/>
          </a:xfrm>
          <a:prstGeom prst="star7">
            <a:avLst/>
          </a:prstGeom>
          <a:solidFill>
            <a:srgbClr val="CCECFF"/>
          </a:solidFill>
          <a:ln w="38100">
            <a:solidFill>
              <a:srgbClr val="3333FF"/>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會考</a:t>
            </a:r>
            <a:r>
              <a:rPr lang="zh-TW" altLang="en-US" sz="2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雖不是</a:t>
            </a:r>
            <a:r>
              <a:rPr lang="zh-TW" altLang="en-US" sz="2400" b="1"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唯一</a:t>
            </a:r>
            <a:r>
              <a:rPr lang="zh-TW" altLang="en-US" sz="2400" b="1" dirty="0" smtClean="0">
                <a:solidFill>
                  <a:srgbClr val="3333FF"/>
                </a:solidFill>
                <a:effectLst>
                  <a:outerShdw blurRad="38100" dist="38100" dir="2700000" algn="tl">
                    <a:srgbClr val="000000">
                      <a:alpha val="43137"/>
                    </a:srgbClr>
                  </a:outerShdw>
                </a:effectLst>
                <a:latin typeface="標楷體"/>
                <a:ea typeface="標楷體"/>
              </a:rPr>
              <a:t>，</a:t>
            </a:r>
            <a:endParaRPr lang="en-US" altLang="zh-TW" sz="2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2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卻是</a:t>
            </a:r>
            <a:r>
              <a:rPr lang="zh-TW" altLang="en-US" sz="36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關鍵</a:t>
            </a:r>
            <a:r>
              <a:rPr lang="zh-TW" altLang="en-US" sz="3600" b="1" dirty="0" smtClean="0">
                <a:solidFill>
                  <a:srgbClr val="FF0000"/>
                </a:solidFill>
                <a:effectLst>
                  <a:outerShdw blurRad="38100" dist="38100" dir="2700000" algn="tl">
                    <a:srgbClr val="000000">
                      <a:alpha val="43137"/>
                    </a:srgbClr>
                  </a:outerShdw>
                </a:effectLst>
                <a:latin typeface="標楷體"/>
                <a:ea typeface="標楷體"/>
              </a:rPr>
              <a:t>！</a:t>
            </a:r>
            <a:endParaRPr lang="zh-TW" altLang="en-US" sz="36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3" name="文字方塊 12">
            <a:extLst>
              <a:ext uri="{FF2B5EF4-FFF2-40B4-BE49-F238E27FC236}">
                <a16:creationId xmlns:a16="http://schemas.microsoft.com/office/drawing/2014/main" xmlns="" id="{9E696DDB-B3D9-4D6E-AFFA-E80769C2FC21}"/>
              </a:ext>
            </a:extLst>
          </p:cNvPr>
          <p:cNvSpPr txBox="1"/>
          <p:nvPr/>
        </p:nvSpPr>
        <p:spPr>
          <a:xfrm>
            <a:off x="6588225" y="5433932"/>
            <a:ext cx="2376264" cy="830997"/>
          </a:xfrm>
          <a:prstGeom prst="rect">
            <a:avLst/>
          </a:prstGeom>
          <a:noFill/>
        </p:spPr>
        <p:txBody>
          <a:bodyPr wrap="square" rtlCol="0">
            <a:spAutoFit/>
          </a:bodyPr>
          <a:lstStyle/>
          <a:p>
            <a:pPr algn="ctr"/>
            <a:r>
              <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總積分</a:t>
            </a:r>
            <a:r>
              <a:rPr lang="en-US" altLang="zh-TW"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108</a:t>
            </a:r>
            <a:r>
              <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分</a:t>
            </a:r>
            <a:endParaRPr lang="en-US" altLang="zh-TW"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endParaRPr>
          </a:p>
          <a:p>
            <a:pPr algn="ctr"/>
            <a:r>
              <a:rPr lang="zh-TW" altLang="en-US"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0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俗稱</a:t>
            </a:r>
            <a:r>
              <a:rPr lang="en-US" altLang="zh-TW"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108</a:t>
            </a:r>
            <a:r>
              <a:rPr lang="zh-TW" altLang="en-US"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方案）</a:t>
            </a:r>
            <a:endPar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79526179"/>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7158" y="500042"/>
            <a:ext cx="8429684" cy="769441"/>
          </a:xfrm>
          <a:prstGeom prst="rect">
            <a:avLst/>
          </a:prstGeom>
        </p:spPr>
        <p:txBody>
          <a:bodyPr wrap="square">
            <a:spAutoFit/>
          </a:bodyPr>
          <a:lstStyle/>
          <a:p>
            <a:pPr algn="ctr"/>
            <a:r>
              <a:rPr lang="zh-TW" altLang="en-US" sz="4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基北區免試入學的超額比序項目</a:t>
            </a:r>
            <a:endParaRPr lang="zh-TW" altLang="en-US" sz="20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Rectangle 3">
            <a:extLst>
              <a:ext uri="{FF2B5EF4-FFF2-40B4-BE49-F238E27FC236}">
                <a16:creationId xmlns:a16="http://schemas.microsoft.com/office/drawing/2014/main" xmlns="" id="{F239A785-6B1B-45B9-9803-32B8FA501F91}"/>
              </a:ext>
            </a:extLst>
          </p:cNvPr>
          <p:cNvSpPr>
            <a:spLocks/>
          </p:cNvSpPr>
          <p:nvPr/>
        </p:nvSpPr>
        <p:spPr bwMode="auto">
          <a:xfrm>
            <a:off x="215900" y="1484784"/>
            <a:ext cx="8712200" cy="5184775"/>
          </a:xfrm>
          <a:prstGeom prst="rect">
            <a:avLst/>
          </a:prstGeom>
          <a:noFill/>
          <a:ln w="9525">
            <a:noFill/>
            <a:miter lim="800000"/>
            <a:headEnd/>
            <a:tailEnd/>
          </a:ln>
        </p:spPr>
        <p:txBody>
          <a:bodyPr/>
          <a:lstStyle/>
          <a:p>
            <a:pPr eaLnBrk="0" hangingPunct="0">
              <a:lnSpc>
                <a:spcPct val="80000"/>
              </a:lnSpc>
              <a:spcBef>
                <a:spcPct val="20000"/>
              </a:spcBef>
              <a:buFont typeface="Wingdings" pitchFamily="2" charset="2"/>
              <a:buNone/>
              <a:defRPr/>
            </a:pPr>
            <a:r>
              <a:rPr lang="zh-TW" altLang="en-US" sz="2800" b="1" dirty="0">
                <a:solidFill>
                  <a:srgbClr val="FF00FF"/>
                </a:solidFill>
                <a:effectLst>
                  <a:outerShdw blurRad="38100" dist="38100" dir="2700000" algn="tl">
                    <a:srgbClr val="C0C0C0"/>
                  </a:outerShdw>
                </a:effectLst>
                <a:latin typeface="Times New Roman" pitchFamily="18" charset="0"/>
                <a:ea typeface="標楷體" pitchFamily="65" charset="-120"/>
              </a:rPr>
              <a:t>第一順次</a:t>
            </a:r>
            <a:r>
              <a:rPr lang="zh-TW" altLang="en-US" sz="2800" dirty="0">
                <a:solidFill>
                  <a:srgbClr val="0000FF"/>
                </a:solidFill>
                <a:latin typeface="Times New Roman" pitchFamily="18" charset="0"/>
                <a:ea typeface="標楷體" pitchFamily="65" charset="-120"/>
              </a:rPr>
              <a:t>：</a:t>
            </a:r>
            <a:r>
              <a:rPr lang="zh-TW" altLang="en-US" sz="2800" b="1" u="sng" dirty="0">
                <a:solidFill>
                  <a:srgbClr val="FF0000"/>
                </a:solidFill>
                <a:effectLst>
                  <a:outerShdw blurRad="38100" dist="38100" dir="2700000" algn="tl">
                    <a:srgbClr val="C0C0C0"/>
                  </a:outerShdw>
                </a:effectLst>
                <a:latin typeface="Times New Roman" pitchFamily="18" charset="0"/>
                <a:ea typeface="標楷體" pitchFamily="65" charset="-120"/>
              </a:rPr>
              <a:t>總積分</a:t>
            </a:r>
            <a:endParaRPr lang="en-US" altLang="zh-TW" sz="2800" b="1" u="sng" dirty="0">
              <a:solidFill>
                <a:srgbClr val="FF0000"/>
              </a:solidFill>
              <a:effectLst>
                <a:outerShdw blurRad="38100" dist="38100" dir="2700000" algn="tl">
                  <a:srgbClr val="C0C0C0"/>
                </a:outerShdw>
              </a:effectLst>
              <a:latin typeface="Times New Roman" pitchFamily="18" charset="0"/>
              <a:ea typeface="標楷體" pitchFamily="65" charset="-120"/>
            </a:endParaRPr>
          </a:p>
          <a:p>
            <a:pPr eaLnBrk="0" hangingPunct="0">
              <a:lnSpc>
                <a:spcPct val="80000"/>
              </a:lnSpc>
              <a:buFont typeface="Wingdings" pitchFamily="2" charset="2"/>
              <a:buNone/>
              <a:defRPr/>
            </a:pPr>
            <a:r>
              <a:rPr lang="zh-TW" altLang="en-US" sz="2000" dirty="0">
                <a:solidFill>
                  <a:srgbClr val="0000FF"/>
                </a:solidFill>
                <a:latin typeface="Times New Roman" pitchFamily="18" charset="0"/>
                <a:ea typeface="標楷體" pitchFamily="65" charset="-120"/>
              </a:rPr>
              <a:t>                            亦即</a:t>
            </a:r>
            <a:r>
              <a:rPr lang="zh-TW" altLang="en-US" sz="2000" u="sng" dirty="0">
                <a:solidFill>
                  <a:srgbClr val="0000FF"/>
                </a:solidFill>
                <a:latin typeface="Times New Roman" pitchFamily="18" charset="0"/>
                <a:ea typeface="標楷體" pitchFamily="65" charset="-120"/>
              </a:rPr>
              <a:t>志願序積分</a:t>
            </a:r>
            <a:r>
              <a:rPr lang="en-US" altLang="zh-TW" sz="2000" dirty="0">
                <a:solidFill>
                  <a:srgbClr val="0000FF"/>
                </a:solidFill>
                <a:latin typeface="Times New Roman" pitchFamily="18" charset="0"/>
                <a:ea typeface="標楷體" pitchFamily="65" charset="-120"/>
              </a:rPr>
              <a:t>+</a:t>
            </a:r>
            <a:r>
              <a:rPr lang="zh-TW" altLang="en-US" sz="2000" u="sng" dirty="0">
                <a:solidFill>
                  <a:srgbClr val="0000FF"/>
                </a:solidFill>
                <a:latin typeface="Times New Roman" pitchFamily="18" charset="0"/>
                <a:ea typeface="標楷體" pitchFamily="65" charset="-120"/>
              </a:rPr>
              <a:t>多元學習表現積分</a:t>
            </a:r>
            <a:r>
              <a:rPr lang="en-US" altLang="zh-TW" sz="2000" dirty="0">
                <a:solidFill>
                  <a:srgbClr val="0000FF"/>
                </a:solidFill>
                <a:latin typeface="Times New Roman" pitchFamily="18" charset="0"/>
                <a:ea typeface="標楷體" pitchFamily="65" charset="-120"/>
              </a:rPr>
              <a:t>+</a:t>
            </a:r>
            <a:r>
              <a:rPr lang="zh-TW" altLang="en-US" sz="2000" u="sng" dirty="0">
                <a:solidFill>
                  <a:srgbClr val="0000FF"/>
                </a:solidFill>
                <a:latin typeface="Times New Roman" pitchFamily="18" charset="0"/>
                <a:ea typeface="標楷體" pitchFamily="65" charset="-120"/>
              </a:rPr>
              <a:t>國中教育會考積分</a:t>
            </a:r>
            <a:endParaRPr lang="en-US" altLang="zh-TW" sz="2000" u="sng" dirty="0">
              <a:solidFill>
                <a:srgbClr val="0000FF"/>
              </a:solidFill>
              <a:latin typeface="Times New Roman" pitchFamily="18" charset="0"/>
              <a:ea typeface="標楷體" pitchFamily="65" charset="-120"/>
            </a:endParaRPr>
          </a:p>
          <a:p>
            <a:pPr eaLnBrk="0" hangingPunct="0">
              <a:lnSpc>
                <a:spcPct val="80000"/>
              </a:lnSpc>
              <a:buFont typeface="Wingdings" pitchFamily="2" charset="2"/>
              <a:buNone/>
              <a:defRPr/>
            </a:pPr>
            <a:r>
              <a:rPr lang="en-US" altLang="zh-TW" sz="2000" dirty="0">
                <a:solidFill>
                  <a:srgbClr val="0000FF"/>
                </a:solidFill>
                <a:latin typeface="Times New Roman" pitchFamily="18" charset="0"/>
                <a:ea typeface="標楷體" pitchFamily="65" charset="-120"/>
              </a:rPr>
              <a:t>                             </a:t>
            </a:r>
            <a:r>
              <a:rPr lang="zh-TW" altLang="en-US" sz="2000" dirty="0" smtClean="0">
                <a:solidFill>
                  <a:srgbClr val="0000FF"/>
                </a:solidFill>
                <a:latin typeface="標楷體"/>
                <a:ea typeface="標楷體"/>
              </a:rPr>
              <a:t>（</a:t>
            </a:r>
            <a:r>
              <a:rPr lang="zh-TW" altLang="en-US" sz="2000" dirty="0" smtClean="0">
                <a:solidFill>
                  <a:srgbClr val="0000FF"/>
                </a:solidFill>
                <a:latin typeface="Times New Roman" pitchFamily="18" charset="0"/>
                <a:ea typeface="標楷體" pitchFamily="65" charset="-120"/>
              </a:rPr>
              <a:t>最高</a:t>
            </a:r>
            <a:r>
              <a:rPr lang="zh-TW" altLang="en-US" sz="2000" dirty="0">
                <a:solidFill>
                  <a:srgbClr val="0000FF"/>
                </a:solidFill>
                <a:latin typeface="Times New Roman" pitchFamily="18" charset="0"/>
                <a:ea typeface="標楷體" pitchFamily="65" charset="-120"/>
              </a:rPr>
              <a:t>總分</a:t>
            </a:r>
            <a:r>
              <a:rPr lang="en-US" altLang="zh-TW" sz="2000" dirty="0">
                <a:solidFill>
                  <a:srgbClr val="0000FF"/>
                </a:solidFill>
                <a:latin typeface="Times New Roman" pitchFamily="18" charset="0"/>
                <a:ea typeface="標楷體" pitchFamily="65" charset="-120"/>
              </a:rPr>
              <a:t>108</a:t>
            </a:r>
            <a:r>
              <a:rPr lang="zh-TW" altLang="en-US" sz="2000" dirty="0" smtClean="0">
                <a:solidFill>
                  <a:srgbClr val="0000FF"/>
                </a:solidFill>
                <a:latin typeface="Times New Roman" pitchFamily="18" charset="0"/>
                <a:ea typeface="標楷體" pitchFamily="65" charset="-120"/>
              </a:rPr>
              <a:t>分</a:t>
            </a:r>
            <a:r>
              <a:rPr lang="zh-TW" altLang="en-US" sz="2000" dirty="0" smtClean="0">
                <a:solidFill>
                  <a:srgbClr val="0000FF"/>
                </a:solidFill>
                <a:latin typeface="標楷體"/>
                <a:ea typeface="標楷體"/>
              </a:rPr>
              <a:t>）</a:t>
            </a:r>
            <a:endParaRPr lang="en-US" altLang="zh-TW" sz="2000" u="sng" dirty="0">
              <a:solidFill>
                <a:srgbClr val="0000FF"/>
              </a:solidFill>
              <a:latin typeface="Times New Roman" pitchFamily="18" charset="0"/>
              <a:ea typeface="標楷體" pitchFamily="65" charset="-120"/>
            </a:endParaRPr>
          </a:p>
          <a:p>
            <a:pPr eaLnBrk="0" hangingPunct="0">
              <a:lnSpc>
                <a:spcPct val="80000"/>
              </a:lnSpc>
              <a:spcBef>
                <a:spcPts val="1200"/>
              </a:spcBef>
              <a:buFont typeface="Wingdings" pitchFamily="2" charset="2"/>
              <a:buNone/>
              <a:defRPr/>
            </a:pPr>
            <a:r>
              <a:rPr lang="zh-TW" altLang="en-US" sz="2800" b="1" dirty="0">
                <a:solidFill>
                  <a:srgbClr val="FF00FF"/>
                </a:solidFill>
                <a:effectLst>
                  <a:outerShdw blurRad="38100" dist="38100" dir="2700000" algn="tl">
                    <a:srgbClr val="C0C0C0"/>
                  </a:outerShdw>
                </a:effectLst>
                <a:latin typeface="Times New Roman" pitchFamily="18" charset="0"/>
                <a:ea typeface="標楷體" pitchFamily="65" charset="-120"/>
              </a:rPr>
              <a:t>第二順次</a:t>
            </a:r>
            <a:r>
              <a:rPr lang="zh-TW" altLang="en-US" sz="2800" dirty="0">
                <a:solidFill>
                  <a:srgbClr val="0000FF"/>
                </a:solidFill>
                <a:latin typeface="Times New Roman" pitchFamily="18" charset="0"/>
                <a:ea typeface="標楷體" pitchFamily="65" charset="-120"/>
              </a:rPr>
              <a:t>：</a:t>
            </a:r>
            <a:r>
              <a:rPr lang="zh-TW" altLang="en-US" sz="2800" b="1" u="sng" dirty="0">
                <a:solidFill>
                  <a:srgbClr val="FF0000"/>
                </a:solidFill>
                <a:effectLst>
                  <a:outerShdw blurRad="38100" dist="38100" dir="2700000" algn="tl">
                    <a:srgbClr val="C0C0C0"/>
                  </a:outerShdw>
                </a:effectLst>
                <a:latin typeface="Times New Roman" pitchFamily="18" charset="0"/>
                <a:ea typeface="標楷體" pitchFamily="65" charset="-120"/>
              </a:rPr>
              <a:t>多元學習表現積分</a:t>
            </a:r>
            <a:endParaRPr lang="en-US" altLang="zh-TW" sz="2800" b="1" u="sng" dirty="0">
              <a:solidFill>
                <a:srgbClr val="FF0000"/>
              </a:solidFill>
              <a:effectLst>
                <a:outerShdw blurRad="38100" dist="38100" dir="2700000" algn="tl">
                  <a:srgbClr val="C0C0C0"/>
                </a:outerShdw>
              </a:effectLst>
              <a:latin typeface="Times New Roman" pitchFamily="18" charset="0"/>
              <a:ea typeface="標楷體" pitchFamily="65" charset="-120"/>
            </a:endParaRPr>
          </a:p>
          <a:p>
            <a:pPr eaLnBrk="0" hangingPunct="0">
              <a:lnSpc>
                <a:spcPct val="80000"/>
              </a:lnSpc>
              <a:buFont typeface="Wingdings" pitchFamily="2" charset="2"/>
              <a:buNone/>
              <a:defRPr/>
            </a:pPr>
            <a:r>
              <a:rPr lang="zh-TW" altLang="en-US" sz="2000" dirty="0">
                <a:solidFill>
                  <a:srgbClr val="0000FF"/>
                </a:solidFill>
                <a:latin typeface="Times New Roman" pitchFamily="18" charset="0"/>
                <a:ea typeface="標楷體" pitchFamily="65" charset="-120"/>
              </a:rPr>
              <a:t>                            亦即</a:t>
            </a:r>
            <a:r>
              <a:rPr lang="zh-TW" altLang="en-US" sz="2000" u="sng" dirty="0">
                <a:solidFill>
                  <a:srgbClr val="0000FF"/>
                </a:solidFill>
                <a:latin typeface="Times New Roman" pitchFamily="18" charset="0"/>
                <a:ea typeface="標楷體" pitchFamily="65" charset="-120"/>
              </a:rPr>
              <a:t>均衡學習積分</a:t>
            </a:r>
            <a:r>
              <a:rPr lang="en-US" altLang="zh-TW" sz="2000" dirty="0">
                <a:solidFill>
                  <a:srgbClr val="0000FF"/>
                </a:solidFill>
                <a:latin typeface="Times New Roman" pitchFamily="18" charset="0"/>
                <a:ea typeface="標楷體" pitchFamily="65" charset="-120"/>
              </a:rPr>
              <a:t>+</a:t>
            </a:r>
            <a:r>
              <a:rPr lang="zh-TW" altLang="en-US" sz="2000" u="sng" dirty="0">
                <a:solidFill>
                  <a:srgbClr val="0000FF"/>
                </a:solidFill>
                <a:latin typeface="Times New Roman" pitchFamily="18" charset="0"/>
                <a:ea typeface="標楷體" pitchFamily="65" charset="-120"/>
              </a:rPr>
              <a:t>服務學習</a:t>
            </a:r>
            <a:r>
              <a:rPr lang="zh-TW" altLang="en-US" sz="2000" u="sng" dirty="0" smtClean="0">
                <a:solidFill>
                  <a:srgbClr val="0000FF"/>
                </a:solidFill>
                <a:latin typeface="Times New Roman" pitchFamily="18" charset="0"/>
                <a:ea typeface="標楷體" pitchFamily="65" charset="-120"/>
              </a:rPr>
              <a:t>積分</a:t>
            </a:r>
            <a:r>
              <a:rPr lang="zh-TW" altLang="en-US" sz="2000" dirty="0" smtClean="0">
                <a:solidFill>
                  <a:srgbClr val="0000FF"/>
                </a:solidFill>
                <a:latin typeface="標楷體"/>
                <a:ea typeface="標楷體"/>
              </a:rPr>
              <a:t>（</a:t>
            </a:r>
            <a:r>
              <a:rPr lang="zh-TW" altLang="en-US" sz="2000" dirty="0" smtClean="0">
                <a:solidFill>
                  <a:srgbClr val="0000FF"/>
                </a:solidFill>
                <a:latin typeface="Times New Roman" pitchFamily="18" charset="0"/>
                <a:ea typeface="標楷體" pitchFamily="65" charset="-120"/>
              </a:rPr>
              <a:t>最高</a:t>
            </a:r>
            <a:r>
              <a:rPr lang="zh-TW" altLang="en-US" sz="2000" dirty="0">
                <a:solidFill>
                  <a:srgbClr val="0000FF"/>
                </a:solidFill>
                <a:latin typeface="Times New Roman" pitchFamily="18" charset="0"/>
                <a:ea typeface="標楷體" pitchFamily="65" charset="-120"/>
              </a:rPr>
              <a:t>總分</a:t>
            </a:r>
            <a:r>
              <a:rPr lang="en-US" altLang="zh-TW" sz="2000" dirty="0">
                <a:solidFill>
                  <a:srgbClr val="0000FF"/>
                </a:solidFill>
                <a:latin typeface="Times New Roman" pitchFamily="18" charset="0"/>
                <a:ea typeface="標楷體" pitchFamily="65" charset="-120"/>
              </a:rPr>
              <a:t>36</a:t>
            </a:r>
            <a:r>
              <a:rPr lang="zh-TW" altLang="en-US" sz="2000" dirty="0" smtClean="0">
                <a:solidFill>
                  <a:srgbClr val="0000FF"/>
                </a:solidFill>
                <a:latin typeface="Times New Roman" pitchFamily="18" charset="0"/>
                <a:ea typeface="標楷體" pitchFamily="65" charset="-120"/>
              </a:rPr>
              <a:t>分</a:t>
            </a:r>
            <a:r>
              <a:rPr lang="zh-TW" altLang="en-US" sz="2000" dirty="0" smtClean="0">
                <a:solidFill>
                  <a:srgbClr val="0000FF"/>
                </a:solidFill>
                <a:latin typeface="標楷體"/>
                <a:ea typeface="標楷體"/>
              </a:rPr>
              <a:t>）</a:t>
            </a:r>
            <a:endParaRPr lang="en-US" altLang="zh-TW" sz="2000" dirty="0">
              <a:solidFill>
                <a:srgbClr val="0000FF"/>
              </a:solidFill>
              <a:latin typeface="Times New Roman" pitchFamily="18" charset="0"/>
              <a:ea typeface="標楷體" pitchFamily="65" charset="-120"/>
            </a:endParaRPr>
          </a:p>
          <a:p>
            <a:pPr eaLnBrk="0" hangingPunct="0">
              <a:lnSpc>
                <a:spcPct val="80000"/>
              </a:lnSpc>
              <a:spcBef>
                <a:spcPts val="1200"/>
              </a:spcBef>
              <a:buFont typeface="Wingdings" pitchFamily="2" charset="2"/>
              <a:buNone/>
              <a:defRPr/>
            </a:pPr>
            <a:r>
              <a:rPr lang="zh-TW" altLang="en-US" sz="2800" b="1" dirty="0">
                <a:solidFill>
                  <a:srgbClr val="FF00FF"/>
                </a:solidFill>
                <a:effectLst>
                  <a:outerShdw blurRad="38100" dist="38100" dir="2700000" algn="tl">
                    <a:srgbClr val="C0C0C0"/>
                  </a:outerShdw>
                </a:effectLst>
                <a:latin typeface="Times New Roman" pitchFamily="18" charset="0"/>
                <a:ea typeface="標楷體" pitchFamily="65" charset="-120"/>
              </a:rPr>
              <a:t>第三順次</a:t>
            </a:r>
            <a:r>
              <a:rPr lang="zh-TW" altLang="en-US" sz="2800" dirty="0">
                <a:solidFill>
                  <a:srgbClr val="0000FF"/>
                </a:solidFill>
                <a:latin typeface="Times New Roman" pitchFamily="18" charset="0"/>
                <a:ea typeface="標楷體" pitchFamily="65" charset="-120"/>
              </a:rPr>
              <a:t>：</a:t>
            </a:r>
            <a:r>
              <a:rPr lang="zh-TW" altLang="en-US" sz="2800" b="1" u="sng" dirty="0">
                <a:solidFill>
                  <a:srgbClr val="FF0000"/>
                </a:solidFill>
                <a:effectLst>
                  <a:outerShdw blurRad="38100" dist="38100" dir="2700000" algn="tl">
                    <a:srgbClr val="C0C0C0"/>
                  </a:outerShdw>
                </a:effectLst>
                <a:latin typeface="Times New Roman" pitchFamily="18" charset="0"/>
                <a:ea typeface="標楷體" pitchFamily="65" charset="-120"/>
              </a:rPr>
              <a:t>國中教育會考總積分</a:t>
            </a:r>
            <a:endParaRPr lang="en-US" altLang="zh-TW" sz="2800" b="1" u="sng" dirty="0">
              <a:solidFill>
                <a:srgbClr val="FF0000"/>
              </a:solidFill>
              <a:effectLst>
                <a:outerShdw blurRad="38100" dist="38100" dir="2700000" algn="tl">
                  <a:srgbClr val="C0C0C0"/>
                </a:outerShdw>
              </a:effectLst>
              <a:latin typeface="Times New Roman" pitchFamily="18" charset="0"/>
              <a:ea typeface="標楷體" pitchFamily="65" charset="-120"/>
            </a:endParaRPr>
          </a:p>
          <a:p>
            <a:pPr eaLnBrk="0" hangingPunct="0">
              <a:lnSpc>
                <a:spcPct val="80000"/>
              </a:lnSpc>
              <a:buFont typeface="Wingdings" pitchFamily="2" charset="2"/>
              <a:buNone/>
              <a:defRPr/>
            </a:pPr>
            <a:r>
              <a:rPr lang="en-US" altLang="zh-TW" dirty="0">
                <a:solidFill>
                  <a:srgbClr val="0000CC"/>
                </a:solidFill>
                <a:latin typeface="Times New Roman" pitchFamily="18" charset="0"/>
                <a:ea typeface="標楷體" pitchFamily="65" charset="-120"/>
              </a:rPr>
              <a:t>                               </a:t>
            </a:r>
            <a:r>
              <a:rPr lang="zh-TW" altLang="en-US" sz="2000" dirty="0">
                <a:solidFill>
                  <a:srgbClr val="0000CC"/>
                </a:solidFill>
                <a:latin typeface="Times New Roman" pitchFamily="18" charset="0"/>
                <a:ea typeface="標楷體" pitchFamily="65" charset="-120"/>
              </a:rPr>
              <a:t>亦即會考總積分</a:t>
            </a:r>
            <a:r>
              <a:rPr lang="en-US" altLang="zh-TW" sz="2000" dirty="0">
                <a:solidFill>
                  <a:srgbClr val="0000CC"/>
                </a:solidFill>
                <a:latin typeface="Times New Roman" pitchFamily="18" charset="0"/>
                <a:ea typeface="標楷體" pitchFamily="65" charset="-120"/>
              </a:rPr>
              <a:t>=</a:t>
            </a:r>
            <a:r>
              <a:rPr lang="zh-TW" altLang="en-US" sz="2000" b="1" dirty="0">
                <a:solidFill>
                  <a:srgbClr val="0000CC"/>
                </a:solidFill>
                <a:effectLst>
                  <a:outerShdw blurRad="38100" dist="38100" dir="2700000" algn="tl">
                    <a:srgbClr val="C0C0C0"/>
                  </a:outerShdw>
                </a:effectLst>
                <a:latin typeface="Times New Roman" pitchFamily="18" charset="0"/>
                <a:ea typeface="標楷體" pitchFamily="65" charset="-120"/>
              </a:rPr>
              <a:t>國文</a:t>
            </a:r>
            <a:r>
              <a:rPr lang="zh-TW" altLang="en-US" sz="2000" dirty="0">
                <a:solidFill>
                  <a:srgbClr val="0000CC"/>
                </a:solidFill>
                <a:latin typeface="Times New Roman" pitchFamily="18" charset="0"/>
                <a:ea typeface="標楷體" pitchFamily="65" charset="-120"/>
              </a:rPr>
              <a:t>積分</a:t>
            </a:r>
            <a:r>
              <a:rPr lang="en-US" altLang="zh-TW" sz="2000" dirty="0">
                <a:solidFill>
                  <a:srgbClr val="0000CC"/>
                </a:solidFill>
                <a:latin typeface="Times New Roman" pitchFamily="18" charset="0"/>
                <a:ea typeface="標楷體" pitchFamily="65" charset="-120"/>
              </a:rPr>
              <a:t>+</a:t>
            </a:r>
            <a:r>
              <a:rPr lang="zh-TW" altLang="en-US" sz="2000" b="1" dirty="0">
                <a:solidFill>
                  <a:srgbClr val="0000CC"/>
                </a:solidFill>
                <a:effectLst>
                  <a:outerShdw blurRad="38100" dist="38100" dir="2700000" algn="tl">
                    <a:srgbClr val="C0C0C0"/>
                  </a:outerShdw>
                </a:effectLst>
                <a:latin typeface="Times New Roman" pitchFamily="18" charset="0"/>
                <a:ea typeface="標楷體" pitchFamily="65" charset="-120"/>
              </a:rPr>
              <a:t>數學</a:t>
            </a:r>
            <a:r>
              <a:rPr lang="zh-TW" altLang="en-US" sz="2000" dirty="0">
                <a:solidFill>
                  <a:srgbClr val="0000CC"/>
                </a:solidFill>
                <a:latin typeface="Times New Roman" pitchFamily="18" charset="0"/>
                <a:ea typeface="標楷體" pitchFamily="65" charset="-120"/>
              </a:rPr>
              <a:t>積分</a:t>
            </a:r>
            <a:r>
              <a:rPr lang="en-US" altLang="zh-TW" sz="2000" dirty="0">
                <a:solidFill>
                  <a:srgbClr val="0000CC"/>
                </a:solidFill>
                <a:latin typeface="Times New Roman" pitchFamily="18" charset="0"/>
                <a:ea typeface="標楷體" pitchFamily="65" charset="-120"/>
              </a:rPr>
              <a:t>+</a:t>
            </a:r>
            <a:r>
              <a:rPr lang="zh-TW" altLang="en-US" sz="2000" b="1" dirty="0">
                <a:solidFill>
                  <a:srgbClr val="0000CC"/>
                </a:solidFill>
                <a:effectLst>
                  <a:outerShdw blurRad="38100" dist="38100" dir="2700000" algn="tl">
                    <a:srgbClr val="C0C0C0"/>
                  </a:outerShdw>
                </a:effectLst>
                <a:latin typeface="Times New Roman" pitchFamily="18" charset="0"/>
                <a:ea typeface="標楷體" pitchFamily="65" charset="-120"/>
              </a:rPr>
              <a:t>英語</a:t>
            </a:r>
            <a:r>
              <a:rPr lang="zh-TW" altLang="en-US" sz="2000" dirty="0">
                <a:solidFill>
                  <a:srgbClr val="0000CC"/>
                </a:solidFill>
                <a:latin typeface="Times New Roman" pitchFamily="18" charset="0"/>
                <a:ea typeface="標楷體" pitchFamily="65" charset="-120"/>
              </a:rPr>
              <a:t>積分</a:t>
            </a:r>
            <a:r>
              <a:rPr lang="en-US" altLang="zh-TW" sz="2000" dirty="0">
                <a:solidFill>
                  <a:srgbClr val="0000CC"/>
                </a:solidFill>
                <a:latin typeface="Times New Roman" pitchFamily="18" charset="0"/>
                <a:ea typeface="標楷體" pitchFamily="65" charset="-120"/>
              </a:rPr>
              <a:t>+</a:t>
            </a:r>
            <a:r>
              <a:rPr lang="zh-TW" altLang="en-US" sz="2000" b="1" dirty="0">
                <a:solidFill>
                  <a:srgbClr val="0000CC"/>
                </a:solidFill>
                <a:effectLst>
                  <a:outerShdw blurRad="38100" dist="38100" dir="2700000" algn="tl">
                    <a:srgbClr val="C0C0C0"/>
                  </a:outerShdw>
                </a:effectLst>
                <a:latin typeface="Times New Roman" pitchFamily="18" charset="0"/>
                <a:ea typeface="標楷體" pitchFamily="65" charset="-120"/>
              </a:rPr>
              <a:t>社會</a:t>
            </a:r>
            <a:r>
              <a:rPr lang="zh-TW" altLang="en-US" sz="2000" dirty="0">
                <a:solidFill>
                  <a:srgbClr val="0000CC"/>
                </a:solidFill>
                <a:latin typeface="Times New Roman" pitchFamily="18" charset="0"/>
                <a:ea typeface="標楷體" pitchFamily="65" charset="-120"/>
              </a:rPr>
              <a:t>積分</a:t>
            </a:r>
            <a:r>
              <a:rPr lang="en-US" altLang="zh-TW" sz="2000" dirty="0">
                <a:solidFill>
                  <a:srgbClr val="0000CC"/>
                </a:solidFill>
                <a:latin typeface="Times New Roman" pitchFamily="18" charset="0"/>
                <a:ea typeface="標楷體" pitchFamily="65" charset="-120"/>
              </a:rPr>
              <a:t>+ </a:t>
            </a:r>
          </a:p>
          <a:p>
            <a:pPr eaLnBrk="0" hangingPunct="0">
              <a:lnSpc>
                <a:spcPct val="80000"/>
              </a:lnSpc>
              <a:buFont typeface="Wingdings" pitchFamily="2" charset="2"/>
              <a:buNone/>
              <a:defRPr/>
            </a:pPr>
            <a:r>
              <a:rPr lang="en-US" altLang="zh-TW" sz="2000" dirty="0">
                <a:solidFill>
                  <a:srgbClr val="0000CC"/>
                </a:solidFill>
                <a:latin typeface="Times New Roman" pitchFamily="18" charset="0"/>
                <a:ea typeface="標楷體" pitchFamily="65" charset="-120"/>
              </a:rPr>
              <a:t>                                                          </a:t>
            </a:r>
            <a:r>
              <a:rPr lang="zh-TW" altLang="en-US" sz="2000" b="1" dirty="0">
                <a:solidFill>
                  <a:srgbClr val="0000CC"/>
                </a:solidFill>
                <a:effectLst>
                  <a:outerShdw blurRad="38100" dist="38100" dir="2700000" algn="tl">
                    <a:srgbClr val="C0C0C0"/>
                  </a:outerShdw>
                </a:effectLst>
                <a:latin typeface="Times New Roman" pitchFamily="18" charset="0"/>
                <a:ea typeface="標楷體" pitchFamily="65" charset="-120"/>
              </a:rPr>
              <a:t>自然</a:t>
            </a:r>
            <a:r>
              <a:rPr lang="zh-TW" altLang="en-US" sz="2000" dirty="0">
                <a:solidFill>
                  <a:srgbClr val="0000CC"/>
                </a:solidFill>
                <a:latin typeface="Times New Roman" pitchFamily="18" charset="0"/>
                <a:ea typeface="標楷體" pitchFamily="65" charset="-120"/>
              </a:rPr>
              <a:t>積分</a:t>
            </a:r>
            <a:r>
              <a:rPr lang="en-US" altLang="zh-TW" sz="2000" dirty="0">
                <a:solidFill>
                  <a:srgbClr val="0000CC"/>
                </a:solidFill>
                <a:latin typeface="Times New Roman" pitchFamily="18" charset="0"/>
                <a:ea typeface="標楷體" pitchFamily="65" charset="-120"/>
              </a:rPr>
              <a:t>+</a:t>
            </a:r>
            <a:r>
              <a:rPr lang="zh-TW" altLang="en-US" sz="2000" b="1" dirty="0">
                <a:solidFill>
                  <a:srgbClr val="0000CC"/>
                </a:solidFill>
                <a:effectLst>
                  <a:outerShdw blurRad="38100" dist="38100" dir="2700000" algn="tl">
                    <a:srgbClr val="C0C0C0"/>
                  </a:outerShdw>
                </a:effectLst>
                <a:latin typeface="Times New Roman" pitchFamily="18" charset="0"/>
                <a:ea typeface="標楷體" pitchFamily="65" charset="-120"/>
              </a:rPr>
              <a:t>寫作測驗</a:t>
            </a:r>
            <a:r>
              <a:rPr lang="zh-TW" altLang="en-US" sz="2000" dirty="0" smtClean="0">
                <a:solidFill>
                  <a:srgbClr val="0000CC"/>
                </a:solidFill>
                <a:latin typeface="Times New Roman" pitchFamily="18" charset="0"/>
                <a:ea typeface="標楷體" pitchFamily="65" charset="-120"/>
              </a:rPr>
              <a:t>積分</a:t>
            </a:r>
            <a:r>
              <a:rPr lang="zh-TW" altLang="en-US" sz="2000" dirty="0" smtClean="0">
                <a:solidFill>
                  <a:srgbClr val="0000CC"/>
                </a:solidFill>
                <a:latin typeface="標楷體"/>
                <a:ea typeface="標楷體"/>
              </a:rPr>
              <a:t>（</a:t>
            </a:r>
            <a:r>
              <a:rPr lang="zh-TW" altLang="en-US" sz="2000" dirty="0" smtClean="0">
                <a:solidFill>
                  <a:srgbClr val="0000CC"/>
                </a:solidFill>
                <a:latin typeface="Times New Roman" pitchFamily="18" charset="0"/>
                <a:ea typeface="標楷體" pitchFamily="65" charset="-120"/>
              </a:rPr>
              <a:t>最高</a:t>
            </a:r>
            <a:r>
              <a:rPr lang="zh-TW" altLang="en-US" sz="2000" dirty="0">
                <a:solidFill>
                  <a:srgbClr val="0000CC"/>
                </a:solidFill>
                <a:latin typeface="Times New Roman" pitchFamily="18" charset="0"/>
                <a:ea typeface="標楷體" pitchFamily="65" charset="-120"/>
              </a:rPr>
              <a:t>總分</a:t>
            </a:r>
            <a:r>
              <a:rPr lang="en-US" altLang="zh-TW" sz="2000" dirty="0">
                <a:solidFill>
                  <a:srgbClr val="0000CC"/>
                </a:solidFill>
                <a:latin typeface="Times New Roman" pitchFamily="18" charset="0"/>
                <a:ea typeface="標楷體" pitchFamily="65" charset="-120"/>
              </a:rPr>
              <a:t>36</a:t>
            </a:r>
            <a:r>
              <a:rPr lang="zh-TW" altLang="en-US" sz="2000" dirty="0" smtClean="0">
                <a:solidFill>
                  <a:srgbClr val="0000CC"/>
                </a:solidFill>
                <a:latin typeface="Times New Roman" pitchFamily="18" charset="0"/>
                <a:ea typeface="標楷體" pitchFamily="65" charset="-120"/>
              </a:rPr>
              <a:t>分</a:t>
            </a:r>
            <a:r>
              <a:rPr lang="zh-TW" altLang="en-US" sz="2000" dirty="0" smtClean="0">
                <a:solidFill>
                  <a:srgbClr val="0000CC"/>
                </a:solidFill>
                <a:latin typeface="標楷體"/>
                <a:ea typeface="標楷體"/>
              </a:rPr>
              <a:t>）</a:t>
            </a:r>
            <a:endParaRPr lang="zh-TW" altLang="en-US" sz="2000" dirty="0">
              <a:solidFill>
                <a:srgbClr val="0000FF"/>
              </a:solidFill>
              <a:latin typeface="Times New Roman" pitchFamily="18" charset="0"/>
              <a:ea typeface="標楷體" pitchFamily="65" charset="-120"/>
            </a:endParaRPr>
          </a:p>
          <a:p>
            <a:pPr eaLnBrk="0" hangingPunct="0">
              <a:lnSpc>
                <a:spcPct val="80000"/>
              </a:lnSpc>
              <a:buFont typeface="Wingdings" pitchFamily="2" charset="2"/>
              <a:buNone/>
              <a:defRPr/>
            </a:pPr>
            <a:r>
              <a:rPr lang="zh-TW" altLang="en-US" b="1" dirty="0">
                <a:solidFill>
                  <a:srgbClr val="FF00FF"/>
                </a:solidFill>
                <a:latin typeface="Times New Roman" pitchFamily="18" charset="0"/>
                <a:ea typeface="標楷體" pitchFamily="65" charset="-120"/>
              </a:rPr>
              <a:t>                                </a:t>
            </a:r>
            <a:r>
              <a:rPr lang="en-US" altLang="zh-TW" b="1" dirty="0">
                <a:solidFill>
                  <a:srgbClr val="FF00FF"/>
                </a:solidFill>
                <a:latin typeface="Times New Roman" pitchFamily="18" charset="0"/>
                <a:ea typeface="標楷體" pitchFamily="65" charset="-120"/>
              </a:rPr>
              <a:t>A++ </a:t>
            </a:r>
            <a:r>
              <a:rPr lang="en-US" altLang="zh-TW" b="1" dirty="0">
                <a:solidFill>
                  <a:srgbClr val="3333FF"/>
                </a:solidFill>
                <a:latin typeface="Times New Roman" pitchFamily="18" charset="0"/>
                <a:ea typeface="標楷體" pitchFamily="65" charset="-120"/>
              </a:rPr>
              <a:t>7</a:t>
            </a:r>
            <a:r>
              <a:rPr lang="zh-TW" altLang="en-US" b="1" dirty="0">
                <a:solidFill>
                  <a:srgbClr val="3333FF"/>
                </a:solidFill>
                <a:latin typeface="Times New Roman" pitchFamily="18" charset="0"/>
                <a:ea typeface="標楷體" pitchFamily="65" charset="-120"/>
              </a:rPr>
              <a:t>分</a:t>
            </a:r>
            <a:r>
              <a:rPr lang="zh-TW" altLang="en-US" b="1" dirty="0">
                <a:solidFill>
                  <a:srgbClr val="FF00FF"/>
                </a:solidFill>
                <a:latin typeface="Times New Roman" pitchFamily="18" charset="0"/>
                <a:ea typeface="標楷體" pitchFamily="65" charset="-120"/>
              </a:rPr>
              <a:t>、</a:t>
            </a:r>
            <a:r>
              <a:rPr lang="en-US" altLang="zh-TW" b="1" dirty="0">
                <a:solidFill>
                  <a:srgbClr val="FF00FF"/>
                </a:solidFill>
                <a:latin typeface="Times New Roman" pitchFamily="18" charset="0"/>
                <a:ea typeface="標楷體" pitchFamily="65" charset="-120"/>
              </a:rPr>
              <a:t>A+ </a:t>
            </a:r>
            <a:r>
              <a:rPr lang="en-US" altLang="zh-TW" b="1" dirty="0">
                <a:solidFill>
                  <a:srgbClr val="3333FF"/>
                </a:solidFill>
                <a:latin typeface="Times New Roman" pitchFamily="18" charset="0"/>
                <a:ea typeface="標楷體" pitchFamily="65" charset="-120"/>
              </a:rPr>
              <a:t>6</a:t>
            </a:r>
            <a:r>
              <a:rPr lang="zh-TW" altLang="en-US" b="1" dirty="0">
                <a:solidFill>
                  <a:srgbClr val="3333FF"/>
                </a:solidFill>
                <a:latin typeface="Times New Roman" pitchFamily="18" charset="0"/>
                <a:ea typeface="標楷體" pitchFamily="65" charset="-120"/>
              </a:rPr>
              <a:t>分</a:t>
            </a:r>
            <a:r>
              <a:rPr lang="zh-TW" altLang="en-US" b="1" dirty="0">
                <a:solidFill>
                  <a:srgbClr val="FF00FF"/>
                </a:solidFill>
                <a:latin typeface="Times New Roman" pitchFamily="18" charset="0"/>
                <a:ea typeface="標楷體" pitchFamily="65" charset="-120"/>
              </a:rPr>
              <a:t>、</a:t>
            </a:r>
            <a:r>
              <a:rPr lang="en-US" altLang="zh-TW" b="1" dirty="0">
                <a:solidFill>
                  <a:srgbClr val="FF00FF"/>
                </a:solidFill>
                <a:latin typeface="Times New Roman" pitchFamily="18" charset="0"/>
                <a:ea typeface="標楷體" pitchFamily="65" charset="-120"/>
              </a:rPr>
              <a:t>A </a:t>
            </a:r>
            <a:r>
              <a:rPr lang="en-US" altLang="zh-TW" b="1" dirty="0">
                <a:solidFill>
                  <a:srgbClr val="3333FF"/>
                </a:solidFill>
                <a:latin typeface="Times New Roman" pitchFamily="18" charset="0"/>
                <a:ea typeface="標楷體" pitchFamily="65" charset="-120"/>
              </a:rPr>
              <a:t>5</a:t>
            </a:r>
            <a:r>
              <a:rPr lang="zh-TW" altLang="en-US" b="1" dirty="0">
                <a:solidFill>
                  <a:srgbClr val="3333FF"/>
                </a:solidFill>
                <a:latin typeface="Times New Roman" pitchFamily="18" charset="0"/>
                <a:ea typeface="標楷體" pitchFamily="65" charset="-120"/>
              </a:rPr>
              <a:t>分</a:t>
            </a:r>
            <a:r>
              <a:rPr lang="zh-TW" altLang="en-US" b="1" dirty="0">
                <a:solidFill>
                  <a:srgbClr val="FF00FF"/>
                </a:solidFill>
                <a:latin typeface="Times New Roman" pitchFamily="18" charset="0"/>
                <a:ea typeface="標楷體" pitchFamily="65" charset="-120"/>
              </a:rPr>
              <a:t>、</a:t>
            </a:r>
            <a:r>
              <a:rPr lang="en-US" altLang="zh-TW" b="1" dirty="0">
                <a:solidFill>
                  <a:srgbClr val="FF00FF"/>
                </a:solidFill>
                <a:latin typeface="Times New Roman" pitchFamily="18" charset="0"/>
                <a:ea typeface="標楷體" pitchFamily="65" charset="-120"/>
              </a:rPr>
              <a:t>B++ </a:t>
            </a:r>
            <a:r>
              <a:rPr lang="en-US" altLang="zh-TW" b="1" dirty="0">
                <a:solidFill>
                  <a:srgbClr val="3333FF"/>
                </a:solidFill>
                <a:latin typeface="Times New Roman" pitchFamily="18" charset="0"/>
                <a:ea typeface="標楷體" pitchFamily="65" charset="-120"/>
              </a:rPr>
              <a:t>4</a:t>
            </a:r>
            <a:r>
              <a:rPr lang="zh-TW" altLang="en-US" b="1" dirty="0">
                <a:solidFill>
                  <a:srgbClr val="3333FF"/>
                </a:solidFill>
                <a:latin typeface="Times New Roman" pitchFamily="18" charset="0"/>
                <a:ea typeface="標楷體" pitchFamily="65" charset="-120"/>
              </a:rPr>
              <a:t>分</a:t>
            </a:r>
            <a:r>
              <a:rPr lang="zh-TW" altLang="en-US" b="1" dirty="0">
                <a:solidFill>
                  <a:srgbClr val="FF00FF"/>
                </a:solidFill>
                <a:latin typeface="Times New Roman" pitchFamily="18" charset="0"/>
                <a:ea typeface="標楷體" pitchFamily="65" charset="-120"/>
              </a:rPr>
              <a:t>、</a:t>
            </a:r>
            <a:r>
              <a:rPr lang="en-US" altLang="zh-TW" b="1" dirty="0">
                <a:solidFill>
                  <a:srgbClr val="FF00FF"/>
                </a:solidFill>
                <a:latin typeface="Times New Roman" pitchFamily="18" charset="0"/>
                <a:ea typeface="標楷體" pitchFamily="65" charset="-120"/>
              </a:rPr>
              <a:t>B+ </a:t>
            </a:r>
            <a:r>
              <a:rPr lang="en-US" altLang="zh-TW" b="1" dirty="0">
                <a:solidFill>
                  <a:srgbClr val="3333FF"/>
                </a:solidFill>
                <a:latin typeface="Times New Roman" pitchFamily="18" charset="0"/>
                <a:ea typeface="標楷體" pitchFamily="65" charset="-120"/>
              </a:rPr>
              <a:t>3</a:t>
            </a:r>
            <a:r>
              <a:rPr lang="zh-TW" altLang="en-US" b="1" dirty="0">
                <a:solidFill>
                  <a:srgbClr val="3333FF"/>
                </a:solidFill>
                <a:latin typeface="Times New Roman" pitchFamily="18" charset="0"/>
                <a:ea typeface="標楷體" pitchFamily="65" charset="-120"/>
              </a:rPr>
              <a:t>分</a:t>
            </a:r>
            <a:r>
              <a:rPr lang="zh-TW" altLang="en-US" b="1" dirty="0">
                <a:solidFill>
                  <a:srgbClr val="FF00FF"/>
                </a:solidFill>
                <a:latin typeface="Times New Roman" pitchFamily="18" charset="0"/>
                <a:ea typeface="標楷體" pitchFamily="65" charset="-120"/>
              </a:rPr>
              <a:t>、</a:t>
            </a:r>
            <a:r>
              <a:rPr lang="en-US" altLang="zh-TW" b="1" dirty="0">
                <a:solidFill>
                  <a:srgbClr val="FF00FF"/>
                </a:solidFill>
                <a:latin typeface="Times New Roman" pitchFamily="18" charset="0"/>
                <a:ea typeface="標楷體" pitchFamily="65" charset="-120"/>
              </a:rPr>
              <a:t>B </a:t>
            </a:r>
            <a:r>
              <a:rPr lang="en-US" altLang="zh-TW" b="1" dirty="0">
                <a:solidFill>
                  <a:srgbClr val="3333FF"/>
                </a:solidFill>
                <a:latin typeface="Times New Roman" pitchFamily="18" charset="0"/>
                <a:ea typeface="標楷體" pitchFamily="65" charset="-120"/>
              </a:rPr>
              <a:t>2</a:t>
            </a:r>
            <a:r>
              <a:rPr lang="zh-TW" altLang="en-US" b="1" dirty="0">
                <a:solidFill>
                  <a:srgbClr val="3333FF"/>
                </a:solidFill>
                <a:latin typeface="Times New Roman" pitchFamily="18" charset="0"/>
                <a:ea typeface="標楷體" pitchFamily="65" charset="-120"/>
              </a:rPr>
              <a:t>分</a:t>
            </a:r>
            <a:r>
              <a:rPr lang="zh-TW" altLang="en-US" b="1" dirty="0">
                <a:solidFill>
                  <a:srgbClr val="FF00FF"/>
                </a:solidFill>
                <a:latin typeface="Times New Roman" pitchFamily="18" charset="0"/>
                <a:ea typeface="標楷體" pitchFamily="65" charset="-120"/>
              </a:rPr>
              <a:t>、</a:t>
            </a:r>
            <a:r>
              <a:rPr lang="en-US" altLang="zh-TW" b="1" dirty="0">
                <a:solidFill>
                  <a:srgbClr val="FF00FF"/>
                </a:solidFill>
                <a:latin typeface="Times New Roman" pitchFamily="18" charset="0"/>
                <a:ea typeface="標楷體" pitchFamily="65" charset="-120"/>
              </a:rPr>
              <a:t>C </a:t>
            </a:r>
            <a:r>
              <a:rPr lang="en-US" altLang="zh-TW" b="1" dirty="0">
                <a:solidFill>
                  <a:srgbClr val="3333FF"/>
                </a:solidFill>
                <a:latin typeface="Times New Roman" pitchFamily="18" charset="0"/>
                <a:ea typeface="標楷體" pitchFamily="65" charset="-120"/>
              </a:rPr>
              <a:t>1</a:t>
            </a:r>
            <a:r>
              <a:rPr lang="zh-TW" altLang="en-US" b="1" dirty="0">
                <a:solidFill>
                  <a:srgbClr val="3333FF"/>
                </a:solidFill>
                <a:latin typeface="Times New Roman" pitchFamily="18" charset="0"/>
                <a:ea typeface="標楷體" pitchFamily="65" charset="-120"/>
              </a:rPr>
              <a:t>分</a:t>
            </a:r>
          </a:p>
          <a:p>
            <a:pPr eaLnBrk="0" hangingPunct="0">
              <a:lnSpc>
                <a:spcPct val="80000"/>
              </a:lnSpc>
              <a:buFont typeface="Wingdings" pitchFamily="2" charset="2"/>
              <a:buNone/>
              <a:defRPr/>
            </a:pPr>
            <a:r>
              <a:rPr lang="en-US" altLang="zh-TW" sz="1500" b="1" dirty="0">
                <a:solidFill>
                  <a:srgbClr val="FF00FF"/>
                </a:solidFill>
                <a:latin typeface="Times New Roman" pitchFamily="18" charset="0"/>
                <a:ea typeface="標楷體" pitchFamily="65" charset="-120"/>
              </a:rPr>
              <a:t>                                       6</a:t>
            </a:r>
            <a:r>
              <a:rPr lang="zh-TW" altLang="en-US" sz="1500" b="1" dirty="0">
                <a:solidFill>
                  <a:srgbClr val="FF00FF"/>
                </a:solidFill>
                <a:latin typeface="Times New Roman" pitchFamily="18" charset="0"/>
                <a:ea typeface="標楷體" pitchFamily="65" charset="-120"/>
              </a:rPr>
              <a:t>級分 </a:t>
            </a:r>
            <a:r>
              <a:rPr lang="en-US" altLang="zh-TW" sz="1500" b="1" dirty="0">
                <a:solidFill>
                  <a:srgbClr val="3333FF"/>
                </a:solidFill>
                <a:latin typeface="Times New Roman" pitchFamily="18" charset="0"/>
                <a:ea typeface="標楷體" pitchFamily="65" charset="-120"/>
              </a:rPr>
              <a:t>1</a:t>
            </a:r>
            <a:r>
              <a:rPr lang="zh-TW" altLang="en-US" sz="1500" b="1" dirty="0">
                <a:solidFill>
                  <a:srgbClr val="3333FF"/>
                </a:solidFill>
                <a:latin typeface="Times New Roman" pitchFamily="18" charset="0"/>
                <a:ea typeface="標楷體" pitchFamily="65" charset="-120"/>
              </a:rPr>
              <a:t>分</a:t>
            </a:r>
            <a:r>
              <a:rPr lang="zh-TW" altLang="en-US" sz="1500" b="1" dirty="0">
                <a:solidFill>
                  <a:srgbClr val="FF00FF"/>
                </a:solidFill>
                <a:latin typeface="Times New Roman" pitchFamily="18" charset="0"/>
                <a:ea typeface="標楷體" pitchFamily="65" charset="-120"/>
              </a:rPr>
              <a:t>、</a:t>
            </a:r>
            <a:r>
              <a:rPr lang="en-US" altLang="zh-TW" sz="1500" b="1" dirty="0">
                <a:solidFill>
                  <a:srgbClr val="FF00FF"/>
                </a:solidFill>
                <a:latin typeface="Times New Roman" pitchFamily="18" charset="0"/>
                <a:ea typeface="標楷體" pitchFamily="65" charset="-120"/>
              </a:rPr>
              <a:t>5</a:t>
            </a:r>
            <a:r>
              <a:rPr lang="zh-TW" altLang="en-US" sz="1500" b="1" dirty="0">
                <a:solidFill>
                  <a:srgbClr val="FF00FF"/>
                </a:solidFill>
                <a:latin typeface="Times New Roman" pitchFamily="18" charset="0"/>
                <a:ea typeface="標楷體" pitchFamily="65" charset="-120"/>
              </a:rPr>
              <a:t>級分</a:t>
            </a:r>
            <a:r>
              <a:rPr lang="en-US" altLang="zh-TW" sz="1500" b="1" dirty="0">
                <a:solidFill>
                  <a:srgbClr val="3333FF"/>
                </a:solidFill>
                <a:latin typeface="Times New Roman" pitchFamily="18" charset="0"/>
                <a:ea typeface="標楷體" pitchFamily="65" charset="-120"/>
              </a:rPr>
              <a:t>0.8</a:t>
            </a:r>
            <a:r>
              <a:rPr lang="zh-TW" altLang="en-US" sz="1500" b="1" dirty="0">
                <a:solidFill>
                  <a:srgbClr val="3333FF"/>
                </a:solidFill>
                <a:latin typeface="Times New Roman" pitchFamily="18" charset="0"/>
                <a:ea typeface="標楷體" pitchFamily="65" charset="-120"/>
              </a:rPr>
              <a:t>分</a:t>
            </a:r>
            <a:r>
              <a:rPr lang="zh-TW" altLang="en-US" sz="1500" b="1" dirty="0">
                <a:solidFill>
                  <a:srgbClr val="FF00FF"/>
                </a:solidFill>
                <a:latin typeface="Times New Roman" pitchFamily="18" charset="0"/>
                <a:ea typeface="標楷體" pitchFamily="65" charset="-120"/>
              </a:rPr>
              <a:t>、</a:t>
            </a:r>
            <a:r>
              <a:rPr lang="en-US" altLang="zh-TW" sz="1500" b="1" dirty="0">
                <a:solidFill>
                  <a:srgbClr val="FF00FF"/>
                </a:solidFill>
                <a:latin typeface="Times New Roman" pitchFamily="18" charset="0"/>
                <a:ea typeface="標楷體" pitchFamily="65" charset="-120"/>
              </a:rPr>
              <a:t>4</a:t>
            </a:r>
            <a:r>
              <a:rPr lang="zh-TW" altLang="en-US" sz="1500" b="1" dirty="0">
                <a:solidFill>
                  <a:srgbClr val="FF00FF"/>
                </a:solidFill>
                <a:latin typeface="Times New Roman" pitchFamily="18" charset="0"/>
                <a:ea typeface="標楷體" pitchFamily="65" charset="-120"/>
              </a:rPr>
              <a:t>級分</a:t>
            </a:r>
            <a:r>
              <a:rPr lang="en-US" altLang="zh-TW" sz="1500" b="1" dirty="0">
                <a:solidFill>
                  <a:srgbClr val="3333FF"/>
                </a:solidFill>
                <a:latin typeface="Times New Roman" pitchFamily="18" charset="0"/>
                <a:ea typeface="標楷體" pitchFamily="65" charset="-120"/>
              </a:rPr>
              <a:t>0.6</a:t>
            </a:r>
            <a:r>
              <a:rPr lang="zh-TW" altLang="en-US" sz="1500" b="1" dirty="0">
                <a:solidFill>
                  <a:srgbClr val="3333FF"/>
                </a:solidFill>
                <a:latin typeface="Times New Roman" pitchFamily="18" charset="0"/>
                <a:ea typeface="標楷體" pitchFamily="65" charset="-120"/>
              </a:rPr>
              <a:t>分</a:t>
            </a:r>
            <a:r>
              <a:rPr lang="zh-TW" altLang="en-US" sz="1500" b="1" dirty="0">
                <a:solidFill>
                  <a:srgbClr val="FF00FF"/>
                </a:solidFill>
                <a:latin typeface="Times New Roman" pitchFamily="18" charset="0"/>
                <a:ea typeface="標楷體" pitchFamily="65" charset="-120"/>
              </a:rPr>
              <a:t>、</a:t>
            </a:r>
            <a:r>
              <a:rPr lang="en-US" altLang="zh-TW" sz="1500" b="1" dirty="0">
                <a:solidFill>
                  <a:srgbClr val="FF00FF"/>
                </a:solidFill>
                <a:latin typeface="Times New Roman" pitchFamily="18" charset="0"/>
                <a:ea typeface="標楷體" pitchFamily="65" charset="-120"/>
              </a:rPr>
              <a:t>3</a:t>
            </a:r>
            <a:r>
              <a:rPr lang="zh-TW" altLang="en-US" sz="1500" b="1" dirty="0">
                <a:solidFill>
                  <a:srgbClr val="FF00FF"/>
                </a:solidFill>
                <a:latin typeface="Times New Roman" pitchFamily="18" charset="0"/>
                <a:ea typeface="標楷體" pitchFamily="65" charset="-120"/>
              </a:rPr>
              <a:t>級分</a:t>
            </a:r>
            <a:r>
              <a:rPr lang="en-US" altLang="zh-TW" sz="1500" b="1" dirty="0">
                <a:solidFill>
                  <a:srgbClr val="3333FF"/>
                </a:solidFill>
                <a:latin typeface="Times New Roman" pitchFamily="18" charset="0"/>
                <a:ea typeface="標楷體" pitchFamily="65" charset="-120"/>
              </a:rPr>
              <a:t>0.4</a:t>
            </a:r>
            <a:r>
              <a:rPr lang="zh-TW" altLang="en-US" sz="1500" b="1" dirty="0">
                <a:solidFill>
                  <a:srgbClr val="3333FF"/>
                </a:solidFill>
                <a:latin typeface="Times New Roman" pitchFamily="18" charset="0"/>
                <a:ea typeface="標楷體" pitchFamily="65" charset="-120"/>
              </a:rPr>
              <a:t>分</a:t>
            </a:r>
            <a:r>
              <a:rPr lang="zh-TW" altLang="en-US" sz="1500" b="1" dirty="0">
                <a:solidFill>
                  <a:srgbClr val="FF00FF"/>
                </a:solidFill>
                <a:latin typeface="Times New Roman" pitchFamily="18" charset="0"/>
                <a:ea typeface="標楷體" pitchFamily="65" charset="-120"/>
              </a:rPr>
              <a:t>、</a:t>
            </a:r>
            <a:r>
              <a:rPr lang="en-US" altLang="zh-TW" sz="1500" b="1" dirty="0">
                <a:solidFill>
                  <a:srgbClr val="FF00FF"/>
                </a:solidFill>
                <a:latin typeface="Times New Roman" pitchFamily="18" charset="0"/>
                <a:ea typeface="標楷體" pitchFamily="65" charset="-120"/>
              </a:rPr>
              <a:t>2</a:t>
            </a:r>
            <a:r>
              <a:rPr lang="zh-TW" altLang="en-US" sz="1500" b="1" dirty="0">
                <a:solidFill>
                  <a:srgbClr val="FF00FF"/>
                </a:solidFill>
                <a:latin typeface="Times New Roman" pitchFamily="18" charset="0"/>
                <a:ea typeface="標楷體" pitchFamily="65" charset="-120"/>
              </a:rPr>
              <a:t>級分</a:t>
            </a:r>
            <a:r>
              <a:rPr lang="en-US" altLang="zh-TW" sz="1500" b="1" dirty="0">
                <a:solidFill>
                  <a:srgbClr val="3333FF"/>
                </a:solidFill>
                <a:latin typeface="Times New Roman" pitchFamily="18" charset="0"/>
                <a:ea typeface="標楷體" pitchFamily="65" charset="-120"/>
              </a:rPr>
              <a:t>0.2</a:t>
            </a:r>
            <a:r>
              <a:rPr lang="zh-TW" altLang="en-US" sz="1500" b="1" dirty="0">
                <a:solidFill>
                  <a:srgbClr val="3333FF"/>
                </a:solidFill>
                <a:latin typeface="Times New Roman" pitchFamily="18" charset="0"/>
                <a:ea typeface="標楷體" pitchFamily="65" charset="-120"/>
              </a:rPr>
              <a:t>分</a:t>
            </a:r>
            <a:r>
              <a:rPr lang="zh-TW" altLang="en-US" sz="1500" b="1" dirty="0">
                <a:solidFill>
                  <a:srgbClr val="FF00FF"/>
                </a:solidFill>
                <a:latin typeface="Times New Roman" pitchFamily="18" charset="0"/>
                <a:ea typeface="標楷體" pitchFamily="65" charset="-120"/>
              </a:rPr>
              <a:t>、</a:t>
            </a:r>
            <a:r>
              <a:rPr lang="en-US" altLang="zh-TW" sz="1500" b="1" dirty="0">
                <a:solidFill>
                  <a:srgbClr val="FF00FF"/>
                </a:solidFill>
                <a:latin typeface="Times New Roman" pitchFamily="18" charset="0"/>
                <a:ea typeface="標楷體" pitchFamily="65" charset="-120"/>
              </a:rPr>
              <a:t>1</a:t>
            </a:r>
            <a:r>
              <a:rPr lang="zh-TW" altLang="en-US" sz="1500" b="1" dirty="0">
                <a:solidFill>
                  <a:srgbClr val="FF00FF"/>
                </a:solidFill>
                <a:latin typeface="Times New Roman" pitchFamily="18" charset="0"/>
                <a:ea typeface="標楷體" pitchFamily="65" charset="-120"/>
              </a:rPr>
              <a:t>級分</a:t>
            </a:r>
            <a:r>
              <a:rPr lang="en-US" altLang="zh-TW" sz="1500" b="1" dirty="0">
                <a:solidFill>
                  <a:srgbClr val="3333FF"/>
                </a:solidFill>
                <a:latin typeface="Times New Roman" pitchFamily="18" charset="0"/>
                <a:ea typeface="標楷體" pitchFamily="65" charset="-120"/>
              </a:rPr>
              <a:t>0.1</a:t>
            </a:r>
            <a:r>
              <a:rPr lang="zh-TW" altLang="en-US" sz="1500" b="1" dirty="0">
                <a:solidFill>
                  <a:srgbClr val="3333FF"/>
                </a:solidFill>
                <a:latin typeface="Times New Roman" pitchFamily="18" charset="0"/>
                <a:ea typeface="標楷體" pitchFamily="65" charset="-120"/>
              </a:rPr>
              <a:t>分</a:t>
            </a:r>
            <a:endParaRPr lang="en-US" altLang="zh-TW" sz="1500" b="1" dirty="0">
              <a:solidFill>
                <a:srgbClr val="3333FF"/>
              </a:solidFill>
              <a:latin typeface="Times New Roman" pitchFamily="18" charset="0"/>
              <a:ea typeface="標楷體" pitchFamily="65" charset="-120"/>
            </a:endParaRPr>
          </a:p>
          <a:p>
            <a:pPr eaLnBrk="0" hangingPunct="0">
              <a:lnSpc>
                <a:spcPct val="80000"/>
              </a:lnSpc>
              <a:spcBef>
                <a:spcPts val="1200"/>
              </a:spcBef>
              <a:buFont typeface="Wingdings" pitchFamily="2" charset="2"/>
              <a:buNone/>
              <a:defRPr/>
            </a:pPr>
            <a:r>
              <a:rPr lang="zh-TW" altLang="en-US" sz="2800" b="1" dirty="0">
                <a:solidFill>
                  <a:srgbClr val="FF00FF"/>
                </a:solidFill>
                <a:effectLst>
                  <a:outerShdw blurRad="38100" dist="38100" dir="2700000" algn="tl">
                    <a:srgbClr val="C0C0C0"/>
                  </a:outerShdw>
                </a:effectLst>
                <a:latin typeface="Times New Roman" pitchFamily="18" charset="0"/>
                <a:ea typeface="標楷體" pitchFamily="65" charset="-120"/>
              </a:rPr>
              <a:t>第四順次</a:t>
            </a:r>
            <a:r>
              <a:rPr lang="zh-TW" altLang="en-US" sz="2800" dirty="0">
                <a:solidFill>
                  <a:srgbClr val="0000FF"/>
                </a:solidFill>
                <a:latin typeface="Times New Roman" pitchFamily="18" charset="0"/>
                <a:ea typeface="標楷體" pitchFamily="65" charset="-120"/>
              </a:rPr>
              <a:t>：</a:t>
            </a:r>
            <a:r>
              <a:rPr lang="zh-TW" altLang="en-US" sz="2800" b="1" u="sng" dirty="0">
                <a:solidFill>
                  <a:srgbClr val="FF0000"/>
                </a:solidFill>
                <a:effectLst>
                  <a:outerShdw blurRad="38100" dist="38100" dir="2700000" algn="tl">
                    <a:srgbClr val="C0C0C0"/>
                  </a:outerShdw>
                </a:effectLst>
                <a:latin typeface="Times New Roman" pitchFamily="18" charset="0"/>
                <a:ea typeface="標楷體" pitchFamily="65" charset="-120"/>
              </a:rPr>
              <a:t>志願序</a:t>
            </a:r>
            <a:r>
              <a:rPr lang="zh-TW" altLang="en-US" sz="2800" b="1" u="sng" dirty="0" smtClean="0">
                <a:solidFill>
                  <a:srgbClr val="FF0000"/>
                </a:solidFill>
                <a:effectLst>
                  <a:outerShdw blurRad="38100" dist="38100" dir="2700000" algn="tl">
                    <a:srgbClr val="C0C0C0"/>
                  </a:outerShdw>
                </a:effectLst>
                <a:latin typeface="Times New Roman" pitchFamily="18" charset="0"/>
                <a:ea typeface="標楷體" pitchFamily="65" charset="-120"/>
              </a:rPr>
              <a:t>積分</a:t>
            </a:r>
            <a:r>
              <a:rPr lang="zh-TW" altLang="en-US" sz="2800" dirty="0" smtClean="0">
                <a:solidFill>
                  <a:srgbClr val="0000FF"/>
                </a:solidFill>
                <a:latin typeface="標楷體"/>
                <a:ea typeface="標楷體"/>
              </a:rPr>
              <a:t>（</a:t>
            </a:r>
            <a:r>
              <a:rPr lang="zh-TW" altLang="en-US" sz="2800" dirty="0" smtClean="0">
                <a:solidFill>
                  <a:srgbClr val="0000FF"/>
                </a:solidFill>
                <a:latin typeface="Times New Roman" pitchFamily="18" charset="0"/>
                <a:ea typeface="標楷體" pitchFamily="65" charset="-120"/>
              </a:rPr>
              <a:t>不是</a:t>
            </a:r>
            <a:r>
              <a:rPr lang="zh-TW" altLang="en-US" sz="2800" b="1" dirty="0">
                <a:solidFill>
                  <a:srgbClr val="006600"/>
                </a:solidFill>
                <a:effectLst>
                  <a:outerShdw blurRad="38100" dist="38100" dir="2700000" algn="tl">
                    <a:srgbClr val="C0C0C0"/>
                  </a:outerShdw>
                </a:effectLst>
                <a:latin typeface="Times New Roman" pitchFamily="18" charset="0"/>
                <a:ea typeface="標楷體" pitchFamily="65" charset="-120"/>
              </a:rPr>
              <a:t>志願</a:t>
            </a:r>
            <a:r>
              <a:rPr lang="zh-TW" altLang="en-US" sz="2800" b="1" dirty="0" smtClean="0">
                <a:solidFill>
                  <a:srgbClr val="006600"/>
                </a:solidFill>
                <a:effectLst>
                  <a:outerShdw blurRad="38100" dist="38100" dir="2700000" algn="tl">
                    <a:srgbClr val="C0C0C0"/>
                  </a:outerShdw>
                </a:effectLst>
                <a:latin typeface="Times New Roman" pitchFamily="18" charset="0"/>
                <a:ea typeface="標楷體" pitchFamily="65" charset="-120"/>
              </a:rPr>
              <a:t>序</a:t>
            </a:r>
            <a:r>
              <a:rPr lang="zh-TW" altLang="en-US" sz="2800" dirty="0" smtClean="0">
                <a:solidFill>
                  <a:srgbClr val="0000FF"/>
                </a:solidFill>
                <a:latin typeface="標楷體"/>
                <a:ea typeface="標楷體"/>
              </a:rPr>
              <a:t>）</a:t>
            </a:r>
            <a:r>
              <a:rPr lang="zh-TW" altLang="en-US" sz="2800" b="1" u="sng" dirty="0" smtClean="0">
                <a:solidFill>
                  <a:srgbClr val="FF0000"/>
                </a:solidFill>
                <a:effectLst>
                  <a:outerShdw blurRad="38100" dist="38100" dir="2700000" algn="tl">
                    <a:srgbClr val="C0C0C0"/>
                  </a:outerShdw>
                </a:effectLst>
                <a:latin typeface="Times New Roman" pitchFamily="18" charset="0"/>
                <a:ea typeface="標楷體" pitchFamily="65" charset="-120"/>
              </a:rPr>
              <a:t> </a:t>
            </a:r>
            <a:endParaRPr lang="zh-TW" altLang="en-US" sz="2800" b="1" u="sng" dirty="0">
              <a:solidFill>
                <a:srgbClr val="FF0000"/>
              </a:solidFill>
              <a:effectLst>
                <a:outerShdw blurRad="38100" dist="38100" dir="2700000" algn="tl">
                  <a:srgbClr val="C0C0C0"/>
                </a:outerShdw>
              </a:effectLst>
              <a:latin typeface="Times New Roman" pitchFamily="18" charset="0"/>
              <a:ea typeface="標楷體" pitchFamily="65" charset="-120"/>
            </a:endParaRPr>
          </a:p>
          <a:p>
            <a:pPr eaLnBrk="0" hangingPunct="0">
              <a:lnSpc>
                <a:spcPct val="80000"/>
              </a:lnSpc>
              <a:buFont typeface="Wingdings" pitchFamily="2" charset="2"/>
              <a:buNone/>
              <a:defRPr/>
            </a:pPr>
            <a:r>
              <a:rPr lang="zh-TW" altLang="en-US" b="1" dirty="0">
                <a:solidFill>
                  <a:srgbClr val="FF00FF"/>
                </a:solidFill>
                <a:latin typeface="Times New Roman" pitchFamily="18" charset="0"/>
                <a:ea typeface="標楷體" pitchFamily="65" charset="-120"/>
              </a:rPr>
              <a:t>                                  </a:t>
            </a:r>
            <a:r>
              <a:rPr lang="en-US" altLang="zh-TW" b="1" dirty="0">
                <a:solidFill>
                  <a:srgbClr val="FF00FF"/>
                </a:solidFill>
                <a:latin typeface="Times New Roman" pitchFamily="18" charset="0"/>
                <a:ea typeface="標楷體" pitchFamily="65" charset="-120"/>
              </a:rPr>
              <a:t>1〜  5</a:t>
            </a:r>
            <a:r>
              <a:rPr lang="zh-TW" altLang="en-US" b="1" dirty="0">
                <a:solidFill>
                  <a:srgbClr val="FF00FF"/>
                </a:solidFill>
                <a:latin typeface="Times New Roman" pitchFamily="18" charset="0"/>
                <a:ea typeface="標楷體" pitchFamily="65" charset="-120"/>
              </a:rPr>
              <a:t>志願</a:t>
            </a:r>
            <a:r>
              <a:rPr lang="en-US" altLang="zh-TW" b="1" dirty="0">
                <a:solidFill>
                  <a:srgbClr val="FF00FF"/>
                </a:solidFill>
                <a:latin typeface="Times New Roman" pitchFamily="18" charset="0"/>
                <a:ea typeface="標楷體" pitchFamily="65" charset="-120"/>
              </a:rPr>
              <a:t> </a:t>
            </a:r>
            <a:r>
              <a:rPr lang="en-US" altLang="zh-TW" b="1" dirty="0">
                <a:solidFill>
                  <a:srgbClr val="3333FF"/>
                </a:solidFill>
                <a:latin typeface="Times New Roman" pitchFamily="18" charset="0"/>
                <a:ea typeface="標楷體" pitchFamily="65" charset="-120"/>
              </a:rPr>
              <a:t>36</a:t>
            </a:r>
            <a:r>
              <a:rPr lang="zh-TW" altLang="en-US" b="1" dirty="0">
                <a:solidFill>
                  <a:srgbClr val="3333FF"/>
                </a:solidFill>
                <a:latin typeface="Times New Roman" pitchFamily="18" charset="0"/>
                <a:ea typeface="標楷體" pitchFamily="65" charset="-120"/>
              </a:rPr>
              <a:t>分</a:t>
            </a:r>
            <a:r>
              <a:rPr lang="zh-TW" altLang="en-US" b="1" dirty="0">
                <a:solidFill>
                  <a:srgbClr val="FF00FF"/>
                </a:solidFill>
                <a:latin typeface="Times New Roman" pitchFamily="18" charset="0"/>
                <a:ea typeface="標楷體" pitchFamily="65" charset="-120"/>
              </a:rPr>
              <a:t>、  </a:t>
            </a:r>
            <a:r>
              <a:rPr lang="en-US" altLang="zh-TW" b="1" dirty="0">
                <a:solidFill>
                  <a:srgbClr val="FF00FF"/>
                </a:solidFill>
                <a:latin typeface="Times New Roman" pitchFamily="18" charset="0"/>
                <a:ea typeface="標楷體" pitchFamily="65" charset="-120"/>
              </a:rPr>
              <a:t>6〜10</a:t>
            </a:r>
            <a:r>
              <a:rPr lang="zh-TW" altLang="en-US" b="1" dirty="0">
                <a:solidFill>
                  <a:srgbClr val="FF00FF"/>
                </a:solidFill>
                <a:latin typeface="Times New Roman" pitchFamily="18" charset="0"/>
                <a:ea typeface="標楷體" pitchFamily="65" charset="-120"/>
              </a:rPr>
              <a:t>志願</a:t>
            </a:r>
            <a:r>
              <a:rPr lang="en-US" altLang="zh-TW" b="1" dirty="0">
                <a:solidFill>
                  <a:srgbClr val="FF00FF"/>
                </a:solidFill>
                <a:latin typeface="Times New Roman" pitchFamily="18" charset="0"/>
                <a:ea typeface="標楷體" pitchFamily="65" charset="-120"/>
              </a:rPr>
              <a:t> </a:t>
            </a:r>
            <a:r>
              <a:rPr lang="en-US" altLang="zh-TW" b="1" dirty="0">
                <a:solidFill>
                  <a:srgbClr val="3333FF"/>
                </a:solidFill>
                <a:latin typeface="Times New Roman" pitchFamily="18" charset="0"/>
                <a:ea typeface="標楷體" pitchFamily="65" charset="-120"/>
              </a:rPr>
              <a:t>35</a:t>
            </a:r>
            <a:r>
              <a:rPr lang="zh-TW" altLang="en-US" b="1" dirty="0">
                <a:solidFill>
                  <a:srgbClr val="3333FF"/>
                </a:solidFill>
                <a:latin typeface="Times New Roman" pitchFamily="18" charset="0"/>
                <a:ea typeface="標楷體" pitchFamily="65" charset="-120"/>
              </a:rPr>
              <a:t>分</a:t>
            </a:r>
            <a:r>
              <a:rPr lang="zh-TW" altLang="en-US" b="1" dirty="0">
                <a:solidFill>
                  <a:srgbClr val="FF00FF"/>
                </a:solidFill>
                <a:latin typeface="Times New Roman" pitchFamily="18" charset="0"/>
                <a:ea typeface="標楷體" pitchFamily="65" charset="-120"/>
              </a:rPr>
              <a:t>、</a:t>
            </a:r>
            <a:r>
              <a:rPr lang="en-US" altLang="zh-TW" b="1" dirty="0">
                <a:solidFill>
                  <a:srgbClr val="FF00FF"/>
                </a:solidFill>
                <a:latin typeface="Times New Roman" pitchFamily="18" charset="0"/>
                <a:ea typeface="標楷體" pitchFamily="65" charset="-120"/>
              </a:rPr>
              <a:t>11〜15</a:t>
            </a:r>
            <a:r>
              <a:rPr lang="zh-TW" altLang="en-US" b="1" dirty="0">
                <a:solidFill>
                  <a:srgbClr val="FF00FF"/>
                </a:solidFill>
                <a:latin typeface="Times New Roman" pitchFamily="18" charset="0"/>
                <a:ea typeface="標楷體" pitchFamily="65" charset="-120"/>
              </a:rPr>
              <a:t>志願</a:t>
            </a:r>
            <a:r>
              <a:rPr lang="en-US" altLang="zh-TW" b="1" dirty="0">
                <a:solidFill>
                  <a:srgbClr val="FF00FF"/>
                </a:solidFill>
                <a:latin typeface="Times New Roman" pitchFamily="18" charset="0"/>
                <a:ea typeface="標楷體" pitchFamily="65" charset="-120"/>
              </a:rPr>
              <a:t> </a:t>
            </a:r>
            <a:r>
              <a:rPr lang="en-US" altLang="zh-TW" b="1" dirty="0">
                <a:solidFill>
                  <a:srgbClr val="3333FF"/>
                </a:solidFill>
                <a:latin typeface="Times New Roman" pitchFamily="18" charset="0"/>
                <a:ea typeface="標楷體" pitchFamily="65" charset="-120"/>
              </a:rPr>
              <a:t>34</a:t>
            </a:r>
            <a:r>
              <a:rPr lang="zh-TW" altLang="en-US" b="1" dirty="0">
                <a:solidFill>
                  <a:srgbClr val="3333FF"/>
                </a:solidFill>
                <a:latin typeface="Times New Roman" pitchFamily="18" charset="0"/>
                <a:ea typeface="標楷體" pitchFamily="65" charset="-120"/>
              </a:rPr>
              <a:t>分</a:t>
            </a:r>
            <a:r>
              <a:rPr lang="zh-TW" altLang="en-US" b="1" dirty="0">
                <a:solidFill>
                  <a:srgbClr val="FF00FF"/>
                </a:solidFill>
                <a:latin typeface="Times New Roman" pitchFamily="18" charset="0"/>
                <a:ea typeface="標楷體" pitchFamily="65" charset="-120"/>
              </a:rPr>
              <a:t>、</a:t>
            </a:r>
          </a:p>
          <a:p>
            <a:pPr eaLnBrk="0" hangingPunct="0">
              <a:lnSpc>
                <a:spcPct val="80000"/>
              </a:lnSpc>
              <a:buFont typeface="Wingdings" pitchFamily="2" charset="2"/>
              <a:buNone/>
              <a:defRPr/>
            </a:pPr>
            <a:r>
              <a:rPr lang="en-US" altLang="zh-TW" b="1" dirty="0">
                <a:solidFill>
                  <a:srgbClr val="FF00FF"/>
                </a:solidFill>
                <a:latin typeface="Times New Roman" pitchFamily="18" charset="0"/>
                <a:ea typeface="標楷體" pitchFamily="65" charset="-120"/>
              </a:rPr>
              <a:t>                                16〜20</a:t>
            </a:r>
            <a:r>
              <a:rPr lang="zh-TW" altLang="en-US" b="1" dirty="0">
                <a:solidFill>
                  <a:srgbClr val="FF00FF"/>
                </a:solidFill>
                <a:latin typeface="Times New Roman" pitchFamily="18" charset="0"/>
                <a:ea typeface="標楷體" pitchFamily="65" charset="-120"/>
              </a:rPr>
              <a:t>志願</a:t>
            </a:r>
            <a:r>
              <a:rPr lang="en-US" altLang="zh-TW" b="1" dirty="0">
                <a:solidFill>
                  <a:srgbClr val="FF00FF"/>
                </a:solidFill>
                <a:latin typeface="Times New Roman" pitchFamily="18" charset="0"/>
                <a:ea typeface="標楷體" pitchFamily="65" charset="-120"/>
              </a:rPr>
              <a:t> </a:t>
            </a:r>
            <a:r>
              <a:rPr lang="en-US" altLang="zh-TW" b="1" dirty="0">
                <a:solidFill>
                  <a:srgbClr val="3333FF"/>
                </a:solidFill>
                <a:latin typeface="Times New Roman" pitchFamily="18" charset="0"/>
                <a:ea typeface="標楷體" pitchFamily="65" charset="-120"/>
              </a:rPr>
              <a:t>33</a:t>
            </a:r>
            <a:r>
              <a:rPr lang="zh-TW" altLang="en-US" b="1" dirty="0">
                <a:solidFill>
                  <a:srgbClr val="3333FF"/>
                </a:solidFill>
                <a:latin typeface="Times New Roman" pitchFamily="18" charset="0"/>
                <a:ea typeface="標楷體" pitchFamily="65" charset="-120"/>
              </a:rPr>
              <a:t>分</a:t>
            </a:r>
            <a:r>
              <a:rPr lang="zh-TW" altLang="en-US" b="1" dirty="0">
                <a:solidFill>
                  <a:srgbClr val="FF00FF"/>
                </a:solidFill>
                <a:latin typeface="Times New Roman" pitchFamily="18" charset="0"/>
                <a:ea typeface="標楷體" pitchFamily="65" charset="-120"/>
              </a:rPr>
              <a:t>、</a:t>
            </a:r>
            <a:r>
              <a:rPr lang="en-US" altLang="zh-TW" b="1" dirty="0">
                <a:solidFill>
                  <a:srgbClr val="FF00FF"/>
                </a:solidFill>
                <a:latin typeface="Times New Roman" pitchFamily="18" charset="0"/>
                <a:ea typeface="標楷體" pitchFamily="65" charset="-120"/>
              </a:rPr>
              <a:t>21〜30</a:t>
            </a:r>
            <a:r>
              <a:rPr lang="zh-TW" altLang="en-US" b="1" dirty="0">
                <a:solidFill>
                  <a:srgbClr val="FF00FF"/>
                </a:solidFill>
                <a:latin typeface="Times New Roman" pitchFamily="18" charset="0"/>
                <a:ea typeface="標楷體" pitchFamily="65" charset="-120"/>
              </a:rPr>
              <a:t>志願</a:t>
            </a:r>
            <a:r>
              <a:rPr lang="en-US" altLang="zh-TW" b="1" dirty="0">
                <a:solidFill>
                  <a:srgbClr val="FF00FF"/>
                </a:solidFill>
                <a:latin typeface="Times New Roman" pitchFamily="18" charset="0"/>
                <a:ea typeface="標楷體" pitchFamily="65" charset="-120"/>
              </a:rPr>
              <a:t> </a:t>
            </a:r>
            <a:r>
              <a:rPr lang="en-US" altLang="zh-TW" b="1" dirty="0">
                <a:solidFill>
                  <a:srgbClr val="3333FF"/>
                </a:solidFill>
                <a:latin typeface="Times New Roman" pitchFamily="18" charset="0"/>
                <a:ea typeface="標楷體" pitchFamily="65" charset="-120"/>
              </a:rPr>
              <a:t>32</a:t>
            </a:r>
            <a:r>
              <a:rPr lang="zh-TW" altLang="en-US" b="1" dirty="0">
                <a:solidFill>
                  <a:srgbClr val="3333FF"/>
                </a:solidFill>
                <a:latin typeface="Times New Roman" pitchFamily="18" charset="0"/>
                <a:ea typeface="標楷體" pitchFamily="65" charset="-120"/>
              </a:rPr>
              <a:t>分</a:t>
            </a:r>
          </a:p>
          <a:p>
            <a:pPr eaLnBrk="0" hangingPunct="0">
              <a:lnSpc>
                <a:spcPct val="80000"/>
              </a:lnSpc>
              <a:spcBef>
                <a:spcPts val="1200"/>
              </a:spcBef>
              <a:buFont typeface="Wingdings" pitchFamily="2" charset="2"/>
              <a:buNone/>
              <a:defRPr/>
            </a:pPr>
            <a:r>
              <a:rPr lang="zh-TW" altLang="en-US" sz="2800" b="1" dirty="0">
                <a:solidFill>
                  <a:srgbClr val="FF00FF"/>
                </a:solidFill>
                <a:effectLst>
                  <a:outerShdw blurRad="38100" dist="38100" dir="2700000" algn="tl">
                    <a:srgbClr val="C0C0C0"/>
                  </a:outerShdw>
                </a:effectLst>
                <a:latin typeface="Times New Roman" pitchFamily="18" charset="0"/>
                <a:ea typeface="標楷體" pitchFamily="65" charset="-120"/>
              </a:rPr>
              <a:t>第五順次</a:t>
            </a:r>
            <a:r>
              <a:rPr lang="zh-TW" altLang="en-US" sz="2800" dirty="0">
                <a:solidFill>
                  <a:srgbClr val="0000FF"/>
                </a:solidFill>
                <a:latin typeface="Times New Roman" pitchFamily="18" charset="0"/>
                <a:ea typeface="標楷體" pitchFamily="65" charset="-120"/>
              </a:rPr>
              <a:t>：</a:t>
            </a:r>
            <a:r>
              <a:rPr lang="zh-TW" altLang="en-US" sz="2800" b="1" u="sng" dirty="0">
                <a:solidFill>
                  <a:srgbClr val="FF0000"/>
                </a:solidFill>
                <a:effectLst>
                  <a:outerShdw blurRad="38100" dist="38100" dir="2700000" algn="tl">
                    <a:srgbClr val="C0C0C0"/>
                  </a:outerShdw>
                </a:effectLst>
                <a:latin typeface="Times New Roman" pitchFamily="18" charset="0"/>
                <a:ea typeface="標楷體" pitchFamily="65" charset="-120"/>
              </a:rPr>
              <a:t>國中教育會考單科比序</a:t>
            </a:r>
            <a:endParaRPr lang="en-US" altLang="zh-TW" sz="2800" b="1" u="sng" dirty="0">
              <a:solidFill>
                <a:srgbClr val="FF0000"/>
              </a:solidFill>
              <a:effectLst>
                <a:outerShdw blurRad="38100" dist="38100" dir="2700000" algn="tl">
                  <a:srgbClr val="C0C0C0"/>
                </a:outerShdw>
              </a:effectLst>
              <a:latin typeface="Times New Roman" pitchFamily="18" charset="0"/>
              <a:ea typeface="標楷體" pitchFamily="65" charset="-120"/>
            </a:endParaRPr>
          </a:p>
          <a:p>
            <a:pPr algn="just" eaLnBrk="0" hangingPunct="0">
              <a:lnSpc>
                <a:spcPct val="80000"/>
              </a:lnSpc>
              <a:spcBef>
                <a:spcPct val="20000"/>
              </a:spcBef>
              <a:defRPr/>
            </a:pPr>
            <a:r>
              <a:rPr lang="zh-TW" altLang="en-US" sz="2000" b="1" dirty="0">
                <a:solidFill>
                  <a:srgbClr val="0000CC"/>
                </a:solidFill>
                <a:effectLst>
                  <a:outerShdw blurRad="38100" dist="38100" dir="2700000" algn="tl">
                    <a:srgbClr val="C0C0C0"/>
                  </a:outerShdw>
                </a:effectLst>
                <a:latin typeface="Times New Roman" pitchFamily="18" charset="0"/>
                <a:ea typeface="標楷體" pitchFamily="65" charset="-120"/>
                <a:cs typeface="Times New Roman" pitchFamily="18" charset="0"/>
              </a:rPr>
              <a:t>                            </a:t>
            </a:r>
            <a:r>
              <a:rPr lang="zh-TW" altLang="en-US" sz="2000" dirty="0">
                <a:solidFill>
                  <a:srgbClr val="0000FF"/>
                </a:solidFill>
                <a:latin typeface="Times New Roman" pitchFamily="18" charset="0"/>
                <a:ea typeface="標楷體" pitchFamily="65" charset="-120"/>
              </a:rPr>
              <a:t>依序為</a:t>
            </a:r>
            <a:r>
              <a:rPr lang="en-US" altLang="zh-TW" sz="2000" b="1" dirty="0">
                <a:solidFill>
                  <a:srgbClr val="0000FF"/>
                </a:solidFill>
                <a:effectLst>
                  <a:outerShdw blurRad="38100" dist="38100" dir="2700000" algn="tl">
                    <a:srgbClr val="C0C0C0"/>
                  </a:outerShdw>
                </a:effectLst>
                <a:latin typeface="Times New Roman" pitchFamily="18" charset="0"/>
                <a:ea typeface="標楷體" pitchFamily="65" charset="-120"/>
              </a:rPr>
              <a:t>1.</a:t>
            </a:r>
            <a:r>
              <a:rPr lang="zh-TW" altLang="en-US" sz="2000" b="1" dirty="0">
                <a:solidFill>
                  <a:srgbClr val="0000FF"/>
                </a:solidFill>
                <a:effectLst>
                  <a:outerShdw blurRad="38100" dist="38100" dir="2700000" algn="tl">
                    <a:srgbClr val="C0C0C0"/>
                  </a:outerShdw>
                </a:effectLst>
                <a:latin typeface="Times New Roman" pitchFamily="18" charset="0"/>
                <a:ea typeface="標楷體" pitchFamily="65" charset="-120"/>
              </a:rPr>
              <a:t>國文</a:t>
            </a:r>
            <a:r>
              <a:rPr lang="zh-TW" altLang="en-US" sz="2000" dirty="0">
                <a:solidFill>
                  <a:srgbClr val="0000FF"/>
                </a:solidFill>
                <a:latin typeface="Times New Roman" pitchFamily="18" charset="0"/>
                <a:ea typeface="標楷體" pitchFamily="65" charset="-120"/>
              </a:rPr>
              <a:t>等級標示</a:t>
            </a:r>
            <a:r>
              <a:rPr lang="zh-TW" altLang="en-US" sz="2000" b="1" dirty="0">
                <a:solidFill>
                  <a:srgbClr val="0000FF"/>
                </a:solidFill>
                <a:effectLst>
                  <a:outerShdw blurRad="38100" dist="38100" dir="2700000" algn="tl">
                    <a:srgbClr val="C0C0C0"/>
                  </a:outerShdw>
                </a:effectLst>
                <a:latin typeface="Times New Roman" pitchFamily="18" charset="0"/>
                <a:ea typeface="標楷體" pitchFamily="65" charset="-120"/>
              </a:rPr>
              <a:t>、</a:t>
            </a:r>
            <a:r>
              <a:rPr lang="en-US" altLang="zh-TW" sz="2000" b="1" dirty="0">
                <a:solidFill>
                  <a:srgbClr val="0000FF"/>
                </a:solidFill>
                <a:effectLst>
                  <a:outerShdw blurRad="38100" dist="38100" dir="2700000" algn="tl">
                    <a:srgbClr val="C0C0C0"/>
                  </a:outerShdw>
                </a:effectLst>
                <a:latin typeface="Times New Roman" pitchFamily="18" charset="0"/>
                <a:ea typeface="標楷體" pitchFamily="65" charset="-120"/>
              </a:rPr>
              <a:t>2.</a:t>
            </a:r>
            <a:r>
              <a:rPr lang="zh-TW" altLang="en-US" sz="2000" b="1" dirty="0">
                <a:solidFill>
                  <a:srgbClr val="0000FF"/>
                </a:solidFill>
                <a:effectLst>
                  <a:outerShdw blurRad="38100" dist="38100" dir="2700000" algn="tl">
                    <a:srgbClr val="C0C0C0"/>
                  </a:outerShdw>
                </a:effectLst>
                <a:latin typeface="Times New Roman" pitchFamily="18" charset="0"/>
                <a:ea typeface="標楷體" pitchFamily="65" charset="-120"/>
              </a:rPr>
              <a:t>數學</a:t>
            </a:r>
            <a:r>
              <a:rPr lang="zh-TW" altLang="en-US" sz="2000" dirty="0">
                <a:solidFill>
                  <a:srgbClr val="0000FF"/>
                </a:solidFill>
                <a:latin typeface="Times New Roman" pitchFamily="18" charset="0"/>
                <a:ea typeface="標楷體" pitchFamily="65" charset="-120"/>
              </a:rPr>
              <a:t>等級標示</a:t>
            </a:r>
            <a:r>
              <a:rPr lang="zh-TW" altLang="en-US" sz="2000" b="1" dirty="0">
                <a:solidFill>
                  <a:srgbClr val="0000FF"/>
                </a:solidFill>
                <a:effectLst>
                  <a:outerShdw blurRad="38100" dist="38100" dir="2700000" algn="tl">
                    <a:srgbClr val="C0C0C0"/>
                  </a:outerShdw>
                </a:effectLst>
                <a:latin typeface="Times New Roman" pitchFamily="18" charset="0"/>
                <a:ea typeface="標楷體" pitchFamily="65" charset="-120"/>
              </a:rPr>
              <a:t>、</a:t>
            </a:r>
            <a:r>
              <a:rPr lang="en-US" altLang="zh-TW" sz="2000" b="1" dirty="0">
                <a:solidFill>
                  <a:srgbClr val="0000FF"/>
                </a:solidFill>
                <a:effectLst>
                  <a:outerShdw blurRad="38100" dist="38100" dir="2700000" algn="tl">
                    <a:srgbClr val="C0C0C0"/>
                  </a:outerShdw>
                </a:effectLst>
                <a:latin typeface="Times New Roman" pitchFamily="18" charset="0"/>
                <a:ea typeface="標楷體" pitchFamily="65" charset="-120"/>
              </a:rPr>
              <a:t>3.</a:t>
            </a:r>
            <a:r>
              <a:rPr lang="zh-TW" altLang="en-US" sz="2000" b="1" dirty="0">
                <a:solidFill>
                  <a:srgbClr val="0000FF"/>
                </a:solidFill>
                <a:effectLst>
                  <a:outerShdw blurRad="38100" dist="38100" dir="2700000" algn="tl">
                    <a:srgbClr val="C0C0C0"/>
                  </a:outerShdw>
                </a:effectLst>
                <a:latin typeface="Times New Roman" pitchFamily="18" charset="0"/>
                <a:ea typeface="標楷體" pitchFamily="65" charset="-120"/>
              </a:rPr>
              <a:t>英語</a:t>
            </a:r>
            <a:r>
              <a:rPr lang="zh-TW" altLang="en-US" sz="2000" dirty="0">
                <a:solidFill>
                  <a:srgbClr val="0000FF"/>
                </a:solidFill>
                <a:latin typeface="Times New Roman" pitchFamily="18" charset="0"/>
                <a:ea typeface="標楷體" pitchFamily="65" charset="-120"/>
              </a:rPr>
              <a:t>等級標示  </a:t>
            </a:r>
            <a:endParaRPr lang="en-US" altLang="zh-TW" sz="2000" b="1" dirty="0">
              <a:solidFill>
                <a:srgbClr val="0000FF"/>
              </a:solidFill>
              <a:effectLst>
                <a:outerShdw blurRad="38100" dist="38100" dir="2700000" algn="tl">
                  <a:srgbClr val="C0C0C0"/>
                </a:outerShdw>
              </a:effectLst>
              <a:latin typeface="Times New Roman" pitchFamily="18" charset="0"/>
              <a:ea typeface="標楷體" pitchFamily="65" charset="-120"/>
            </a:endParaRPr>
          </a:p>
          <a:p>
            <a:pPr eaLnBrk="0" hangingPunct="0">
              <a:lnSpc>
                <a:spcPct val="80000"/>
              </a:lnSpc>
              <a:buFont typeface="Wingdings" pitchFamily="2" charset="2"/>
              <a:buNone/>
              <a:defRPr/>
            </a:pPr>
            <a:r>
              <a:rPr lang="en-US" altLang="zh-TW" sz="2000" b="1" dirty="0">
                <a:solidFill>
                  <a:srgbClr val="0000FF"/>
                </a:solidFill>
                <a:effectLst>
                  <a:outerShdw blurRad="38100" dist="38100" dir="2700000" algn="tl">
                    <a:srgbClr val="C0C0C0"/>
                  </a:outerShdw>
                </a:effectLst>
                <a:latin typeface="Times New Roman" pitchFamily="18" charset="0"/>
                <a:ea typeface="標楷體" pitchFamily="65" charset="-120"/>
              </a:rPr>
              <a:t>                                        4.</a:t>
            </a:r>
            <a:r>
              <a:rPr lang="zh-TW" altLang="en-US" sz="2000" b="1" dirty="0">
                <a:solidFill>
                  <a:srgbClr val="0000FF"/>
                </a:solidFill>
                <a:effectLst>
                  <a:outerShdw blurRad="38100" dist="38100" dir="2700000" algn="tl">
                    <a:srgbClr val="C0C0C0"/>
                  </a:outerShdw>
                </a:effectLst>
                <a:latin typeface="Times New Roman" pitchFamily="18" charset="0"/>
                <a:ea typeface="標楷體" pitchFamily="65" charset="-120"/>
              </a:rPr>
              <a:t>社會</a:t>
            </a:r>
            <a:r>
              <a:rPr lang="zh-TW" altLang="en-US" sz="2000" dirty="0">
                <a:solidFill>
                  <a:srgbClr val="0000FF"/>
                </a:solidFill>
                <a:latin typeface="Times New Roman" pitchFamily="18" charset="0"/>
                <a:ea typeface="標楷體" pitchFamily="65" charset="-120"/>
              </a:rPr>
              <a:t>等級標示</a:t>
            </a:r>
            <a:r>
              <a:rPr lang="zh-TW" altLang="en-US" sz="2000" b="1" dirty="0">
                <a:solidFill>
                  <a:srgbClr val="0000FF"/>
                </a:solidFill>
                <a:effectLst>
                  <a:outerShdw blurRad="38100" dist="38100" dir="2700000" algn="tl">
                    <a:srgbClr val="C0C0C0"/>
                  </a:outerShdw>
                </a:effectLst>
                <a:latin typeface="Times New Roman" pitchFamily="18" charset="0"/>
                <a:ea typeface="標楷體" pitchFamily="65" charset="-120"/>
              </a:rPr>
              <a:t>、</a:t>
            </a:r>
            <a:r>
              <a:rPr lang="en-US" altLang="zh-TW" sz="2000" b="1" dirty="0">
                <a:solidFill>
                  <a:srgbClr val="0000FF"/>
                </a:solidFill>
                <a:effectLst>
                  <a:outerShdw blurRad="38100" dist="38100" dir="2700000" algn="tl">
                    <a:srgbClr val="C0C0C0"/>
                  </a:outerShdw>
                </a:effectLst>
                <a:latin typeface="Times New Roman" pitchFamily="18" charset="0"/>
                <a:ea typeface="標楷體" pitchFamily="65" charset="-120"/>
              </a:rPr>
              <a:t>5.</a:t>
            </a:r>
            <a:r>
              <a:rPr lang="zh-TW" altLang="en-US" sz="2000" b="1" dirty="0">
                <a:solidFill>
                  <a:srgbClr val="0000FF"/>
                </a:solidFill>
                <a:effectLst>
                  <a:outerShdw blurRad="38100" dist="38100" dir="2700000" algn="tl">
                    <a:srgbClr val="C0C0C0"/>
                  </a:outerShdw>
                </a:effectLst>
                <a:latin typeface="Times New Roman" pitchFamily="18" charset="0"/>
                <a:ea typeface="標楷體" pitchFamily="65" charset="-120"/>
              </a:rPr>
              <a:t>自然</a:t>
            </a:r>
            <a:r>
              <a:rPr lang="zh-TW" altLang="en-US" sz="2000" dirty="0">
                <a:solidFill>
                  <a:srgbClr val="0000FF"/>
                </a:solidFill>
                <a:latin typeface="Times New Roman" pitchFamily="18" charset="0"/>
                <a:ea typeface="標楷體" pitchFamily="65" charset="-120"/>
              </a:rPr>
              <a:t>等級標示</a:t>
            </a:r>
            <a:r>
              <a:rPr lang="zh-TW" altLang="en-US" sz="2000" b="1" dirty="0">
                <a:solidFill>
                  <a:srgbClr val="0000FF"/>
                </a:solidFill>
                <a:effectLst>
                  <a:outerShdw blurRad="38100" dist="38100" dir="2700000" algn="tl">
                    <a:srgbClr val="C0C0C0"/>
                  </a:outerShdw>
                </a:effectLst>
                <a:latin typeface="Times New Roman" pitchFamily="18" charset="0"/>
                <a:ea typeface="標楷體" pitchFamily="65" charset="-120"/>
              </a:rPr>
              <a:t>、</a:t>
            </a:r>
            <a:r>
              <a:rPr lang="en-US" altLang="zh-TW" sz="2000" b="1" dirty="0">
                <a:solidFill>
                  <a:srgbClr val="0000FF"/>
                </a:solidFill>
                <a:effectLst>
                  <a:outerShdw blurRad="38100" dist="38100" dir="2700000" algn="tl">
                    <a:srgbClr val="C0C0C0"/>
                  </a:outerShdw>
                </a:effectLst>
                <a:latin typeface="Times New Roman" pitchFamily="18" charset="0"/>
                <a:ea typeface="標楷體" pitchFamily="65" charset="-120"/>
              </a:rPr>
              <a:t>6.</a:t>
            </a:r>
            <a:r>
              <a:rPr lang="zh-TW" altLang="en-US" sz="2000" b="1" dirty="0">
                <a:solidFill>
                  <a:srgbClr val="0000FF"/>
                </a:solidFill>
                <a:effectLst>
                  <a:outerShdw blurRad="38100" dist="38100" dir="2700000" algn="tl">
                    <a:srgbClr val="C0C0C0"/>
                  </a:outerShdw>
                </a:effectLst>
                <a:latin typeface="Times New Roman" pitchFamily="18" charset="0"/>
                <a:ea typeface="標楷體" pitchFamily="65" charset="-120"/>
              </a:rPr>
              <a:t>寫作測驗</a:t>
            </a:r>
            <a:r>
              <a:rPr lang="zh-TW" altLang="en-US" sz="2000" dirty="0">
                <a:solidFill>
                  <a:srgbClr val="0000FF"/>
                </a:solidFill>
                <a:latin typeface="Times New Roman" pitchFamily="18" charset="0"/>
                <a:ea typeface="標楷體" pitchFamily="65" charset="-120"/>
              </a:rPr>
              <a:t>級分</a:t>
            </a:r>
          </a:p>
        </p:txBody>
      </p:sp>
    </p:spTree>
    <p:extLst>
      <p:ext uri="{BB962C8B-B14F-4D97-AF65-F5344CB8AC3E}">
        <p14:creationId xmlns:p14="http://schemas.microsoft.com/office/powerpoint/2010/main" val="4078402089"/>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vertical)">
                                      <p:cBhvr>
                                        <p:cTn id="12" dur="1000"/>
                                        <p:tgtEl>
                                          <p:spTgt spid="9">
                                            <p:txEl>
                                              <p:pRg st="1" end="1"/>
                                            </p:txEl>
                                          </p:spTgt>
                                        </p:tgtEl>
                                      </p:cBhvr>
                                    </p:animEffect>
                                  </p:childTnLst>
                                </p:cTn>
                              </p:par>
                              <p:par>
                                <p:cTn id="13" presetID="3" presetClass="entr" presetSubtype="5"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blinds(vertical)">
                                      <p:cBhvr>
                                        <p:cTn id="15" dur="1000"/>
                                        <p:tgtEl>
                                          <p:spTgt spid="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blinds(horizontal)">
                                      <p:cBhvr>
                                        <p:cTn id="20" dur="500"/>
                                        <p:tgtEl>
                                          <p:spTgt spid="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blinds(horizontal)">
                                      <p:cBhvr>
                                        <p:cTn id="25" dur="500"/>
                                        <p:tgtEl>
                                          <p:spTgt spid="9">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9">
                                            <p:txEl>
                                              <p:pRg st="5" end="5"/>
                                            </p:txEl>
                                          </p:spTgt>
                                        </p:tgtEl>
                                        <p:attrNameLst>
                                          <p:attrName>style.visibility</p:attrName>
                                        </p:attrNameLst>
                                      </p:cBhvr>
                                      <p:to>
                                        <p:strVal val="visible"/>
                                      </p:to>
                                    </p:set>
                                    <p:animEffect transition="in" filter="blinds(horizontal)">
                                      <p:cBhvr>
                                        <p:cTn id="30" dur="500"/>
                                        <p:tgtEl>
                                          <p:spTgt spid="9">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5"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blinds(vertical)">
                                      <p:cBhvr>
                                        <p:cTn id="35" dur="1000"/>
                                        <p:tgtEl>
                                          <p:spTgt spid="9">
                                            <p:txEl>
                                              <p:pRg st="6" end="6"/>
                                            </p:txEl>
                                          </p:spTgt>
                                        </p:tgtEl>
                                      </p:cBhvr>
                                    </p:animEffect>
                                  </p:childTnLst>
                                </p:cTn>
                              </p:par>
                              <p:par>
                                <p:cTn id="36" presetID="3" presetClass="entr" presetSubtype="5" fill="hold" nodeType="withEffect">
                                  <p:stCondLst>
                                    <p:cond delay="0"/>
                                  </p:stCondLst>
                                  <p:childTnLst>
                                    <p:set>
                                      <p:cBhvr>
                                        <p:cTn id="37" dur="1" fill="hold">
                                          <p:stCondLst>
                                            <p:cond delay="0"/>
                                          </p:stCondLst>
                                        </p:cTn>
                                        <p:tgtEl>
                                          <p:spTgt spid="9">
                                            <p:txEl>
                                              <p:pRg st="7" end="7"/>
                                            </p:txEl>
                                          </p:spTgt>
                                        </p:tgtEl>
                                        <p:attrNameLst>
                                          <p:attrName>style.visibility</p:attrName>
                                        </p:attrNameLst>
                                      </p:cBhvr>
                                      <p:to>
                                        <p:strVal val="visible"/>
                                      </p:to>
                                    </p:set>
                                    <p:animEffect transition="in" filter="blinds(vertical)">
                                      <p:cBhvr>
                                        <p:cTn id="38" dur="1000"/>
                                        <p:tgtEl>
                                          <p:spTgt spid="9">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5" fill="hold" nodeType="clickEffect">
                                  <p:stCondLst>
                                    <p:cond delay="0"/>
                                  </p:stCondLst>
                                  <p:childTnLst>
                                    <p:set>
                                      <p:cBhvr>
                                        <p:cTn id="42" dur="1" fill="hold">
                                          <p:stCondLst>
                                            <p:cond delay="0"/>
                                          </p:stCondLst>
                                        </p:cTn>
                                        <p:tgtEl>
                                          <p:spTgt spid="9">
                                            <p:txEl>
                                              <p:pRg st="8" end="8"/>
                                            </p:txEl>
                                          </p:spTgt>
                                        </p:tgtEl>
                                        <p:attrNameLst>
                                          <p:attrName>style.visibility</p:attrName>
                                        </p:attrNameLst>
                                      </p:cBhvr>
                                      <p:to>
                                        <p:strVal val="visible"/>
                                      </p:to>
                                    </p:set>
                                    <p:animEffect transition="in" filter="blinds(vertical)">
                                      <p:cBhvr>
                                        <p:cTn id="43" dur="1000"/>
                                        <p:tgtEl>
                                          <p:spTgt spid="9">
                                            <p:txEl>
                                              <p:pRg st="8" end="8"/>
                                            </p:txEl>
                                          </p:spTgt>
                                        </p:tgtEl>
                                      </p:cBhvr>
                                    </p:animEffect>
                                  </p:childTnLst>
                                </p:cTn>
                              </p:par>
                              <p:par>
                                <p:cTn id="44" presetID="3" presetClass="entr" presetSubtype="5" fill="hold" nodeType="withEffect">
                                  <p:stCondLst>
                                    <p:cond delay="0"/>
                                  </p:stCondLst>
                                  <p:childTnLst>
                                    <p:set>
                                      <p:cBhvr>
                                        <p:cTn id="45" dur="1" fill="hold">
                                          <p:stCondLst>
                                            <p:cond delay="0"/>
                                          </p:stCondLst>
                                        </p:cTn>
                                        <p:tgtEl>
                                          <p:spTgt spid="9">
                                            <p:txEl>
                                              <p:pRg st="9" end="9"/>
                                            </p:txEl>
                                          </p:spTgt>
                                        </p:tgtEl>
                                        <p:attrNameLst>
                                          <p:attrName>style.visibility</p:attrName>
                                        </p:attrNameLst>
                                      </p:cBhvr>
                                      <p:to>
                                        <p:strVal val="visible"/>
                                      </p:to>
                                    </p:set>
                                    <p:animEffect transition="in" filter="blinds(vertical)">
                                      <p:cBhvr>
                                        <p:cTn id="46" dur="1000"/>
                                        <p:tgtEl>
                                          <p:spTgt spid="9">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9">
                                            <p:txEl>
                                              <p:pRg st="10" end="10"/>
                                            </p:txEl>
                                          </p:spTgt>
                                        </p:tgtEl>
                                        <p:attrNameLst>
                                          <p:attrName>style.visibility</p:attrName>
                                        </p:attrNameLst>
                                      </p:cBhvr>
                                      <p:to>
                                        <p:strVal val="visible"/>
                                      </p:to>
                                    </p:set>
                                    <p:animEffect transition="in" filter="blinds(horizontal)">
                                      <p:cBhvr>
                                        <p:cTn id="51" dur="500"/>
                                        <p:tgtEl>
                                          <p:spTgt spid="9">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5" fill="hold" nodeType="clickEffect">
                                  <p:stCondLst>
                                    <p:cond delay="0"/>
                                  </p:stCondLst>
                                  <p:childTnLst>
                                    <p:set>
                                      <p:cBhvr>
                                        <p:cTn id="55" dur="1" fill="hold">
                                          <p:stCondLst>
                                            <p:cond delay="0"/>
                                          </p:stCondLst>
                                        </p:cTn>
                                        <p:tgtEl>
                                          <p:spTgt spid="9">
                                            <p:txEl>
                                              <p:pRg st="11" end="11"/>
                                            </p:txEl>
                                          </p:spTgt>
                                        </p:tgtEl>
                                        <p:attrNameLst>
                                          <p:attrName>style.visibility</p:attrName>
                                        </p:attrNameLst>
                                      </p:cBhvr>
                                      <p:to>
                                        <p:strVal val="visible"/>
                                      </p:to>
                                    </p:set>
                                    <p:animEffect transition="in" filter="blinds(vertical)">
                                      <p:cBhvr>
                                        <p:cTn id="56" dur="1000"/>
                                        <p:tgtEl>
                                          <p:spTgt spid="9">
                                            <p:txEl>
                                              <p:pRg st="11" end="11"/>
                                            </p:txEl>
                                          </p:spTgt>
                                        </p:tgtEl>
                                      </p:cBhvr>
                                    </p:animEffect>
                                  </p:childTnLst>
                                </p:cTn>
                              </p:par>
                              <p:par>
                                <p:cTn id="57" presetID="3" presetClass="entr" presetSubtype="5" fill="hold" nodeType="withEffect">
                                  <p:stCondLst>
                                    <p:cond delay="0"/>
                                  </p:stCondLst>
                                  <p:childTnLst>
                                    <p:set>
                                      <p:cBhvr>
                                        <p:cTn id="58" dur="1" fill="hold">
                                          <p:stCondLst>
                                            <p:cond delay="0"/>
                                          </p:stCondLst>
                                        </p:cTn>
                                        <p:tgtEl>
                                          <p:spTgt spid="9">
                                            <p:txEl>
                                              <p:pRg st="12" end="12"/>
                                            </p:txEl>
                                          </p:spTgt>
                                        </p:tgtEl>
                                        <p:attrNameLst>
                                          <p:attrName>style.visibility</p:attrName>
                                        </p:attrNameLst>
                                      </p:cBhvr>
                                      <p:to>
                                        <p:strVal val="visible"/>
                                      </p:to>
                                    </p:set>
                                    <p:animEffect transition="in" filter="blinds(vertical)">
                                      <p:cBhvr>
                                        <p:cTn id="59" dur="1000"/>
                                        <p:tgtEl>
                                          <p:spTgt spid="9">
                                            <p:txEl>
                                              <p:pRg st="12" end="1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9">
                                            <p:txEl>
                                              <p:pRg st="13" end="13"/>
                                            </p:txEl>
                                          </p:spTgt>
                                        </p:tgtEl>
                                        <p:attrNameLst>
                                          <p:attrName>style.visibility</p:attrName>
                                        </p:attrNameLst>
                                      </p:cBhvr>
                                      <p:to>
                                        <p:strVal val="visible"/>
                                      </p:to>
                                    </p:set>
                                    <p:animEffect transition="in" filter="blinds(horizontal)">
                                      <p:cBhvr>
                                        <p:cTn id="64" dur="500"/>
                                        <p:tgtEl>
                                          <p:spTgt spid="9">
                                            <p:txEl>
                                              <p:pRg st="13" end="1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5" fill="hold" nodeType="clickEffect">
                                  <p:stCondLst>
                                    <p:cond delay="0"/>
                                  </p:stCondLst>
                                  <p:childTnLst>
                                    <p:set>
                                      <p:cBhvr>
                                        <p:cTn id="68" dur="1" fill="hold">
                                          <p:stCondLst>
                                            <p:cond delay="0"/>
                                          </p:stCondLst>
                                        </p:cTn>
                                        <p:tgtEl>
                                          <p:spTgt spid="9">
                                            <p:txEl>
                                              <p:pRg st="14" end="14"/>
                                            </p:txEl>
                                          </p:spTgt>
                                        </p:tgtEl>
                                        <p:attrNameLst>
                                          <p:attrName>style.visibility</p:attrName>
                                        </p:attrNameLst>
                                      </p:cBhvr>
                                      <p:to>
                                        <p:strVal val="visible"/>
                                      </p:to>
                                    </p:set>
                                    <p:animEffect transition="in" filter="blinds(vertical)">
                                      <p:cBhvr>
                                        <p:cTn id="69" dur="1000"/>
                                        <p:tgtEl>
                                          <p:spTgt spid="9">
                                            <p:txEl>
                                              <p:pRg st="14" end="14"/>
                                            </p:txEl>
                                          </p:spTgt>
                                        </p:tgtEl>
                                      </p:cBhvr>
                                    </p:animEffect>
                                  </p:childTnLst>
                                </p:cTn>
                              </p:par>
                              <p:par>
                                <p:cTn id="70" presetID="3" presetClass="entr" presetSubtype="5" fill="hold" nodeType="withEffect">
                                  <p:stCondLst>
                                    <p:cond delay="0"/>
                                  </p:stCondLst>
                                  <p:childTnLst>
                                    <p:set>
                                      <p:cBhvr>
                                        <p:cTn id="71" dur="1" fill="hold">
                                          <p:stCondLst>
                                            <p:cond delay="0"/>
                                          </p:stCondLst>
                                        </p:cTn>
                                        <p:tgtEl>
                                          <p:spTgt spid="9">
                                            <p:txEl>
                                              <p:pRg st="15" end="15"/>
                                            </p:txEl>
                                          </p:spTgt>
                                        </p:tgtEl>
                                        <p:attrNameLst>
                                          <p:attrName>style.visibility</p:attrName>
                                        </p:attrNameLst>
                                      </p:cBhvr>
                                      <p:to>
                                        <p:strVal val="visible"/>
                                      </p:to>
                                    </p:set>
                                    <p:animEffect transition="in" filter="blinds(vertical)">
                                      <p:cBhvr>
                                        <p:cTn id="72" dur="1000"/>
                                        <p:tgtEl>
                                          <p:spTgt spid="9">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文字方塊 7">
            <a:extLst>
              <a:ext uri="{FF2B5EF4-FFF2-40B4-BE49-F238E27FC236}">
                <a16:creationId xmlns:a16="http://schemas.microsoft.com/office/drawing/2014/main" xmlns="" id="{CF8E4891-3396-422C-A5B6-0590683D4AE6}"/>
              </a:ext>
            </a:extLst>
          </p:cNvPr>
          <p:cNvSpPr txBox="1"/>
          <p:nvPr/>
        </p:nvSpPr>
        <p:spPr>
          <a:xfrm>
            <a:off x="1259632" y="1628800"/>
            <a:ext cx="4176464" cy="1200329"/>
          </a:xfrm>
          <a:prstGeom prst="rect">
            <a:avLst/>
          </a:prstGeom>
          <a:noFill/>
        </p:spPr>
        <p:txBody>
          <a:bodyPr wrap="square" rtlCol="0">
            <a:spAutoFit/>
          </a:bodyPr>
          <a:lstStyle/>
          <a:p>
            <a:pPr algn="ctr"/>
            <a:r>
              <a:rPr lang="zh-TW" altLang="en-US" sz="7200" b="1" dirty="0">
                <a:solidFill>
                  <a:srgbClr val="FFFF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壹、前言</a:t>
            </a:r>
          </a:p>
        </p:txBody>
      </p:sp>
    </p:spTree>
    <p:extLst>
      <p:ext uri="{BB962C8B-B14F-4D97-AF65-F5344CB8AC3E}">
        <p14:creationId xmlns:p14="http://schemas.microsoft.com/office/powerpoint/2010/main" val="1372138238"/>
      </p:ext>
    </p:extLst>
  </p:cSld>
  <p:clrMapOvr>
    <a:masterClrMapping/>
  </p:clrMapOvr>
  <p:transition advTm="5000">
    <p:cut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7"/>
          <p:cNvSpPr>
            <a:spLocks noChangeArrowheads="1"/>
          </p:cNvSpPr>
          <p:nvPr/>
        </p:nvSpPr>
        <p:spPr bwMode="auto">
          <a:xfrm>
            <a:off x="571472" y="2857496"/>
            <a:ext cx="3500462" cy="2062103"/>
          </a:xfrm>
          <a:prstGeom prst="rect">
            <a:avLst/>
          </a:prstGeom>
          <a:solidFill>
            <a:schemeClr val="accent1"/>
          </a:solidFill>
          <a:ln w="9525">
            <a:noFill/>
            <a:miter lim="800000"/>
            <a:headEnd/>
            <a:tailEnd/>
          </a:ln>
        </p:spPr>
        <p:txBody>
          <a:bodyPr wrap="square">
            <a:spAutoFit/>
          </a:bodyPr>
          <a:lstStyle/>
          <a:p>
            <a:pPr algn="just">
              <a:defRPr/>
            </a:pP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招生工作一環扣一環，</a:t>
            </a:r>
            <a:r>
              <a:rPr lang="zh-TW" altLang="en-US" sz="16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rPr>
              <a:t>逾期</a:t>
            </a: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難以補救</a:t>
            </a:r>
            <a:endPar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報名</a:t>
            </a:r>
            <a:endPar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考試、成績公告、成績複查</a:t>
            </a:r>
            <a:r>
              <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p>
          <a:p>
            <a:pPr algn="just">
              <a:defRPr/>
            </a:pP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選填志願</a:t>
            </a:r>
            <a:endPar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分發</a:t>
            </a:r>
            <a:endPar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放榜、錄取結果複查</a:t>
            </a:r>
            <a:endPar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報到、報到後放棄</a:t>
            </a:r>
            <a:endPar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申訴</a:t>
            </a:r>
            <a:endParaRPr lang="en-US" altLang="zh-TW" sz="1600" b="1" dirty="0">
              <a:solidFill>
                <a:srgbClr val="9966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p:txBody>
      </p:sp>
      <p:sp>
        <p:nvSpPr>
          <p:cNvPr id="3" name="Rectangle 4"/>
          <p:cNvSpPr txBox="1">
            <a:spLocks/>
          </p:cNvSpPr>
          <p:nvPr/>
        </p:nvSpPr>
        <p:spPr bwMode="auto">
          <a:xfrm>
            <a:off x="357158" y="642918"/>
            <a:ext cx="8429684" cy="785818"/>
          </a:xfrm>
          <a:prstGeom prst="rect">
            <a:avLst/>
          </a:prstGeom>
          <a:solidFill>
            <a:srgbClr val="FFCCFF"/>
          </a:solidFill>
          <a:ln w="12700">
            <a:solidFill>
              <a:srgbClr val="3333FF"/>
            </a:solidFill>
            <a:miter lim="800000"/>
            <a:headEnd/>
            <a:tailEnd/>
          </a:ln>
        </p:spPr>
        <p:txBody>
          <a:bodyPr anchor="ctr"/>
          <a:lstStyle/>
          <a:p>
            <a:pPr eaLnBrk="0" hangingPunct="0">
              <a:defRPr/>
            </a:pPr>
            <a:r>
              <a:rPr lang="en-US" altLang="zh-TW" sz="3600"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1</a:t>
            </a:r>
            <a:r>
              <a:rPr lang="en-US" altLang="zh-TW" sz="36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a:t>
            </a:r>
            <a:r>
              <a:rPr lang="zh-TW" altLang="en-US" sz="36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掌握重要日程</a:t>
            </a:r>
            <a:endParaRPr lang="zh-TW" altLang="en-US" sz="2000" b="1" dirty="0">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p:txBody>
      </p:sp>
      <p:grpSp>
        <p:nvGrpSpPr>
          <p:cNvPr id="2" name="群組 13"/>
          <p:cNvGrpSpPr/>
          <p:nvPr/>
        </p:nvGrpSpPr>
        <p:grpSpPr>
          <a:xfrm>
            <a:off x="4714876" y="2143116"/>
            <a:ext cx="3929090" cy="1566864"/>
            <a:chOff x="4714876" y="2357430"/>
            <a:chExt cx="3371850" cy="1352550"/>
          </a:xfrm>
        </p:grpSpPr>
        <p:pic>
          <p:nvPicPr>
            <p:cNvPr id="11" name="圖片 10" descr="images.png"/>
            <p:cNvPicPr>
              <a:picLocks noChangeAspect="1"/>
            </p:cNvPicPr>
            <p:nvPr/>
          </p:nvPicPr>
          <p:blipFill>
            <a:blip r:embed="rId2"/>
            <a:stretch>
              <a:fillRect/>
            </a:stretch>
          </p:blipFill>
          <p:spPr>
            <a:xfrm>
              <a:off x="4714876" y="2357430"/>
              <a:ext cx="3371850" cy="1352550"/>
            </a:xfrm>
            <a:prstGeom prst="rect">
              <a:avLst/>
            </a:prstGeom>
          </p:spPr>
        </p:pic>
        <p:sp>
          <p:nvSpPr>
            <p:cNvPr id="12" name="文字方塊 11"/>
            <p:cNvSpPr txBox="1"/>
            <p:nvPr/>
          </p:nvSpPr>
          <p:spPr>
            <a:xfrm>
              <a:off x="5144021" y="2850764"/>
              <a:ext cx="1593965" cy="345383"/>
            </a:xfrm>
            <a:prstGeom prst="rect">
              <a:avLst/>
            </a:prstGeom>
            <a:solidFill>
              <a:schemeClr val="bg1"/>
            </a:solidFill>
          </p:spPr>
          <p:txBody>
            <a:bodyPr wrap="square" rtlCol="0">
              <a:spAutoFit/>
            </a:bodyPr>
            <a:lstStyle/>
            <a:p>
              <a:r>
                <a:rPr lang="zh-TW" altLang="en-US" sz="2000" b="1" dirty="0">
                  <a:effectLst>
                    <a:outerShdw blurRad="38100" dist="38100" dir="2700000" algn="tl">
                      <a:srgbClr val="000000">
                        <a:alpha val="43137"/>
                      </a:srgbClr>
                    </a:outerShdw>
                  </a:effectLst>
                  <a:latin typeface="Times New Roman" pitchFamily="18" charset="0"/>
                  <a:cs typeface="Times New Roman" pitchFamily="18" charset="0"/>
                </a:rPr>
                <a:t>搜尋：</a:t>
              </a:r>
              <a:r>
                <a:rPr lang="en-US" altLang="zh-TW" sz="1000" b="1" dirty="0">
                  <a:effectLst>
                    <a:outerShdw blurRad="38100" dist="38100" dir="2700000" algn="tl">
                      <a:srgbClr val="000000">
                        <a:alpha val="43137"/>
                      </a:srgbClr>
                    </a:outerShdw>
                  </a:effectLst>
                  <a:latin typeface="Times New Roman" pitchFamily="18" charset="0"/>
                  <a:cs typeface="Times New Roman" pitchFamily="18" charset="0"/>
                </a:rPr>
                <a:t>110 </a:t>
              </a:r>
              <a:r>
                <a:rPr lang="zh-TW" altLang="en-US" sz="1000" b="1" dirty="0">
                  <a:effectLst>
                    <a:outerShdw blurRad="38100" dist="38100" dir="2700000" algn="tl">
                      <a:srgbClr val="000000">
                        <a:alpha val="43137"/>
                      </a:srgbClr>
                    </a:outerShdw>
                  </a:effectLst>
                  <a:latin typeface="Times New Roman" pitchFamily="18" charset="0"/>
                  <a:cs typeface="Times New Roman" pitchFamily="18" charset="0"/>
                </a:rPr>
                <a:t> 重要日程表</a:t>
              </a:r>
            </a:p>
          </p:txBody>
        </p:sp>
      </p:grpSp>
      <p:sp>
        <p:nvSpPr>
          <p:cNvPr id="13" name="文字方塊 12"/>
          <p:cNvSpPr txBox="1"/>
          <p:nvPr/>
        </p:nvSpPr>
        <p:spPr>
          <a:xfrm>
            <a:off x="4714876" y="4357694"/>
            <a:ext cx="3357586" cy="1569660"/>
          </a:xfrm>
          <a:prstGeom prst="rect">
            <a:avLst/>
          </a:prstGeom>
          <a:solidFill>
            <a:schemeClr val="bg1"/>
          </a:solidFill>
        </p:spPr>
        <p:txBody>
          <a:bodyPr wrap="square" rtlCol="0">
            <a:spAutoFit/>
          </a:bodyPr>
          <a:lstStyle/>
          <a:p>
            <a:r>
              <a:rPr lang="zh-TW" altLang="en-US" sz="1600" b="1" dirty="0">
                <a:effectLst>
                  <a:outerShdw blurRad="38100" dist="38100" dir="2700000" algn="tl">
                    <a:srgbClr val="000000">
                      <a:alpha val="43137"/>
                    </a:srgbClr>
                  </a:outerShdw>
                </a:effectLst>
                <a:latin typeface="Times New Roman" pitchFamily="18" charset="0"/>
                <a:cs typeface="Times New Roman" pitchFamily="18" charset="0"/>
              </a:rPr>
              <a:t>或參考學校發給的</a:t>
            </a:r>
            <a:endParaRPr lang="en-US" altLang="zh-TW" sz="1600" b="1" dirty="0">
              <a:effectLst>
                <a:outerShdw blurRad="38100" dist="38100" dir="2700000" algn="tl">
                  <a:srgbClr val="000000">
                    <a:alpha val="43137"/>
                  </a:srgbClr>
                </a:outerShdw>
              </a:effectLst>
              <a:latin typeface="Times New Roman" pitchFamily="18" charset="0"/>
              <a:cs typeface="Times New Roman" pitchFamily="18" charset="0"/>
            </a:endParaRPr>
          </a:p>
          <a:p>
            <a:r>
              <a:rPr lang="zh-TW" altLang="en-US" sz="40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國中畢業生</a:t>
            </a:r>
            <a:endParaRPr lang="en-US" altLang="zh-TW" sz="40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r>
              <a:rPr lang="zh-TW" altLang="en-US" sz="40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升學行事簡曆</a:t>
            </a:r>
          </a:p>
        </p:txBody>
      </p:sp>
      <p:grpSp>
        <p:nvGrpSpPr>
          <p:cNvPr id="4" name="群組 16"/>
          <p:cNvGrpSpPr/>
          <p:nvPr/>
        </p:nvGrpSpPr>
        <p:grpSpPr>
          <a:xfrm>
            <a:off x="857224" y="1928802"/>
            <a:ext cx="3060383" cy="4323398"/>
            <a:chOff x="857224" y="1928802"/>
            <a:chExt cx="3060383" cy="4323398"/>
          </a:xfrm>
        </p:grpSpPr>
        <p:pic>
          <p:nvPicPr>
            <p:cNvPr id="10" name="圖片 9" descr="下載.jpg"/>
            <p:cNvPicPr>
              <a:picLocks noChangeAspect="1"/>
            </p:cNvPicPr>
            <p:nvPr/>
          </p:nvPicPr>
          <p:blipFill>
            <a:blip r:embed="rId3"/>
            <a:stretch>
              <a:fillRect/>
            </a:stretch>
          </p:blipFill>
          <p:spPr>
            <a:xfrm>
              <a:off x="857224" y="1928802"/>
              <a:ext cx="3060383" cy="4323398"/>
            </a:xfrm>
            <a:prstGeom prst="rect">
              <a:avLst/>
            </a:prstGeom>
          </p:spPr>
        </p:pic>
        <p:sp>
          <p:nvSpPr>
            <p:cNvPr id="16" name="Rectangle 4"/>
            <p:cNvSpPr txBox="1">
              <a:spLocks/>
            </p:cNvSpPr>
            <p:nvPr/>
          </p:nvSpPr>
          <p:spPr bwMode="auto">
            <a:xfrm>
              <a:off x="1000100" y="3071810"/>
              <a:ext cx="2714644" cy="1928826"/>
            </a:xfrm>
            <a:prstGeom prst="rect">
              <a:avLst/>
            </a:prstGeom>
            <a:noFill/>
            <a:ln w="12700">
              <a:noFill/>
              <a:miter lim="800000"/>
              <a:headEnd/>
              <a:tailEnd/>
            </a:ln>
          </p:spPr>
          <p:txBody>
            <a:bodyPr anchor="ctr"/>
            <a:lstStyle/>
            <a:p>
              <a:pPr algn="ctr" eaLnBrk="0" hangingPunct="0">
                <a:defRPr/>
              </a:pPr>
              <a:r>
                <a:rPr lang="en-US" altLang="zh-TW" sz="2000" dirty="0">
                  <a:solidFill>
                    <a:srgbClr val="008000"/>
                  </a:solidFill>
                  <a:effectLst>
                    <a:outerShdw blurRad="38100" dist="38100" dir="2700000" algn="tl">
                      <a:srgbClr val="000000"/>
                    </a:outerShdw>
                  </a:effectLst>
                  <a:latin typeface="Times New Roman" pitchFamily="18" charset="0"/>
                  <a:cs typeface="Times New Roman" pitchFamily="18" charset="0"/>
                </a:rPr>
                <a:t>110</a:t>
              </a:r>
              <a:r>
                <a:rPr lang="zh-TW" altLang="en-US" sz="2000" dirty="0">
                  <a:solidFill>
                    <a:srgbClr val="008000"/>
                  </a:solidFill>
                  <a:effectLst>
                    <a:outerShdw blurRad="38100" dist="38100" dir="2700000" algn="tl">
                      <a:srgbClr val="000000"/>
                    </a:outerShdw>
                  </a:effectLst>
                  <a:latin typeface="Times New Roman" pitchFamily="18" charset="0"/>
                  <a:cs typeface="Times New Roman" pitchFamily="18" charset="0"/>
                </a:rPr>
                <a:t>學年度</a:t>
              </a:r>
              <a:endParaRPr lang="en-US" altLang="zh-TW" sz="2000" dirty="0">
                <a:solidFill>
                  <a:srgbClr val="008000"/>
                </a:solidFill>
                <a:effectLst>
                  <a:outerShdw blurRad="38100" dist="38100" dir="2700000" algn="tl">
                    <a:srgbClr val="000000"/>
                  </a:outerShdw>
                </a:effectLst>
                <a:latin typeface="Times New Roman" pitchFamily="18" charset="0"/>
                <a:cs typeface="Times New Roman" pitchFamily="18" charset="0"/>
              </a:endParaRPr>
            </a:p>
            <a:p>
              <a:pPr algn="ctr" eaLnBrk="0" hangingPunct="0">
                <a:defRPr/>
              </a:pPr>
              <a:r>
                <a:rPr lang="zh-TW" altLang="en-US" sz="2000" b="1" dirty="0">
                  <a:solidFill>
                    <a:srgbClr val="008000"/>
                  </a:solidFill>
                  <a:effectLst>
                    <a:outerShdw blurRad="38100" dist="38100" dir="2700000" algn="tl">
                      <a:srgbClr val="000000"/>
                    </a:outerShdw>
                  </a:effectLst>
                  <a:latin typeface="Times New Roman" pitchFamily="18" charset="0"/>
                  <a:cs typeface="Times New Roman" pitchFamily="18" charset="0"/>
                </a:rPr>
                <a:t>國中教育會考及</a:t>
              </a:r>
              <a:endParaRPr lang="en-US" altLang="zh-TW" sz="2000" b="1" dirty="0">
                <a:solidFill>
                  <a:srgbClr val="008000"/>
                </a:solidFill>
                <a:effectLst>
                  <a:outerShdw blurRad="38100" dist="38100" dir="2700000" algn="tl">
                    <a:srgbClr val="000000"/>
                  </a:outerShdw>
                </a:effectLst>
                <a:latin typeface="Times New Roman" pitchFamily="18" charset="0"/>
                <a:cs typeface="Times New Roman" pitchFamily="18" charset="0"/>
              </a:endParaRPr>
            </a:p>
            <a:p>
              <a:pPr algn="ctr" eaLnBrk="0" hangingPunct="0">
                <a:defRPr/>
              </a:pPr>
              <a:r>
                <a:rPr lang="zh-TW" altLang="en-US" sz="2000" b="1" dirty="0">
                  <a:solidFill>
                    <a:srgbClr val="008000"/>
                  </a:solidFill>
                  <a:effectLst>
                    <a:outerShdw blurRad="38100" dist="38100" dir="2700000" algn="tl">
                      <a:srgbClr val="000000"/>
                    </a:outerShdw>
                  </a:effectLst>
                  <a:latin typeface="Times New Roman" pitchFamily="18" charset="0"/>
                  <a:cs typeface="Times New Roman" pitchFamily="18" charset="0"/>
                </a:rPr>
                <a:t>全國高級中等學校與</a:t>
              </a:r>
              <a:endParaRPr lang="en-US" altLang="zh-TW" sz="2000" b="1" dirty="0">
                <a:solidFill>
                  <a:srgbClr val="008000"/>
                </a:solidFill>
                <a:effectLst>
                  <a:outerShdw blurRad="38100" dist="38100" dir="2700000" algn="tl">
                    <a:srgbClr val="000000"/>
                  </a:outerShdw>
                </a:effectLst>
                <a:latin typeface="Times New Roman" pitchFamily="18" charset="0"/>
                <a:cs typeface="Times New Roman" pitchFamily="18" charset="0"/>
              </a:endParaRPr>
            </a:p>
            <a:p>
              <a:pPr algn="ctr" eaLnBrk="0" hangingPunct="0">
                <a:defRPr/>
              </a:pPr>
              <a:r>
                <a:rPr lang="zh-TW" altLang="en-US" sz="2000" b="1" dirty="0">
                  <a:solidFill>
                    <a:srgbClr val="008000"/>
                  </a:solidFill>
                  <a:effectLst>
                    <a:outerShdw blurRad="38100" dist="38100" dir="2700000" algn="tl">
                      <a:srgbClr val="000000"/>
                    </a:outerShdw>
                  </a:effectLst>
                  <a:latin typeface="Times New Roman" pitchFamily="18" charset="0"/>
                  <a:cs typeface="Times New Roman" pitchFamily="18" charset="0"/>
                </a:rPr>
                <a:t>專科學校五年制</a:t>
              </a:r>
              <a:endParaRPr lang="en-US" altLang="zh-TW" sz="2000" b="1" dirty="0">
                <a:solidFill>
                  <a:srgbClr val="008000"/>
                </a:solidFill>
                <a:effectLst>
                  <a:outerShdw blurRad="38100" dist="38100" dir="2700000" algn="tl">
                    <a:srgbClr val="000000"/>
                  </a:outerShdw>
                </a:effectLst>
                <a:latin typeface="Times New Roman" pitchFamily="18" charset="0"/>
                <a:cs typeface="Times New Roman" pitchFamily="18" charset="0"/>
              </a:endParaRPr>
            </a:p>
            <a:p>
              <a:pPr algn="ctr" eaLnBrk="0" hangingPunct="0">
                <a:defRPr/>
              </a:pPr>
              <a:r>
                <a:rPr lang="zh-TW" altLang="en-US" sz="2000" b="1" dirty="0">
                  <a:solidFill>
                    <a:srgbClr val="008000"/>
                  </a:solidFill>
                  <a:effectLst>
                    <a:outerShdw blurRad="38100" dist="38100" dir="2700000" algn="tl">
                      <a:srgbClr val="000000"/>
                    </a:outerShdw>
                  </a:effectLst>
                  <a:latin typeface="Times New Roman" pitchFamily="18" charset="0"/>
                  <a:cs typeface="Times New Roman" pitchFamily="18" charset="0"/>
                </a:rPr>
                <a:t>適性入學重要日程表</a:t>
              </a:r>
              <a:endParaRPr lang="zh-TW" altLang="en-US" sz="2000" b="1" dirty="0">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grpSp>
      <p:grpSp>
        <p:nvGrpSpPr>
          <p:cNvPr id="5" name="群組 17"/>
          <p:cNvGrpSpPr/>
          <p:nvPr/>
        </p:nvGrpSpPr>
        <p:grpSpPr>
          <a:xfrm>
            <a:off x="1643042" y="3000372"/>
            <a:ext cx="5572164" cy="1571636"/>
            <a:chOff x="285720" y="1928802"/>
            <a:chExt cx="5572164" cy="1571636"/>
          </a:xfrm>
        </p:grpSpPr>
        <p:sp>
          <p:nvSpPr>
            <p:cNvPr id="19" name="圓角化對角線角落矩形 18"/>
            <p:cNvSpPr/>
            <p:nvPr/>
          </p:nvSpPr>
          <p:spPr>
            <a:xfrm>
              <a:off x="285720" y="1928802"/>
              <a:ext cx="5572164" cy="1571636"/>
            </a:xfrm>
            <a:prstGeom prst="round2DiagRect">
              <a:avLst/>
            </a:prstGeom>
            <a:solidFill>
              <a:srgbClr val="CCFFCC"/>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Rectangle 4"/>
            <p:cNvSpPr txBox="1">
              <a:spLocks/>
            </p:cNvSpPr>
            <p:nvPr/>
          </p:nvSpPr>
          <p:spPr bwMode="auto">
            <a:xfrm>
              <a:off x="285720" y="2000240"/>
              <a:ext cx="5572164" cy="1428760"/>
            </a:xfrm>
            <a:prstGeom prst="rect">
              <a:avLst/>
            </a:prstGeom>
            <a:noFill/>
            <a:ln w="12700">
              <a:noFill/>
              <a:miter lim="800000"/>
              <a:headEnd/>
              <a:tailEnd/>
            </a:ln>
          </p:spPr>
          <p:txBody>
            <a:bodyPr anchor="ctr"/>
            <a:lstStyle/>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問題：</a:t>
              </a:r>
              <a:endParaRPr lang="en-US" altLang="zh-TW"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學校規定交件的日期與簡章不同，要以哪一個為準？</a:t>
              </a:r>
            </a:p>
          </p:txBody>
        </p:sp>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linds(vertical)">
                                      <p:cBhvr>
                                        <p:cTn id="7" dur="1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linds(horizontal)">
                                      <p:cBhvr>
                                        <p:cTn id="12" dur="1000"/>
                                        <p:tgtEl>
                                          <p:spTgt spid="15">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blinds(horizontal)">
                                      <p:cBhvr>
                                        <p:cTn id="15" dur="1000"/>
                                        <p:tgtEl>
                                          <p:spTgt spid="15">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5">
                                            <p:txEl>
                                              <p:pRg st="3" end="3"/>
                                            </p:txEl>
                                          </p:spTgt>
                                        </p:tgtEl>
                                        <p:attrNameLst>
                                          <p:attrName>style.visibility</p:attrName>
                                        </p:attrNameLst>
                                      </p:cBhvr>
                                      <p:to>
                                        <p:strVal val="visible"/>
                                      </p:to>
                                    </p:set>
                                    <p:animEffect transition="in" filter="blinds(horizontal)">
                                      <p:cBhvr>
                                        <p:cTn id="18" dur="1000"/>
                                        <p:tgtEl>
                                          <p:spTgt spid="15">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blinds(horizontal)">
                                      <p:cBhvr>
                                        <p:cTn id="21" dur="1000"/>
                                        <p:tgtEl>
                                          <p:spTgt spid="15">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5">
                                            <p:txEl>
                                              <p:pRg st="5" end="5"/>
                                            </p:txEl>
                                          </p:spTgt>
                                        </p:tgtEl>
                                        <p:attrNameLst>
                                          <p:attrName>style.visibility</p:attrName>
                                        </p:attrNameLst>
                                      </p:cBhvr>
                                      <p:to>
                                        <p:strVal val="visible"/>
                                      </p:to>
                                    </p:set>
                                    <p:animEffect transition="in" filter="blinds(horizontal)">
                                      <p:cBhvr>
                                        <p:cTn id="24" dur="1000"/>
                                        <p:tgtEl>
                                          <p:spTgt spid="15">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5">
                                            <p:txEl>
                                              <p:pRg st="6" end="6"/>
                                            </p:txEl>
                                          </p:spTgt>
                                        </p:tgtEl>
                                        <p:attrNameLst>
                                          <p:attrName>style.visibility</p:attrName>
                                        </p:attrNameLst>
                                      </p:cBhvr>
                                      <p:to>
                                        <p:strVal val="visible"/>
                                      </p:to>
                                    </p:set>
                                    <p:animEffect transition="in" filter="blinds(horizontal)">
                                      <p:cBhvr>
                                        <p:cTn id="27" dur="1000"/>
                                        <p:tgtEl>
                                          <p:spTgt spid="15">
                                            <p:txEl>
                                              <p:pRg st="6" end="6"/>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5">
                                            <p:txEl>
                                              <p:pRg st="7" end="7"/>
                                            </p:txEl>
                                          </p:spTgt>
                                        </p:tgtEl>
                                        <p:attrNameLst>
                                          <p:attrName>style.visibility</p:attrName>
                                        </p:attrNameLst>
                                      </p:cBhvr>
                                      <p:to>
                                        <p:strVal val="visible"/>
                                      </p:to>
                                    </p:set>
                                    <p:animEffect transition="in" filter="blinds(horizontal)">
                                      <p:cBhvr>
                                        <p:cTn id="30" dur="1000"/>
                                        <p:tgtEl>
                                          <p:spTgt spid="15">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000" fill="hold"/>
                                        <p:tgtEl>
                                          <p:spTgt spid="4"/>
                                        </p:tgtEl>
                                        <p:attrNameLst>
                                          <p:attrName>ppt_x</p:attrName>
                                        </p:attrNameLst>
                                      </p:cBhvr>
                                      <p:tavLst>
                                        <p:tav tm="0">
                                          <p:val>
                                            <p:strVal val="0-#ppt_w/2"/>
                                          </p:val>
                                        </p:tav>
                                        <p:tav tm="100000">
                                          <p:val>
                                            <p:strVal val="#ppt_x"/>
                                          </p:val>
                                        </p:tav>
                                      </p:tavLst>
                                    </p:anim>
                                    <p:anim calcmode="lin" valueType="num">
                                      <p:cBhvr additive="base">
                                        <p:cTn id="36"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checkerboard(across)">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5" fill="hold" nodeType="click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blinds(vertical)">
                                      <p:cBhvr>
                                        <p:cTn id="46" dur="1000"/>
                                        <p:tgtEl>
                                          <p:spTgt spid="13">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32" fill="hold" nodeType="click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animEffect transition="in" filter="box(out)">
                                      <p:cBhvr>
                                        <p:cTn id="51" dur="500"/>
                                        <p:tgtEl>
                                          <p:spTgt spid="13">
                                            <p:txEl>
                                              <p:pRg st="1" end="1"/>
                                            </p:txEl>
                                          </p:spTgt>
                                        </p:tgtEl>
                                      </p:cBhvr>
                                    </p:animEffect>
                                  </p:childTnLst>
                                </p:cTn>
                              </p:par>
                              <p:par>
                                <p:cTn id="52" presetID="4" presetClass="entr" presetSubtype="32" fill="hold" nodeType="withEffect">
                                  <p:stCondLst>
                                    <p:cond delay="0"/>
                                  </p:stCondLst>
                                  <p:childTnLst>
                                    <p:set>
                                      <p:cBhvr>
                                        <p:cTn id="53" dur="1" fill="hold">
                                          <p:stCondLst>
                                            <p:cond delay="0"/>
                                          </p:stCondLst>
                                        </p:cTn>
                                        <p:tgtEl>
                                          <p:spTgt spid="13">
                                            <p:txEl>
                                              <p:pRg st="2" end="2"/>
                                            </p:txEl>
                                          </p:spTgt>
                                        </p:tgtEl>
                                        <p:attrNameLst>
                                          <p:attrName>style.visibility</p:attrName>
                                        </p:attrNameLst>
                                      </p:cBhvr>
                                      <p:to>
                                        <p:strVal val="visible"/>
                                      </p:to>
                                    </p:set>
                                    <p:animEffect transition="in" filter="box(out)">
                                      <p:cBhvr>
                                        <p:cTn id="54" dur="500"/>
                                        <p:tgtEl>
                                          <p:spTgt spid="13">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3"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1+#ppt_w/2"/>
                                          </p:val>
                                        </p:tav>
                                        <p:tav tm="100000">
                                          <p:val>
                                            <p:strVal val="#ppt_x"/>
                                          </p:val>
                                        </p:tav>
                                      </p:tavLst>
                                    </p:anim>
                                    <p:anim calcmode="lin" valueType="num">
                                      <p:cBhvr additive="base">
                                        <p:cTn id="6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向右箭號 7"/>
          <p:cNvSpPr/>
          <p:nvPr/>
        </p:nvSpPr>
        <p:spPr>
          <a:xfrm>
            <a:off x="500034" y="2786058"/>
            <a:ext cx="8143932" cy="1000132"/>
          </a:xfrm>
          <a:prstGeom prst="rightArrow">
            <a:avLst/>
          </a:prstGeom>
          <a:solidFill>
            <a:srgbClr val="FF00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Rectangle 4"/>
          <p:cNvSpPr txBox="1">
            <a:spLocks/>
          </p:cNvSpPr>
          <p:nvPr/>
        </p:nvSpPr>
        <p:spPr bwMode="auto">
          <a:xfrm>
            <a:off x="2527892" y="359636"/>
            <a:ext cx="4142076" cy="785818"/>
          </a:xfrm>
          <a:prstGeom prst="rect">
            <a:avLst/>
          </a:prstGeom>
          <a:noFill/>
          <a:ln w="12700">
            <a:noFill/>
            <a:miter lim="800000"/>
            <a:headEnd/>
            <a:tailEnd/>
          </a:ln>
        </p:spPr>
        <p:txBody>
          <a:bodyPr anchor="ctr"/>
          <a:lstStyle/>
          <a:p>
            <a:pPr eaLnBrk="0" hangingPunct="0">
              <a:defRPr/>
            </a:pPr>
            <a:r>
              <a:rPr lang="zh-TW" altLang="en-US" sz="3600" b="1" dirty="0" smtClean="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招 生 作 業 流 程</a:t>
            </a:r>
            <a:endParaRPr lang="zh-TW" altLang="en-US" sz="1600" b="1" dirty="0">
              <a:solidFill>
                <a:srgbClr val="0066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p:txBody>
      </p:sp>
      <p:sp>
        <p:nvSpPr>
          <p:cNvPr id="7" name="文字方塊 6"/>
          <p:cNvSpPr txBox="1"/>
          <p:nvPr/>
        </p:nvSpPr>
        <p:spPr>
          <a:xfrm>
            <a:off x="642910" y="2000240"/>
            <a:ext cx="2214578" cy="2693045"/>
          </a:xfrm>
          <a:prstGeom prst="rect">
            <a:avLst/>
          </a:prstGeom>
          <a:solidFill>
            <a:srgbClr val="FFFFCC"/>
          </a:solidFill>
        </p:spPr>
        <p:txBody>
          <a:bodyPr wrap="square" rtlCol="0">
            <a:spAutoFit/>
          </a:bodyPr>
          <a:lstStyle/>
          <a:p>
            <a:pPr algn="ctr"/>
            <a:r>
              <a:rPr lang="zh-TW" altLang="en-US" sz="2000" b="1" dirty="0">
                <a:solidFill>
                  <a:srgbClr val="FF0000"/>
                </a:solidFill>
                <a:effectLst>
                  <a:outerShdw blurRad="38100" dist="38100" dir="2700000" algn="tl">
                    <a:srgbClr val="000000">
                      <a:alpha val="43137"/>
                    </a:srgbClr>
                  </a:outerShdw>
                </a:effectLst>
              </a:rPr>
              <a:t>第一階段</a:t>
            </a:r>
            <a:endParaRPr lang="en-US" altLang="zh-TW" sz="2000" b="1" dirty="0">
              <a:solidFill>
                <a:srgbClr val="FF0000"/>
              </a:solidFill>
              <a:effectLst>
                <a:outerShdw blurRad="38100" dist="38100" dir="2700000" algn="tl">
                  <a:srgbClr val="000000">
                    <a:alpha val="43137"/>
                  </a:srgbClr>
                </a:outerShdw>
              </a:effectLst>
            </a:endParaRPr>
          </a:p>
          <a:p>
            <a:pPr>
              <a:spcBef>
                <a:spcPts val="600"/>
              </a:spcBef>
            </a:pPr>
            <a:r>
              <a:rPr lang="zh-TW" altLang="en-US"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七年一貫甄選入學</a:t>
            </a:r>
            <a:endParaRPr lang="en-US" altLang="zh-TW"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zh-TW" altLang="en-US" sz="1400" b="1" dirty="0">
                <a:solidFill>
                  <a:srgbClr val="3333FF"/>
                </a:solidFill>
                <a:latin typeface="標楷體" panose="03000509000000000000" pitchFamily="65" charset="-120"/>
                <a:ea typeface="標楷體" panose="03000509000000000000" pitchFamily="65" charset="-120"/>
              </a:rPr>
              <a:t>身心障礙學生就學安置</a:t>
            </a:r>
            <a:endParaRPr lang="en-US" altLang="zh-TW" sz="1400" b="1" dirty="0">
              <a:solidFill>
                <a:srgbClr val="3333FF"/>
              </a:solidFill>
              <a:latin typeface="標楷體" panose="03000509000000000000" pitchFamily="65" charset="-120"/>
              <a:ea typeface="標楷體" panose="03000509000000000000" pitchFamily="65" charset="-120"/>
            </a:endParaRPr>
          </a:p>
          <a:p>
            <a:r>
              <a:rPr lang="zh-TW" altLang="en-US" sz="1400" b="1" dirty="0"/>
              <a:t>科學班</a:t>
            </a:r>
            <a:endParaRPr lang="en-US" altLang="zh-TW" sz="1400" b="1" dirty="0"/>
          </a:p>
          <a:p>
            <a:r>
              <a:rPr lang="zh-TW" altLang="en-US" sz="1400" b="1" dirty="0"/>
              <a:t>藝術才能班術科測驗</a:t>
            </a:r>
            <a:endParaRPr lang="en-US" altLang="zh-TW" sz="1400" b="1" dirty="0"/>
          </a:p>
          <a:p>
            <a:r>
              <a:rPr lang="zh-TW" altLang="en-US" sz="1400" b="1" dirty="0"/>
              <a:t>藝術才能班競賽入學</a:t>
            </a:r>
            <a:endParaRPr lang="en-US" altLang="zh-TW" sz="1400" b="1" dirty="0"/>
          </a:p>
          <a:p>
            <a:r>
              <a:rPr lang="zh-TW" altLang="en-US" sz="1400" b="1" dirty="0"/>
              <a:t>原住民藝能</a:t>
            </a:r>
            <a:r>
              <a:rPr lang="zh-TW" altLang="en-US" sz="1400" b="1" dirty="0" smtClean="0"/>
              <a:t>班</a:t>
            </a:r>
            <a:r>
              <a:rPr lang="en-US" altLang="zh-TW" sz="1400" b="1" dirty="0" smtClean="0">
                <a:latin typeface="標楷體"/>
                <a:ea typeface="標楷體"/>
              </a:rPr>
              <a:t>╱</a:t>
            </a:r>
            <a:r>
              <a:rPr lang="zh-TW" altLang="en-US" sz="1400" b="1" dirty="0" smtClean="0"/>
              <a:t>實驗</a:t>
            </a:r>
            <a:r>
              <a:rPr lang="zh-TW" altLang="en-US" sz="1400" b="1" dirty="0"/>
              <a:t>班</a:t>
            </a:r>
            <a:endParaRPr lang="en-US" altLang="zh-TW" sz="1400" b="1" dirty="0"/>
          </a:p>
          <a:p>
            <a:r>
              <a:rPr lang="zh-TW" altLang="en-US" sz="1400" b="1" dirty="0"/>
              <a:t>專業群科甄選入學</a:t>
            </a:r>
            <a:endParaRPr lang="en-US" altLang="zh-TW" sz="1400" b="1" dirty="0"/>
          </a:p>
          <a:p>
            <a:r>
              <a:rPr lang="zh-TW" altLang="en-US" sz="1400" b="1" dirty="0"/>
              <a:t>體育</a:t>
            </a:r>
            <a:r>
              <a:rPr lang="zh-TW" altLang="en-US" sz="1400" b="1" dirty="0" smtClean="0"/>
              <a:t>班</a:t>
            </a:r>
            <a:r>
              <a:rPr lang="en-US" altLang="zh-TW" sz="1400" b="1" dirty="0" smtClean="0">
                <a:latin typeface="標楷體"/>
                <a:ea typeface="標楷體"/>
              </a:rPr>
              <a:t>╱</a:t>
            </a:r>
            <a:r>
              <a:rPr lang="zh-TW" altLang="en-US" sz="1400" b="1" dirty="0" smtClean="0"/>
              <a:t>運動</a:t>
            </a:r>
            <a:r>
              <a:rPr lang="zh-TW" altLang="en-US" sz="1400" b="1" dirty="0"/>
              <a:t>優良</a:t>
            </a:r>
            <a:endParaRPr lang="en-US" altLang="zh-TW" sz="1400" b="1" dirty="0"/>
          </a:p>
          <a:p>
            <a:r>
              <a:rPr lang="zh-TW" altLang="en-US" sz="1600" b="1"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技優入學</a:t>
            </a:r>
            <a:endParaRPr lang="en-US" altLang="zh-TW" sz="1600" b="1"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zh-TW" altLang="en-US" sz="1400" b="1" dirty="0" smtClean="0">
                <a:solidFill>
                  <a:srgbClr val="FF0000"/>
                </a:solidFill>
                <a:latin typeface="標楷體" panose="03000509000000000000" pitchFamily="65" charset="-120"/>
                <a:ea typeface="標楷體" panose="03000509000000000000" pitchFamily="65" charset="-120"/>
              </a:rPr>
              <a:t>軍校</a:t>
            </a:r>
            <a:r>
              <a:rPr lang="en-US" sz="1400" b="1" dirty="0" smtClean="0">
                <a:solidFill>
                  <a:srgbClr val="FF0000"/>
                </a:solidFill>
                <a:latin typeface="標楷體" panose="03000509000000000000" pitchFamily="65" charset="-120"/>
                <a:ea typeface="標楷體" panose="03000509000000000000" pitchFamily="65" charset="-120"/>
              </a:rPr>
              <a:t>（</a:t>
            </a:r>
            <a:r>
              <a:rPr lang="zh-TW" altLang="en-US" sz="1400" b="1" dirty="0" smtClean="0">
                <a:solidFill>
                  <a:srgbClr val="FF0000"/>
                </a:solidFill>
                <a:latin typeface="標楷體" panose="03000509000000000000" pitchFamily="65" charset="-120"/>
                <a:ea typeface="標楷體" panose="03000509000000000000" pitchFamily="65" charset="-120"/>
              </a:rPr>
              <a:t>中正</a:t>
            </a:r>
            <a:r>
              <a:rPr lang="zh-TW" altLang="en-US" sz="1400" b="1" dirty="0">
                <a:solidFill>
                  <a:srgbClr val="FF0000"/>
                </a:solidFill>
                <a:latin typeface="標楷體" panose="03000509000000000000" pitchFamily="65" charset="-120"/>
                <a:ea typeface="標楷體" panose="03000509000000000000" pitchFamily="65" charset="-120"/>
              </a:rPr>
              <a:t>預</a:t>
            </a:r>
            <a:r>
              <a:rPr lang="zh-TW" altLang="en-US" sz="1400" b="1" dirty="0" smtClean="0">
                <a:solidFill>
                  <a:srgbClr val="FF0000"/>
                </a:solidFill>
                <a:latin typeface="標楷體" panose="03000509000000000000" pitchFamily="65" charset="-120"/>
                <a:ea typeface="標楷體" panose="03000509000000000000" pitchFamily="65" charset="-120"/>
              </a:rPr>
              <a:t>校</a:t>
            </a:r>
            <a:r>
              <a:rPr lang="en-US" sz="1400" b="1" dirty="0" smtClean="0">
                <a:solidFill>
                  <a:srgbClr val="FF0000"/>
                </a:solidFill>
                <a:latin typeface="標楷體" panose="03000509000000000000" pitchFamily="65" charset="-120"/>
                <a:ea typeface="標楷體" panose="03000509000000000000" pitchFamily="65" charset="-120"/>
              </a:rPr>
              <a:t>）</a:t>
            </a:r>
            <a:endParaRPr lang="zh-TW" altLang="en-US" sz="1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nvGrpSpPr>
          <p:cNvPr id="2" name="群組 16"/>
          <p:cNvGrpSpPr/>
          <p:nvPr/>
        </p:nvGrpSpPr>
        <p:grpSpPr>
          <a:xfrm>
            <a:off x="2500298" y="5000636"/>
            <a:ext cx="1285884" cy="1071570"/>
            <a:chOff x="3428992" y="4857760"/>
            <a:chExt cx="1285884" cy="857256"/>
          </a:xfrm>
        </p:grpSpPr>
        <p:sp>
          <p:nvSpPr>
            <p:cNvPr id="9" name="圓角矩形 8"/>
            <p:cNvSpPr/>
            <p:nvPr/>
          </p:nvSpPr>
          <p:spPr>
            <a:xfrm>
              <a:off x="3428992" y="4857760"/>
              <a:ext cx="1285884" cy="857256"/>
            </a:xfrm>
            <a:prstGeom prst="roundRect">
              <a:avLst/>
            </a:prstGeom>
            <a:solidFill>
              <a:srgbClr val="CCFF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p:cNvSpPr txBox="1"/>
            <p:nvPr/>
          </p:nvSpPr>
          <p:spPr>
            <a:xfrm>
              <a:off x="3428992" y="5029210"/>
              <a:ext cx="1285884" cy="418576"/>
            </a:xfrm>
            <a:prstGeom prst="rect">
              <a:avLst/>
            </a:prstGeom>
            <a:noFill/>
          </p:spPr>
          <p:txBody>
            <a:bodyPr wrap="square" rtlCol="0">
              <a:spAutoFit/>
            </a:bodyPr>
            <a:lstStyle/>
            <a:p>
              <a:pPr algn="ctr"/>
              <a:r>
                <a:rPr lang="zh-TW" altLang="en-US" sz="1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國中教育會考</a:t>
              </a:r>
              <a:endParaRPr lang="en-US" altLang="zh-TW" sz="1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en-US" altLang="zh-TW" sz="1400" b="1"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5╱15</a:t>
              </a:r>
              <a:r>
                <a:rPr lang="zh-TW" altLang="en-US" sz="1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en-US" altLang="zh-TW" sz="1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16</a:t>
              </a:r>
              <a:endParaRPr lang="zh-TW" altLang="en-US" sz="1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cxnSp>
        <p:nvCxnSpPr>
          <p:cNvPr id="16" name="直線單箭頭接點 15"/>
          <p:cNvCxnSpPr/>
          <p:nvPr/>
        </p:nvCxnSpPr>
        <p:spPr>
          <a:xfrm rot="5400000">
            <a:off x="1571604" y="3286124"/>
            <a:ext cx="3000396" cy="1588"/>
          </a:xfrm>
          <a:prstGeom prst="straightConnector1">
            <a:avLst/>
          </a:prstGeom>
          <a:ln w="63500">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4" name="群組 20"/>
          <p:cNvGrpSpPr/>
          <p:nvPr/>
        </p:nvGrpSpPr>
        <p:grpSpPr>
          <a:xfrm>
            <a:off x="5072066" y="4929198"/>
            <a:ext cx="1285884" cy="1071570"/>
            <a:chOff x="5286380" y="4714884"/>
            <a:chExt cx="1285884" cy="1071570"/>
          </a:xfrm>
        </p:grpSpPr>
        <p:sp>
          <p:nvSpPr>
            <p:cNvPr id="19" name="圓角矩形 18"/>
            <p:cNvSpPr/>
            <p:nvPr/>
          </p:nvSpPr>
          <p:spPr>
            <a:xfrm>
              <a:off x="5286380" y="4714884"/>
              <a:ext cx="1285884" cy="1071570"/>
            </a:xfrm>
            <a:prstGeom prst="roundRect">
              <a:avLst/>
            </a:prstGeom>
            <a:solidFill>
              <a:srgbClr val="CCFF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p:cNvSpPr txBox="1"/>
            <p:nvPr/>
          </p:nvSpPr>
          <p:spPr>
            <a:xfrm>
              <a:off x="5286380" y="4929198"/>
              <a:ext cx="1285884" cy="738664"/>
            </a:xfrm>
            <a:prstGeom prst="rect">
              <a:avLst/>
            </a:prstGeom>
            <a:noFill/>
          </p:spPr>
          <p:txBody>
            <a:bodyPr wrap="square" rtlCol="0">
              <a:spAutoFit/>
            </a:bodyPr>
            <a:lstStyle/>
            <a:p>
              <a:pPr algn="ctr"/>
              <a:r>
                <a:rPr lang="zh-TW" altLang="en-US" sz="1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國中教育會考成績公告</a:t>
              </a:r>
              <a:endParaRPr lang="en-US" altLang="zh-TW" sz="1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en-US" altLang="zh-TW" sz="1400" b="1"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6╱4</a:t>
              </a:r>
              <a:endParaRPr lang="zh-TW" altLang="en-US" sz="1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cxnSp>
        <p:nvCxnSpPr>
          <p:cNvPr id="22" name="直線單箭頭接點 21"/>
          <p:cNvCxnSpPr/>
          <p:nvPr/>
        </p:nvCxnSpPr>
        <p:spPr>
          <a:xfrm rot="5400000">
            <a:off x="4215604" y="3286124"/>
            <a:ext cx="2999602" cy="794"/>
          </a:xfrm>
          <a:prstGeom prst="straightConnector1">
            <a:avLst/>
          </a:prstGeom>
          <a:ln w="63500">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4" name="文字方塊 23"/>
          <p:cNvSpPr txBox="1"/>
          <p:nvPr/>
        </p:nvSpPr>
        <p:spPr>
          <a:xfrm>
            <a:off x="3286116" y="2000240"/>
            <a:ext cx="2214578" cy="2200602"/>
          </a:xfrm>
          <a:prstGeom prst="rect">
            <a:avLst/>
          </a:prstGeom>
          <a:solidFill>
            <a:srgbClr val="FFFFCC"/>
          </a:solidFill>
        </p:spPr>
        <p:txBody>
          <a:bodyPr wrap="square" rtlCol="0">
            <a:spAutoFit/>
          </a:bodyPr>
          <a:lstStyle/>
          <a:p>
            <a:pPr algn="ctr"/>
            <a:r>
              <a:rPr lang="zh-TW" altLang="en-US" sz="2000" b="1" dirty="0">
                <a:solidFill>
                  <a:srgbClr val="FF0000"/>
                </a:solidFill>
                <a:effectLst>
                  <a:outerShdw blurRad="38100" dist="38100" dir="2700000" algn="tl">
                    <a:srgbClr val="000000">
                      <a:alpha val="43137"/>
                    </a:srgbClr>
                  </a:outerShdw>
                </a:effectLst>
              </a:rPr>
              <a:t>第二階段</a:t>
            </a:r>
          </a:p>
          <a:p>
            <a:pPr>
              <a:spcBef>
                <a:spcPts val="600"/>
              </a:spcBef>
            </a:pPr>
            <a:r>
              <a:rPr lang="zh-TW" altLang="en-US" sz="1400" b="1" dirty="0"/>
              <a:t>產業特殊需求類科入學</a:t>
            </a:r>
            <a:endParaRPr lang="en-US" altLang="zh-TW" sz="1400" b="1" dirty="0"/>
          </a:p>
          <a:p>
            <a:pPr>
              <a:spcBef>
                <a:spcPts val="0"/>
              </a:spcBef>
            </a:pPr>
            <a:r>
              <a:rPr lang="zh-TW" altLang="en-US" sz="1400" b="1" dirty="0"/>
              <a:t>技術型高中單獨招生</a:t>
            </a:r>
            <a:endParaRPr lang="en-US" altLang="zh-TW" sz="1400" b="1" dirty="0"/>
          </a:p>
          <a:p>
            <a:pPr>
              <a:spcBef>
                <a:spcPts val="0"/>
              </a:spcBef>
            </a:pPr>
            <a:r>
              <a:rPr lang="zh-TW" altLang="en-US" sz="1600" b="1"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實用技能學程</a:t>
            </a:r>
            <a:endParaRPr lang="en-US" altLang="zh-TW" sz="1600" b="1"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spcBef>
                <a:spcPts val="0"/>
              </a:spcBef>
            </a:pPr>
            <a:r>
              <a:rPr lang="zh-TW" altLang="en-US" sz="1400" b="1" dirty="0"/>
              <a:t>建教</a:t>
            </a:r>
            <a:r>
              <a:rPr lang="zh-TW" altLang="en-US" sz="1400" b="1" dirty="0" smtClean="0"/>
              <a:t>班</a:t>
            </a:r>
            <a:r>
              <a:rPr lang="en-US" altLang="zh-TW" sz="1400" b="1" dirty="0" smtClean="0">
                <a:latin typeface="標楷體"/>
                <a:ea typeface="標楷體"/>
              </a:rPr>
              <a:t>╱</a:t>
            </a:r>
            <a:r>
              <a:rPr lang="zh-TW" altLang="en-US" sz="1400" b="1" dirty="0" smtClean="0"/>
              <a:t>產</a:t>
            </a:r>
            <a:r>
              <a:rPr lang="zh-TW" altLang="en-US" sz="1400" b="1" dirty="0"/>
              <a:t>學</a:t>
            </a:r>
            <a:r>
              <a:rPr lang="zh-TW" altLang="en-US" sz="1400" b="1" dirty="0" smtClean="0"/>
              <a:t>班</a:t>
            </a:r>
            <a:r>
              <a:rPr lang="en-US" altLang="zh-TW" sz="1400" b="1" dirty="0" smtClean="0">
                <a:latin typeface="標楷體"/>
                <a:ea typeface="標楷體"/>
              </a:rPr>
              <a:t>╱</a:t>
            </a:r>
            <a:r>
              <a:rPr lang="zh-TW" altLang="en-US" sz="1400" b="1" dirty="0" smtClean="0"/>
              <a:t>菁英</a:t>
            </a:r>
            <a:r>
              <a:rPr lang="zh-TW" altLang="en-US" sz="1400" b="1" dirty="0"/>
              <a:t>班</a:t>
            </a:r>
            <a:endParaRPr lang="en-US" altLang="zh-TW" sz="1400" b="1" dirty="0"/>
          </a:p>
          <a:p>
            <a:pPr>
              <a:spcBef>
                <a:spcPts val="0"/>
              </a:spcBef>
            </a:pPr>
            <a:r>
              <a:rPr lang="zh-TW" altLang="en-US" sz="16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完全免試</a:t>
            </a:r>
            <a:r>
              <a:rPr lang="zh-TW" altLang="en-US" sz="1600" b="1"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入學</a:t>
            </a:r>
            <a:endParaRPr lang="en-US" altLang="zh-TW" sz="1200" b="1" dirty="0">
              <a:solidFill>
                <a:srgbClr val="3333FF"/>
              </a:solidFill>
              <a:effectLst>
                <a:outerShdw blurRad="38100" dist="38100" dir="2700000" algn="tl">
                  <a:srgbClr val="000000">
                    <a:alpha val="43137"/>
                  </a:srgbClr>
                </a:outerShdw>
              </a:effectLst>
            </a:endParaRPr>
          </a:p>
          <a:p>
            <a:pPr>
              <a:spcBef>
                <a:spcPts val="0"/>
              </a:spcBef>
            </a:pPr>
            <a:endParaRPr lang="en-US" altLang="zh-TW" sz="1200" b="1" dirty="0">
              <a:solidFill>
                <a:srgbClr val="3333FF"/>
              </a:solidFill>
              <a:effectLst>
                <a:outerShdw blurRad="38100" dist="38100" dir="2700000" algn="tl">
                  <a:srgbClr val="000000">
                    <a:alpha val="43137"/>
                  </a:srgbClr>
                </a:outerShdw>
              </a:effectLst>
            </a:endParaRPr>
          </a:p>
          <a:p>
            <a:pPr>
              <a:spcBef>
                <a:spcPts val="0"/>
              </a:spcBef>
            </a:pPr>
            <a:endParaRPr lang="en-US" altLang="zh-TW" sz="1200" b="1" dirty="0">
              <a:solidFill>
                <a:srgbClr val="3333FF"/>
              </a:solidFill>
              <a:effectLst>
                <a:outerShdw blurRad="38100" dist="38100" dir="2700000" algn="tl">
                  <a:srgbClr val="000000">
                    <a:alpha val="43137"/>
                  </a:srgbClr>
                </a:outerShdw>
              </a:effectLst>
            </a:endParaRPr>
          </a:p>
          <a:p>
            <a:pPr>
              <a:spcBef>
                <a:spcPts val="0"/>
              </a:spcBef>
            </a:pPr>
            <a:endParaRPr lang="en-US" altLang="zh-TW" sz="1400" b="1" dirty="0">
              <a:solidFill>
                <a:srgbClr val="3333FF"/>
              </a:solidFill>
              <a:effectLst>
                <a:outerShdw blurRad="38100" dist="38100" dir="2700000" algn="tl">
                  <a:srgbClr val="000000">
                    <a:alpha val="43137"/>
                  </a:srgbClr>
                </a:outerShdw>
              </a:effectLst>
            </a:endParaRPr>
          </a:p>
        </p:txBody>
      </p:sp>
      <p:sp>
        <p:nvSpPr>
          <p:cNvPr id="25" name="文字方塊 24"/>
          <p:cNvSpPr txBox="1"/>
          <p:nvPr/>
        </p:nvSpPr>
        <p:spPr>
          <a:xfrm>
            <a:off x="5929322" y="2000240"/>
            <a:ext cx="2214578" cy="2708434"/>
          </a:xfrm>
          <a:prstGeom prst="rect">
            <a:avLst/>
          </a:prstGeom>
          <a:solidFill>
            <a:srgbClr val="FFFFCC"/>
          </a:solidFill>
        </p:spPr>
        <p:txBody>
          <a:bodyPr wrap="square" rtlCol="0">
            <a:spAutoFit/>
          </a:bodyPr>
          <a:lstStyle/>
          <a:p>
            <a:pPr algn="ctr"/>
            <a:r>
              <a:rPr lang="zh-TW" altLang="en-US" sz="2000" b="1" dirty="0">
                <a:solidFill>
                  <a:srgbClr val="FF0000"/>
                </a:solidFill>
                <a:effectLst>
                  <a:outerShdw blurRad="38100" dist="38100" dir="2700000" algn="tl">
                    <a:srgbClr val="000000">
                      <a:alpha val="43137"/>
                    </a:srgbClr>
                  </a:outerShdw>
                </a:effectLst>
              </a:rPr>
              <a:t>第三階段</a:t>
            </a:r>
            <a:endParaRPr lang="en-US" altLang="zh-TW" sz="2000" b="1" dirty="0">
              <a:solidFill>
                <a:srgbClr val="FF0000"/>
              </a:solidFill>
              <a:effectLst>
                <a:outerShdw blurRad="38100" dist="38100" dir="2700000" algn="tl">
                  <a:srgbClr val="000000">
                    <a:alpha val="43137"/>
                  </a:srgbClr>
                </a:outerShdw>
              </a:effectLst>
            </a:endParaRPr>
          </a:p>
          <a:p>
            <a:pPr>
              <a:spcBef>
                <a:spcPts val="0"/>
              </a:spcBef>
            </a:pPr>
            <a:r>
              <a:rPr lang="zh-TW" altLang="en-US" sz="16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基隆</a:t>
            </a:r>
            <a:r>
              <a:rPr lang="zh-TW" altLang="zh-TW" sz="16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市優先免試入學</a:t>
            </a:r>
            <a:endParaRPr lang="en-US" altLang="zh-TW" sz="16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endParaRPr>
          </a:p>
          <a:p>
            <a:pPr>
              <a:spcBef>
                <a:spcPts val="0"/>
              </a:spcBef>
            </a:pPr>
            <a:r>
              <a:rPr lang="zh-TW" altLang="en-US" sz="16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五專優先免試</a:t>
            </a:r>
            <a:r>
              <a:rPr lang="zh-TW" altLang="en-US" sz="1600" b="1" dirty="0" smtClean="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入學</a:t>
            </a:r>
            <a:r>
              <a:rPr lang="zh-TW" altLang="en-US" sz="1600" b="1" dirty="0" smtClean="0">
                <a:effectLst>
                  <a:outerShdw blurRad="38100" dist="38100" dir="2700000" algn="tl">
                    <a:srgbClr val="000000">
                      <a:alpha val="43137"/>
                    </a:srgbClr>
                  </a:outerShdw>
                </a:effectLst>
                <a:latin typeface="標楷體"/>
                <a:ea typeface="標楷體"/>
              </a:rPr>
              <a:t>★</a:t>
            </a:r>
            <a:endParaRPr lang="en-US" altLang="zh-TW" sz="16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endParaRPr>
          </a:p>
          <a:p>
            <a:pPr>
              <a:spcBef>
                <a:spcPts val="0"/>
              </a:spcBef>
            </a:pPr>
            <a:r>
              <a:rPr lang="zh-TW" altLang="en-US" sz="1600" b="1"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直</a:t>
            </a:r>
            <a:r>
              <a:rPr lang="zh-TW" altLang="en-US" sz="16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升入學</a:t>
            </a:r>
            <a:endParaRPr lang="en-US" altLang="zh-TW" sz="16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endParaRPr>
          </a:p>
          <a:p>
            <a:pPr>
              <a:spcBef>
                <a:spcPts val="0"/>
              </a:spcBef>
            </a:pPr>
            <a:r>
              <a:rPr lang="zh-TW" altLang="en-US" sz="16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高中職免試入學</a:t>
            </a:r>
            <a:endParaRPr lang="en-US" altLang="zh-TW" sz="16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spcBef>
                <a:spcPts val="0"/>
              </a:spcBef>
            </a:pPr>
            <a:r>
              <a:rPr lang="zh-TW" altLang="en-US" sz="16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五專免試</a:t>
            </a:r>
            <a:r>
              <a:rPr lang="zh-TW" altLang="en-US" sz="1600" b="1" dirty="0" smtClean="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入學</a:t>
            </a:r>
            <a:r>
              <a:rPr lang="zh-TW" altLang="en-US" sz="1600" b="1" dirty="0" smtClean="0">
                <a:effectLst>
                  <a:outerShdw blurRad="38100" dist="38100" dir="2700000" algn="tl">
                    <a:srgbClr val="000000">
                      <a:alpha val="43137"/>
                    </a:srgbClr>
                  </a:outerShdw>
                </a:effectLst>
                <a:latin typeface="標楷體"/>
                <a:ea typeface="標楷體"/>
              </a:rPr>
              <a:t>★</a:t>
            </a:r>
            <a:endParaRPr lang="en-US" altLang="zh-TW" sz="16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spcBef>
                <a:spcPts val="0"/>
              </a:spcBef>
            </a:pPr>
            <a:r>
              <a:rPr lang="zh-TW" altLang="en-US" sz="1400" b="1" dirty="0"/>
              <a:t>學科考試分發入學</a:t>
            </a:r>
            <a:endParaRPr lang="en-US" altLang="zh-TW" sz="1400" b="1" dirty="0"/>
          </a:p>
          <a:p>
            <a:pPr>
              <a:spcBef>
                <a:spcPts val="0"/>
              </a:spcBef>
            </a:pPr>
            <a:r>
              <a:rPr lang="zh-TW" altLang="en-US" sz="1400" b="1" dirty="0"/>
              <a:t>私校獨</a:t>
            </a:r>
            <a:r>
              <a:rPr lang="zh-TW" altLang="en-US" sz="1400" b="1" dirty="0" smtClean="0"/>
              <a:t>招</a:t>
            </a:r>
            <a:endParaRPr lang="en-US" altLang="zh-TW" sz="1400" b="1" dirty="0"/>
          </a:p>
          <a:p>
            <a:pPr>
              <a:spcBef>
                <a:spcPts val="0"/>
              </a:spcBef>
            </a:pPr>
            <a:r>
              <a:rPr lang="zh-TW" altLang="en-US" sz="2800"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免試</a:t>
            </a:r>
            <a:r>
              <a:rPr lang="zh-TW" altLang="en-US" sz="1400" b="1" dirty="0">
                <a:solidFill>
                  <a:srgbClr val="FF00FF"/>
                </a:solidFill>
                <a:latin typeface="標楷體" panose="03000509000000000000" pitchFamily="65" charset="-120"/>
                <a:ea typeface="標楷體" panose="03000509000000000000" pitchFamily="65" charset="-120"/>
              </a:rPr>
              <a:t>、特招之</a:t>
            </a:r>
            <a:r>
              <a:rPr lang="zh-TW" altLang="en-US" b="1" dirty="0">
                <a:solidFill>
                  <a:srgbClr val="FF00FF"/>
                </a:solidFill>
                <a:latin typeface="標楷體" panose="03000509000000000000" pitchFamily="65" charset="-120"/>
                <a:ea typeface="標楷體" panose="03000509000000000000" pitchFamily="65" charset="-120"/>
              </a:rPr>
              <a:t>續招</a:t>
            </a:r>
            <a:endParaRPr lang="en-US" altLang="zh-TW" b="1" dirty="0">
              <a:solidFill>
                <a:srgbClr val="FF00FF"/>
              </a:solidFill>
              <a:latin typeface="標楷體" panose="03000509000000000000" pitchFamily="65" charset="-120"/>
              <a:ea typeface="標楷體" panose="03000509000000000000" pitchFamily="65" charset="-120"/>
            </a:endParaRPr>
          </a:p>
          <a:p>
            <a:pPr>
              <a:spcBef>
                <a:spcPts val="0"/>
              </a:spcBef>
            </a:pPr>
            <a:r>
              <a:rPr lang="zh-TW" altLang="en-US" sz="1400"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其他招生管道</a:t>
            </a:r>
            <a:endParaRPr lang="zh-TW" altLang="en-US" sz="1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5" name="文字方塊 14"/>
          <p:cNvSpPr txBox="1"/>
          <p:nvPr/>
        </p:nvSpPr>
        <p:spPr>
          <a:xfrm>
            <a:off x="642909" y="1357298"/>
            <a:ext cx="3750495" cy="461665"/>
          </a:xfrm>
          <a:prstGeom prst="rect">
            <a:avLst/>
          </a:prstGeom>
          <a:solidFill>
            <a:srgbClr val="FFCCFF"/>
          </a:solidFill>
          <a:ln w="19050">
            <a:solidFill>
              <a:srgbClr val="FF0000"/>
            </a:solidFill>
          </a:ln>
        </p:spPr>
        <p:txBody>
          <a:bodyPr wrap="square" rtlCol="0">
            <a:spAutoFit/>
          </a:bodyPr>
          <a:lstStyle/>
          <a:p>
            <a:pPr algn="ctr"/>
            <a:r>
              <a:rPr lang="zh-TW" altLang="en-US"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不採計國中教育會考成績</a:t>
            </a:r>
          </a:p>
        </p:txBody>
      </p:sp>
      <p:sp>
        <p:nvSpPr>
          <p:cNvPr id="17" name="文字方塊 16"/>
          <p:cNvSpPr txBox="1"/>
          <p:nvPr/>
        </p:nvSpPr>
        <p:spPr>
          <a:xfrm>
            <a:off x="5929322" y="1357298"/>
            <a:ext cx="2643206" cy="461665"/>
          </a:xfrm>
          <a:prstGeom prst="rect">
            <a:avLst/>
          </a:prstGeom>
          <a:solidFill>
            <a:srgbClr val="FFCCFF"/>
          </a:solidFill>
          <a:ln w="19050">
            <a:solidFill>
              <a:srgbClr val="FF0000"/>
            </a:solidFill>
          </a:ln>
        </p:spPr>
        <p:txBody>
          <a:bodyPr wrap="square" rtlCol="0">
            <a:spAutoFit/>
          </a:bodyPr>
          <a:lstStyle/>
          <a:p>
            <a:pPr algn="ctr"/>
            <a:r>
              <a:rPr lang="zh-TW" altLang="en-US" sz="24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原則採計會考成績</a:t>
            </a:r>
          </a:p>
        </p:txBody>
      </p:sp>
      <p:sp>
        <p:nvSpPr>
          <p:cNvPr id="6" name="文字方塊 5">
            <a:extLst>
              <a:ext uri="{FF2B5EF4-FFF2-40B4-BE49-F238E27FC236}">
                <a16:creationId xmlns:a16="http://schemas.microsoft.com/office/drawing/2014/main" xmlns="" id="{94C7EAEA-1FD3-4FFC-AA35-B76D124E94D8}"/>
              </a:ext>
            </a:extLst>
          </p:cNvPr>
          <p:cNvSpPr txBox="1"/>
          <p:nvPr/>
        </p:nvSpPr>
        <p:spPr>
          <a:xfrm>
            <a:off x="0" y="0"/>
            <a:ext cx="1368152" cy="369332"/>
          </a:xfrm>
          <a:prstGeom prst="rect">
            <a:avLst/>
          </a:prstGeom>
          <a:noFill/>
        </p:spPr>
        <p:txBody>
          <a:bodyPr wrap="square" rtlCol="0">
            <a:spAutoFit/>
          </a:bodyPr>
          <a:lstStyle/>
          <a:p>
            <a:r>
              <a:rPr lang="zh-TW" altLang="en-US" dirty="0"/>
              <a:t>基隆市</a:t>
            </a:r>
          </a:p>
        </p:txBody>
      </p:sp>
    </p:spTree>
    <p:extLst>
      <p:ext uri="{BB962C8B-B14F-4D97-AF65-F5344CB8AC3E}">
        <p14:creationId xmlns:p14="http://schemas.microsoft.com/office/powerpoint/2010/main" val="330125308"/>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amond(in)">
                                      <p:cBhvr>
                                        <p:cTn id="13" dur="2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32"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amond(out)">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diamond(in)">
                                      <p:cBhvr>
                                        <p:cTn id="23" dur="2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32"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amond(out)">
                                      <p:cBhvr>
                                        <p:cTn id="28" dur="2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dissolv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linds(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dissolv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linds(horizontal)">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24" grpId="0" animBg="1"/>
      <p:bldP spid="25" grpId="0" animBg="1"/>
      <p:bldP spid="15"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p:cNvSpPr>
          <p:nvPr/>
        </p:nvSpPr>
        <p:spPr bwMode="auto">
          <a:xfrm>
            <a:off x="357158" y="642918"/>
            <a:ext cx="8429684" cy="1428760"/>
          </a:xfrm>
          <a:prstGeom prst="rect">
            <a:avLst/>
          </a:prstGeom>
          <a:solidFill>
            <a:srgbClr val="FFFFCC"/>
          </a:solidFill>
          <a:ln w="12700">
            <a:solidFill>
              <a:srgbClr val="3333FF"/>
            </a:solidFill>
            <a:miter lim="800000"/>
            <a:headEnd/>
            <a:tailEnd/>
          </a:ln>
        </p:spPr>
        <p:txBody>
          <a:bodyPr anchor="ctr"/>
          <a:lstStyle/>
          <a:p>
            <a:pPr eaLnBrk="0" hangingPunct="0">
              <a:defRPr/>
            </a:pPr>
            <a:r>
              <a:rPr lang="en-US" altLang="zh-TW" sz="3600"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2</a:t>
            </a:r>
            <a:r>
              <a:rPr lang="en-US" altLang="zh-TW" sz="3600"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a:t>
            </a:r>
            <a:r>
              <a:rPr lang="zh-TW" altLang="en-US" sz="4800" b="1" dirty="0" smtClean="0">
                <a:solidFill>
                  <a:srgbClr val="FF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考</a:t>
            </a:r>
            <a:r>
              <a:rPr lang="zh-TW" altLang="en-US" sz="3600" b="1" dirty="0" smtClean="0">
                <a:solidFill>
                  <a:srgbClr val="FF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 </a:t>
            </a:r>
            <a:r>
              <a:rPr lang="zh-TW" altLang="en-US" sz="4800" b="1" dirty="0">
                <a:solidFill>
                  <a:srgbClr val="3333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招</a:t>
            </a:r>
            <a:r>
              <a:rPr lang="zh-TW" altLang="en-US" sz="36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 分離的多元入學方式</a:t>
            </a:r>
            <a:endParaRPr lang="en-US" altLang="zh-TW" sz="36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a:p>
            <a:pPr eaLnBrk="0" hangingPunct="0">
              <a:defRPr/>
            </a:pPr>
            <a:r>
              <a:rPr lang="zh-TW" altLang="en-US"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zh-TW" altLang="en-US" sz="2800" b="1" dirty="0">
                <a:solidFill>
                  <a:srgbClr val="FF00FF"/>
                </a:solidFill>
                <a:effectLst>
                  <a:outerShdw blurRad="38100" dist="38100" dir="2700000" algn="tl">
                    <a:srgbClr val="000000"/>
                  </a:outerShdw>
                </a:effectLst>
                <a:latin typeface="標楷體" pitchFamily="65" charset="-120"/>
                <a:ea typeface="標楷體" pitchFamily="65" charset="-120"/>
                <a:cs typeface="Times New Roman" pitchFamily="18" charset="0"/>
              </a:rPr>
              <a:t>考試→取得成績證明</a:t>
            </a:r>
            <a:r>
              <a:rPr lang="zh-TW" altLang="en-US" sz="28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28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rPr>
              <a:t>招生→取得入學資格</a:t>
            </a:r>
          </a:p>
        </p:txBody>
      </p:sp>
      <p:grpSp>
        <p:nvGrpSpPr>
          <p:cNvPr id="2" name="群組 14"/>
          <p:cNvGrpSpPr/>
          <p:nvPr/>
        </p:nvGrpSpPr>
        <p:grpSpPr>
          <a:xfrm>
            <a:off x="500034" y="2071678"/>
            <a:ext cx="8143932" cy="4357718"/>
            <a:chOff x="0" y="5143512"/>
            <a:chExt cx="4429124" cy="1571636"/>
          </a:xfrm>
          <a:solidFill>
            <a:srgbClr val="9933FF"/>
          </a:solidFill>
        </p:grpSpPr>
        <p:sp>
          <p:nvSpPr>
            <p:cNvPr id="9" name="爆炸 2 8"/>
            <p:cNvSpPr/>
            <p:nvPr/>
          </p:nvSpPr>
          <p:spPr>
            <a:xfrm>
              <a:off x="0" y="5143512"/>
              <a:ext cx="4429124" cy="1571636"/>
            </a:xfrm>
            <a:prstGeom prst="irregularSeal2">
              <a:avLst/>
            </a:prstGeom>
            <a:solidFill>
              <a:srgbClr val="FFC000"/>
            </a:solidFill>
            <a:ln>
              <a:solidFill>
                <a:schemeClr val="tx1"/>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Rectangle 4"/>
            <p:cNvSpPr txBox="1">
              <a:spLocks/>
            </p:cNvSpPr>
            <p:nvPr/>
          </p:nvSpPr>
          <p:spPr bwMode="auto">
            <a:xfrm>
              <a:off x="995291" y="5633038"/>
              <a:ext cx="2500330" cy="553801"/>
            </a:xfrm>
            <a:prstGeom prst="rect">
              <a:avLst/>
            </a:prstGeom>
            <a:solidFill>
              <a:srgbClr val="9933FF"/>
            </a:solidFill>
            <a:ln w="12700">
              <a:solidFill>
                <a:schemeClr val="tx1"/>
              </a:solidFill>
              <a:miter lim="800000"/>
              <a:headEnd/>
              <a:tailEnd/>
            </a:ln>
          </p:spPr>
          <p:txBody>
            <a:bodyPr anchor="ctr"/>
            <a:lstStyle/>
            <a:p>
              <a:pPr eaLnBrk="0" hangingPunct="0">
                <a:defRPr/>
              </a:pPr>
              <a:r>
                <a:rPr lang="zh-TW" altLang="en-US" sz="3600" b="1" dirty="0">
                  <a:solidFill>
                    <a:srgbClr val="FFFFFF"/>
                  </a:solidFill>
                  <a:effectLst>
                    <a:outerShdw blurRad="38100" dist="38100" dir="2700000" algn="tl">
                      <a:srgbClr val="000000"/>
                    </a:outerShdw>
                  </a:effectLst>
                  <a:latin typeface="標楷體" pitchFamily="65" charset="-120"/>
                  <a:ea typeface="標楷體" pitchFamily="65" charset="-120"/>
                  <a:cs typeface="Times New Roman" pitchFamily="18" charset="0"/>
                </a:rPr>
                <a:t>只參加國中教育會考</a:t>
              </a:r>
              <a:endParaRPr lang="en-US" altLang="zh-TW" sz="3600" b="1" dirty="0">
                <a:solidFill>
                  <a:srgbClr val="FFFF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eaLnBrk="0" hangingPunct="0">
                <a:defRPr/>
              </a:pPr>
              <a:r>
                <a:rPr lang="zh-TW" altLang="en-US" sz="3600" b="1" dirty="0">
                  <a:solidFill>
                    <a:srgbClr val="FFFFFF"/>
                  </a:solidFill>
                  <a:effectLst>
                    <a:outerShdw blurRad="38100" dist="38100" dir="2700000" algn="tl">
                      <a:srgbClr val="000000"/>
                    </a:outerShdw>
                  </a:effectLst>
                  <a:latin typeface="標楷體" pitchFamily="65" charset="-120"/>
                  <a:ea typeface="標楷體" pitchFamily="65" charset="-120"/>
                  <a:cs typeface="Times New Roman" pitchFamily="18" charset="0"/>
                </a:rPr>
                <a:t>並</a:t>
              </a:r>
              <a:r>
                <a:rPr lang="zh-TW" altLang="en-US" sz="36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不</a:t>
              </a:r>
              <a:r>
                <a:rPr lang="zh-TW" altLang="en-US" sz="3600" b="1" dirty="0">
                  <a:solidFill>
                    <a:srgbClr val="FFFFFF"/>
                  </a:solidFill>
                  <a:effectLst>
                    <a:outerShdw blurRad="38100" dist="38100" dir="2700000" algn="tl">
                      <a:srgbClr val="000000"/>
                    </a:outerShdw>
                  </a:effectLst>
                  <a:latin typeface="標楷體" pitchFamily="65" charset="-120"/>
                  <a:ea typeface="標楷體" pitchFamily="65" charset="-120"/>
                  <a:cs typeface="Times New Roman" pitchFamily="18" charset="0"/>
                </a:rPr>
                <a:t>意謂就有學校唸</a:t>
              </a:r>
            </a:p>
          </p:txBody>
        </p:sp>
      </p:grpSp>
      <p:sp>
        <p:nvSpPr>
          <p:cNvPr id="6" name="文字方塊 5"/>
          <p:cNvSpPr txBox="1"/>
          <p:nvPr/>
        </p:nvSpPr>
        <p:spPr>
          <a:xfrm>
            <a:off x="6312826" y="6165304"/>
            <a:ext cx="2376264" cy="369332"/>
          </a:xfrm>
          <a:prstGeom prst="rect">
            <a:avLst/>
          </a:prstGeom>
          <a:solidFill>
            <a:srgbClr val="FFC000"/>
          </a:solidFill>
        </p:spPr>
        <p:txBody>
          <a:bodyPr wrap="square" rtlCol="0">
            <a:spAutoFit/>
          </a:bodyPr>
          <a:lstStyle/>
          <a:p>
            <a:pPr algn="ctr"/>
            <a:r>
              <a:rPr lang="zh-TW" altLang="en-US" b="1" dirty="0" smtClean="0">
                <a:latin typeface="標楷體" panose="03000509000000000000" pitchFamily="65" charset="-120"/>
                <a:ea typeface="標楷體" panose="03000509000000000000" pitchFamily="65" charset="-120"/>
              </a:rPr>
              <a:t>參考手冊 </a:t>
            </a:r>
            <a:r>
              <a:rPr lang="en-US" altLang="zh-TW" b="1" dirty="0" smtClean="0">
                <a:latin typeface="標楷體" panose="03000509000000000000" pitchFamily="65" charset="-120"/>
                <a:ea typeface="標楷體" panose="03000509000000000000" pitchFamily="65" charset="-120"/>
              </a:rPr>
              <a:t>P.15</a:t>
            </a:r>
            <a:endParaRPr lang="zh-TW" altLang="en-US" b="1" dirty="0">
              <a:latin typeface="標楷體" panose="03000509000000000000" pitchFamily="65" charset="-120"/>
              <a:ea typeface="標楷體" panose="03000509000000000000" pitchFamily="65" charset="-120"/>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vertical)">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ChangeArrowheads="1"/>
          </p:cNvSpPr>
          <p:nvPr/>
        </p:nvSpPr>
        <p:spPr bwMode="auto">
          <a:xfrm>
            <a:off x="827584" y="2636912"/>
            <a:ext cx="7358114" cy="3554819"/>
          </a:xfrm>
          <a:prstGeom prst="rect">
            <a:avLst/>
          </a:prstGeom>
          <a:solidFill>
            <a:schemeClr val="accent1"/>
          </a:solidFill>
          <a:ln w="9525">
            <a:noFill/>
            <a:miter lim="800000"/>
            <a:headEnd/>
            <a:tailEnd/>
          </a:ln>
        </p:spPr>
        <p:txBody>
          <a:bodyPr wrap="square">
            <a:spAutoFit/>
          </a:bodyPr>
          <a:lstStyle/>
          <a:p>
            <a:pPr algn="just">
              <a:defRPr/>
            </a:pPr>
            <a:r>
              <a:rPr lang="zh-TW" altLang="en-US" sz="2400" b="1" u="sng" dirty="0">
                <a:solidFill>
                  <a:srgbClr val="008000"/>
                </a:solidFill>
                <a:effectLst>
                  <a:outerShdw blurRad="38100" dist="38100" dir="2700000" algn="tl">
                    <a:srgbClr val="000000"/>
                  </a:outerShdw>
                </a:effectLst>
                <a:latin typeface="標楷體" pitchFamily="65" charset="-120"/>
                <a:ea typeface="標楷體" pitchFamily="65" charset="-120"/>
                <a:cs typeface="Times New Roman" pitchFamily="18" charset="0"/>
              </a:rPr>
              <a:t>不採計</a:t>
            </a:r>
            <a:r>
              <a:rPr lang="zh-TW" altLang="en-US" sz="24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rPr>
              <a:t>國中教育會考成績的入學管道</a:t>
            </a:r>
            <a:endParaRPr lang="en-US" altLang="zh-TW" sz="24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技優入學</a:t>
            </a:r>
            <a:endParaRPr lang="en-US" altLang="zh-TW"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藝才班甄選入學－競賽表現、七年一貫甄選入學</a:t>
            </a:r>
            <a:endParaRPr lang="en-US" altLang="zh-TW"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體育班甄選入學、運動成績優良甄審甄試、運動成績優良單獨招生</a:t>
            </a:r>
            <a:endPar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科學班甄選入學</a:t>
            </a:r>
            <a:endParaRPr lang="en-US" altLang="zh-TW"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b="1" dirty="0">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b="1" dirty="0">
                <a:effectLst>
                  <a:outerShdw blurRad="38100" dist="38100" dir="2700000" algn="tl">
                    <a:srgbClr val="000000"/>
                  </a:outerShdw>
                </a:effectLst>
                <a:latin typeface="標楷體" pitchFamily="65" charset="-120"/>
                <a:ea typeface="標楷體" pitchFamily="65" charset="-120"/>
                <a:cs typeface="Times New Roman" pitchFamily="18" charset="0"/>
              </a:rPr>
              <a:t>完全免試入學</a:t>
            </a:r>
            <a:endParaRPr lang="en-US" altLang="zh-TW" b="1" dirty="0">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部分優先免試</a:t>
            </a:r>
            <a:r>
              <a:rPr lang="zh-TW" altLang="en-US" sz="1600" b="1" dirty="0" smtClean="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入學</a:t>
            </a:r>
            <a:r>
              <a:rPr lang="zh-TW" altLang="en-US" sz="1600" b="1" dirty="0" smtClean="0">
                <a:solidFill>
                  <a:srgbClr val="9900FF"/>
                </a:solidFill>
                <a:effectLst>
                  <a:outerShdw blurRad="38100" dist="38100" dir="2700000" algn="tl">
                    <a:srgbClr val="000000"/>
                  </a:outerShdw>
                </a:effectLst>
                <a:latin typeface="標楷體"/>
                <a:ea typeface="標楷體"/>
                <a:cs typeface="Times New Roman" pitchFamily="18" charset="0"/>
              </a:rPr>
              <a:t>（</a:t>
            </a:r>
            <a:r>
              <a:rPr lang="zh-TW" altLang="en-US" sz="1600" b="1" dirty="0" smtClean="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如</a:t>
            </a:r>
            <a:r>
              <a:rPr lang="zh-TW" altLang="en-US" sz="1600"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：台北市優免第一類、新北市私校優免、私立</a:t>
            </a:r>
            <a:r>
              <a:rPr lang="zh-TW" altLang="en-US" sz="1600" b="1" dirty="0" smtClean="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五專</a:t>
            </a:r>
            <a:r>
              <a:rPr lang="zh-TW" altLang="en-US" sz="1600" b="1" dirty="0" smtClean="0">
                <a:solidFill>
                  <a:srgbClr val="9900FF"/>
                </a:solidFill>
                <a:effectLst>
                  <a:outerShdw blurRad="38100" dist="38100" dir="2700000" algn="tl">
                    <a:srgbClr val="000000"/>
                  </a:outerShdw>
                </a:effectLst>
                <a:latin typeface="標楷體"/>
                <a:ea typeface="標楷體"/>
                <a:cs typeface="Times New Roman" pitchFamily="18" charset="0"/>
              </a:rPr>
              <a:t>）</a:t>
            </a:r>
            <a:endParaRPr lang="en-US" altLang="zh-TW" sz="1600" b="1" dirty="0" smtClean="0">
              <a:solidFill>
                <a:srgbClr val="9900FF"/>
              </a:solidFill>
              <a:effectLst>
                <a:outerShdw blurRad="38100" dist="38100" dir="2700000" algn="tl">
                  <a:srgbClr val="000000"/>
                </a:outerShdw>
              </a:effectLst>
              <a:latin typeface="標楷體"/>
              <a:ea typeface="標楷體"/>
              <a:cs typeface="Times New Roman" pitchFamily="18" charset="0"/>
            </a:endParaRPr>
          </a:p>
          <a:p>
            <a:pPr algn="just">
              <a:spcBef>
                <a:spcPts val="300"/>
              </a:spcBef>
              <a:defRPr/>
            </a:pPr>
            <a:r>
              <a:rPr lang="zh-TW" altLang="en-US" b="1" dirty="0" smtClean="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部分技術型高級中等學校單獨招生</a:t>
            </a:r>
            <a:endParaRPr lang="en-US" altLang="zh-TW"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實用技能學程</a:t>
            </a:r>
            <a:endParaRPr lang="en-US" altLang="zh-TW"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建教合作班</a:t>
            </a:r>
            <a:r>
              <a:rPr lang="zh-TW" altLang="en-US"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、產學合作班、台德菁英班</a:t>
            </a:r>
            <a:endParaRPr lang="en-US" altLang="zh-TW"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  </a:t>
            </a:r>
            <a:r>
              <a:rPr lang="en-US" altLang="zh-TW"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zh-TW" altLang="en-US"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部分原住民</a:t>
            </a:r>
            <a:r>
              <a:rPr lang="zh-TW" altLang="en-US" b="1" dirty="0" smtClean="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藝能</a:t>
            </a:r>
            <a:r>
              <a:rPr lang="en-US" altLang="zh-TW" b="1" dirty="0" smtClean="0">
                <a:solidFill>
                  <a:srgbClr val="9900FF"/>
                </a:solidFill>
                <a:effectLst>
                  <a:outerShdw blurRad="38100" dist="38100" dir="2700000" algn="tl">
                    <a:srgbClr val="000000"/>
                  </a:outerShdw>
                </a:effectLst>
                <a:latin typeface="標楷體"/>
                <a:ea typeface="標楷體"/>
                <a:cs typeface="Times New Roman" pitchFamily="18" charset="0"/>
              </a:rPr>
              <a:t>╱</a:t>
            </a:r>
            <a:r>
              <a:rPr lang="zh-TW" altLang="en-US" b="1" dirty="0" smtClean="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實驗</a:t>
            </a:r>
            <a:r>
              <a:rPr lang="zh-TW" altLang="en-US" b="1" dirty="0">
                <a:solidFill>
                  <a:srgbClr val="9900FF"/>
                </a:solidFill>
                <a:effectLst>
                  <a:outerShdw blurRad="38100" dist="38100" dir="2700000" algn="tl">
                    <a:srgbClr val="000000"/>
                  </a:outerShdw>
                </a:effectLst>
                <a:latin typeface="標楷體" pitchFamily="65" charset="-120"/>
                <a:ea typeface="標楷體" pitchFamily="65" charset="-120"/>
                <a:cs typeface="Times New Roman" pitchFamily="18" charset="0"/>
              </a:rPr>
              <a:t>班</a:t>
            </a:r>
            <a:endParaRPr lang="en-US" altLang="zh-TW"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p:txBody>
      </p:sp>
      <p:sp>
        <p:nvSpPr>
          <p:cNvPr id="8" name="Rectangle 7"/>
          <p:cNvSpPr>
            <a:spLocks noChangeArrowheads="1"/>
          </p:cNvSpPr>
          <p:nvPr/>
        </p:nvSpPr>
        <p:spPr bwMode="auto">
          <a:xfrm>
            <a:off x="827584" y="836712"/>
            <a:ext cx="7358114" cy="1500411"/>
          </a:xfrm>
          <a:prstGeom prst="rect">
            <a:avLst/>
          </a:prstGeom>
          <a:solidFill>
            <a:schemeClr val="accent1"/>
          </a:solidFill>
          <a:ln w="9525">
            <a:noFill/>
            <a:miter lim="800000"/>
            <a:headEnd/>
            <a:tailEnd/>
          </a:ln>
        </p:spPr>
        <p:txBody>
          <a:bodyPr wrap="square">
            <a:spAutoFit/>
          </a:bodyPr>
          <a:lstStyle/>
          <a:p>
            <a:pPr algn="just">
              <a:defRPr/>
            </a:pPr>
            <a:r>
              <a:rPr lang="zh-TW" altLang="en-US" sz="24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rPr>
              <a:t>只把國中教育會考</a:t>
            </a:r>
            <a:r>
              <a:rPr lang="zh-TW" altLang="en-US" sz="2400" b="1" dirty="0" smtClean="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rPr>
              <a:t>成績</a:t>
            </a:r>
            <a:r>
              <a:rPr lang="zh-TW" altLang="en-US" sz="2400" b="1" u="sng" dirty="0" smtClean="0">
                <a:solidFill>
                  <a:srgbClr val="008000"/>
                </a:solidFill>
                <a:effectLst>
                  <a:outerShdw blurRad="38100" dist="38100" dir="2700000" algn="tl">
                    <a:srgbClr val="000000"/>
                  </a:outerShdw>
                </a:effectLst>
                <a:latin typeface="標楷體" pitchFamily="65" charset="-120"/>
                <a:ea typeface="標楷體" pitchFamily="65" charset="-120"/>
                <a:cs typeface="Times New Roman" pitchFamily="18" charset="0"/>
              </a:rPr>
              <a:t>作為</a:t>
            </a:r>
            <a:r>
              <a:rPr lang="zh-TW" altLang="en-US" sz="2400" b="1" u="sng" dirty="0">
                <a:solidFill>
                  <a:srgbClr val="008000"/>
                </a:solidFill>
                <a:effectLst>
                  <a:outerShdw blurRad="38100" dist="38100" dir="2700000" algn="tl">
                    <a:srgbClr val="000000"/>
                  </a:outerShdw>
                </a:effectLst>
                <a:latin typeface="標楷體" pitchFamily="65" charset="-120"/>
                <a:ea typeface="標楷體" pitchFamily="65" charset="-120"/>
                <a:cs typeface="Times New Roman" pitchFamily="18" charset="0"/>
              </a:rPr>
              <a:t>門檻</a:t>
            </a:r>
            <a:r>
              <a:rPr lang="zh-TW" altLang="en-US" sz="24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rPr>
              <a:t>的入學管道  </a:t>
            </a:r>
            <a:endParaRPr lang="en-US" altLang="zh-TW" sz="24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sz="2000" b="1" dirty="0">
                <a:solidFill>
                  <a:srgbClr val="C00000"/>
                </a:solidFill>
                <a:effectLst>
                  <a:outerShdw blurRad="38100" dist="38100" dir="2700000" algn="tl">
                    <a:srgbClr val="000000"/>
                  </a:outerShdw>
                </a:effectLst>
                <a:latin typeface="標楷體" pitchFamily="65" charset="-120"/>
                <a:ea typeface="標楷體" pitchFamily="65" charset="-120"/>
                <a:cs typeface="Times New Roman" pitchFamily="18" charset="0"/>
              </a:rPr>
              <a:t>   ▽學科考試分發入學</a:t>
            </a:r>
            <a:endParaRPr lang="en-US" altLang="zh-TW" sz="2000" b="1" dirty="0">
              <a:solidFill>
                <a:srgbClr val="C0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sz="2000" b="1" dirty="0">
                <a:solidFill>
                  <a:srgbClr val="C00000"/>
                </a:solidFill>
                <a:effectLst>
                  <a:outerShdw blurRad="38100" dist="38100" dir="2700000" algn="tl">
                    <a:srgbClr val="000000"/>
                  </a:outerShdw>
                </a:effectLst>
                <a:latin typeface="標楷體" pitchFamily="65" charset="-120"/>
                <a:ea typeface="標楷體" pitchFamily="65" charset="-120"/>
                <a:cs typeface="Times New Roman" pitchFamily="18" charset="0"/>
              </a:rPr>
              <a:t>   ▽專業群科甄選入學</a:t>
            </a:r>
            <a:endParaRPr lang="en-US" altLang="zh-TW" sz="2000" b="1" dirty="0">
              <a:solidFill>
                <a:srgbClr val="C0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spcBef>
                <a:spcPts val="300"/>
              </a:spcBef>
              <a:defRPr/>
            </a:pPr>
            <a:r>
              <a:rPr lang="zh-TW" altLang="en-US" sz="2000" b="1" dirty="0">
                <a:solidFill>
                  <a:srgbClr val="C00000"/>
                </a:solidFill>
                <a:effectLst>
                  <a:outerShdw blurRad="38100" dist="38100" dir="2700000" algn="tl">
                    <a:srgbClr val="000000"/>
                  </a:outerShdw>
                </a:effectLst>
                <a:latin typeface="標楷體" pitchFamily="65" charset="-120"/>
                <a:ea typeface="標楷體" pitchFamily="65" charset="-120"/>
                <a:cs typeface="Times New Roman" pitchFamily="18" charset="0"/>
              </a:rPr>
              <a:t>   ▽藝才班甄選入學</a:t>
            </a:r>
            <a:r>
              <a:rPr lang="zh-TW" altLang="en-US" sz="2000" b="1" dirty="0" smtClean="0">
                <a:solidFill>
                  <a:srgbClr val="C00000"/>
                </a:solidFill>
                <a:effectLst>
                  <a:outerShdw blurRad="38100" dist="38100" dir="2700000" algn="tl">
                    <a:srgbClr val="000000"/>
                  </a:outerShdw>
                </a:effectLst>
                <a:latin typeface="標楷體" pitchFamily="65" charset="-120"/>
                <a:ea typeface="標楷體" pitchFamily="65" charset="-120"/>
                <a:cs typeface="Times New Roman" pitchFamily="18" charset="0"/>
              </a:rPr>
              <a:t>－聯合</a:t>
            </a:r>
            <a:r>
              <a:rPr lang="zh-TW" altLang="en-US" sz="2000" b="1" dirty="0">
                <a:solidFill>
                  <a:srgbClr val="C00000"/>
                </a:solidFill>
                <a:effectLst>
                  <a:outerShdw blurRad="38100" dist="38100" dir="2700000" algn="tl">
                    <a:srgbClr val="000000"/>
                  </a:outerShdw>
                </a:effectLst>
                <a:latin typeface="標楷體" pitchFamily="65" charset="-120"/>
                <a:ea typeface="標楷體" pitchFamily="65" charset="-120"/>
                <a:cs typeface="Times New Roman" pitchFamily="18" charset="0"/>
              </a:rPr>
              <a:t>分發</a:t>
            </a:r>
            <a:endParaRPr lang="en-US" altLang="zh-TW" sz="2000" b="1" dirty="0">
              <a:solidFill>
                <a:srgbClr val="C0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p:txBody>
      </p:sp>
    </p:spTree>
    <p:extLst>
      <p:ext uri="{BB962C8B-B14F-4D97-AF65-F5344CB8AC3E}">
        <p14:creationId xmlns:p14="http://schemas.microsoft.com/office/powerpoint/2010/main" val="1460221777"/>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p:cNvSpPr>
          <p:nvPr/>
        </p:nvSpPr>
        <p:spPr bwMode="auto">
          <a:xfrm>
            <a:off x="357158" y="642918"/>
            <a:ext cx="8429684" cy="785818"/>
          </a:xfrm>
          <a:prstGeom prst="rect">
            <a:avLst/>
          </a:prstGeom>
          <a:solidFill>
            <a:srgbClr val="FFCCFF"/>
          </a:solidFill>
          <a:ln w="12700">
            <a:solidFill>
              <a:srgbClr val="3333FF"/>
            </a:solidFill>
            <a:miter lim="800000"/>
            <a:headEnd/>
            <a:tailEnd/>
          </a:ln>
        </p:spPr>
        <p:txBody>
          <a:bodyPr anchor="ctr"/>
          <a:lstStyle/>
          <a:p>
            <a:pPr eaLnBrk="0" hangingPunct="0">
              <a:defRPr/>
            </a:pPr>
            <a:r>
              <a:rPr lang="en-US" altLang="zh-TW" sz="3600"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3</a:t>
            </a:r>
            <a:r>
              <a:rPr lang="en-US" altLang="zh-TW" sz="36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a:t>
            </a:r>
            <a:r>
              <a:rPr lang="zh-TW" altLang="en-US" sz="36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教育機會均等</a:t>
            </a:r>
            <a:r>
              <a:rPr lang="zh-TW" altLang="en-US" sz="3600"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原則</a:t>
            </a:r>
            <a:r>
              <a:rPr lang="zh-TW" altLang="en-US" sz="2000" b="1" dirty="0" smtClean="0">
                <a:effectLst>
                  <a:outerShdw blurRad="38100" dist="38100" dir="2700000" algn="tl">
                    <a:srgbClr val="000000"/>
                  </a:outerShdw>
                </a:effectLst>
                <a:latin typeface="標楷體"/>
                <a:ea typeface="標楷體"/>
                <a:cs typeface="Times New Roman" pitchFamily="18" charset="0"/>
              </a:rPr>
              <a:t>（</a:t>
            </a:r>
            <a:r>
              <a:rPr lang="zh-TW" altLang="en-US" sz="2000" b="1" dirty="0" smtClean="0">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每</a:t>
            </a:r>
            <a:r>
              <a:rPr lang="zh-TW" altLang="en-US" sz="2000" b="1" dirty="0">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個人都只能佔一個</a:t>
            </a:r>
            <a:r>
              <a:rPr lang="zh-TW" altLang="en-US" sz="2000" b="1" dirty="0" smtClean="0">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缺</a:t>
            </a:r>
            <a:r>
              <a:rPr lang="zh-TW" altLang="en-US" sz="2000" b="1" dirty="0" smtClean="0">
                <a:effectLst>
                  <a:outerShdw blurRad="38100" dist="38100" dir="2700000" algn="tl">
                    <a:srgbClr val="000000"/>
                  </a:outerShdw>
                </a:effectLst>
                <a:latin typeface="標楷體"/>
                <a:ea typeface="標楷體"/>
                <a:cs typeface="Times New Roman" pitchFamily="18" charset="0"/>
              </a:rPr>
              <a:t>）</a:t>
            </a:r>
            <a:endParaRPr lang="zh-TW" altLang="en-US" sz="2000" b="1" dirty="0">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p:txBody>
      </p:sp>
      <p:sp>
        <p:nvSpPr>
          <p:cNvPr id="7" name="矩形 6"/>
          <p:cNvSpPr/>
          <p:nvPr/>
        </p:nvSpPr>
        <p:spPr>
          <a:xfrm>
            <a:off x="714348" y="2000240"/>
            <a:ext cx="7643866" cy="2400657"/>
          </a:xfrm>
          <a:prstGeom prst="rect">
            <a:avLst/>
          </a:prstGeom>
          <a:solidFill>
            <a:srgbClr val="FFFFCC"/>
          </a:solidFill>
        </p:spPr>
        <p:txBody>
          <a:bodyPr wrap="square">
            <a:spAutoFit/>
          </a:bodyPr>
          <a:lstStyle/>
          <a:p>
            <a:pPr algn="just"/>
            <a:r>
              <a:rPr lang="zh-TW" altLang="en-US"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招生簡章中，通常都會有一段話：</a:t>
            </a:r>
            <a:endParaRPr lang="en-US" altLang="zh-TW"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algn="just">
              <a:spcBef>
                <a:spcPts val="600"/>
              </a:spcBef>
            </a:pP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已獲任一所高中職或五專錄取並</a:t>
            </a:r>
            <a:r>
              <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完成報到手續</a:t>
            </a: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之學生，如欲參加其他入學管道招生，應於簡章規定之期限內，以</a:t>
            </a:r>
            <a:r>
              <a:rPr lang="zh-TW" altLang="en-US" sz="2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書面</a:t>
            </a: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親自</a:t>
            </a: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到錄取學校辦妥</a:t>
            </a:r>
            <a:r>
              <a:rPr lang="zh-TW" altLang="en-US" sz="24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放棄錄取資格</a:t>
            </a: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手續，始得再報名本學年度其他入學管道招生</a:t>
            </a:r>
          </a:p>
          <a:p>
            <a:pPr algn="just">
              <a:spcBef>
                <a:spcPts val="600"/>
              </a:spcBef>
            </a:pPr>
            <a:r>
              <a:rPr lang="zh-TW" altLang="en-US" sz="24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不</a:t>
            </a:r>
            <a:r>
              <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接受電話、通訊或傳真</a:t>
            </a: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方式辦</a:t>
            </a:r>
            <a:r>
              <a:rPr lang="zh-TW" altLang="en-US" sz="24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理）</a:t>
            </a:r>
            <a:endPar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9" name="Rectangle 7"/>
          <p:cNvSpPr>
            <a:spLocks noChangeArrowheads="1"/>
          </p:cNvSpPr>
          <p:nvPr/>
        </p:nvSpPr>
        <p:spPr bwMode="auto">
          <a:xfrm>
            <a:off x="642910" y="4714884"/>
            <a:ext cx="7858180" cy="1323439"/>
          </a:xfrm>
          <a:prstGeom prst="rect">
            <a:avLst/>
          </a:prstGeom>
          <a:solidFill>
            <a:schemeClr val="accent1"/>
          </a:solidFill>
          <a:ln w="9525">
            <a:noFill/>
            <a:miter lim="800000"/>
            <a:headEnd/>
            <a:tailEnd/>
          </a:ln>
        </p:spPr>
        <p:txBody>
          <a:bodyPr wrap="square">
            <a:spAutoFit/>
          </a:bodyPr>
          <a:lstStyle/>
          <a:p>
            <a:pPr algn="just">
              <a:defRPr/>
            </a:pPr>
            <a:r>
              <a:rPr lang="zh-TW" altLang="en-US"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◆放榜後，未向錄取學校報到者，不用聲明放棄</a:t>
            </a:r>
            <a:endParaRPr lang="en-US" altLang="zh-TW"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◆務必於簡章規定期限內辦理，並取得錄取學校的</a:t>
            </a:r>
            <a:r>
              <a:rPr lang="zh-TW" altLang="en-US" sz="2000" b="1" dirty="0">
                <a:solidFill>
                  <a:srgbClr val="3333FF"/>
                </a:solidFill>
                <a:effectLst>
                  <a:outerShdw blurRad="38100" dist="38100" dir="2700000" algn="tl">
                    <a:srgbClr val="000000"/>
                  </a:outerShdw>
                </a:effectLst>
                <a:latin typeface="標楷體" pitchFamily="65" charset="-120"/>
                <a:ea typeface="標楷體" pitchFamily="65" charset="-120"/>
                <a:cs typeface="Times New Roman" pitchFamily="18" charset="0"/>
              </a:rPr>
              <a:t>書面同意</a:t>
            </a:r>
            <a:r>
              <a:rPr lang="zh-TW" altLang="en-US"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才算完成</a:t>
            </a:r>
            <a:endParaRPr lang="en-US" altLang="zh-TW"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◆錄取學校發給書面同意書後，應再至</a:t>
            </a:r>
            <a:r>
              <a:rPr lang="zh-TW" altLang="en-US" sz="2000" b="1" dirty="0">
                <a:solidFill>
                  <a:srgbClr val="008000"/>
                </a:solidFill>
                <a:effectLst>
                  <a:outerShdw blurRad="38100" dist="38100" dir="2700000" algn="tl">
                    <a:srgbClr val="000000"/>
                  </a:outerShdw>
                </a:effectLst>
                <a:latin typeface="標楷體" pitchFamily="65" charset="-120"/>
                <a:ea typeface="標楷體" pitchFamily="65" charset="-120"/>
                <a:cs typeface="Times New Roman" pitchFamily="18" charset="0"/>
              </a:rPr>
              <a:t>適性入學資料管理平台</a:t>
            </a:r>
            <a:r>
              <a:rPr lang="zh-TW" altLang="en-US"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登錄，</a:t>
            </a:r>
            <a:endParaRPr lang="en-US" altLang="zh-TW"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學生才能再報名後續入學管道</a:t>
            </a:r>
            <a:r>
              <a:rPr lang="zh-TW" altLang="en-US" sz="2000" b="1" dirty="0" smtClean="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招生</a:t>
            </a:r>
            <a:r>
              <a:rPr lang="zh-TW" altLang="en-US" sz="2000" b="1" dirty="0" smtClean="0">
                <a:effectLst>
                  <a:outerShdw blurRad="38100" dist="38100" dir="2700000" algn="tl">
                    <a:srgbClr val="000000"/>
                  </a:outerShdw>
                </a:effectLst>
                <a:latin typeface="標楷體"/>
                <a:ea typeface="標楷體"/>
                <a:cs typeface="Times New Roman" pitchFamily="18" charset="0"/>
              </a:rPr>
              <a:t>（學校端必須做）</a:t>
            </a:r>
            <a:endParaRPr lang="en-US" altLang="zh-TW" sz="2000" b="1" dirty="0">
              <a:effectLst>
                <a:outerShdw blurRad="38100" dist="38100" dir="2700000" algn="tl">
                  <a:srgbClr val="000000"/>
                </a:outerShdw>
              </a:effectLst>
              <a:latin typeface="標楷體" pitchFamily="65" charset="-120"/>
              <a:ea typeface="標楷體" pitchFamily="65" charset="-120"/>
              <a:cs typeface="Times New Roman" pitchFamily="18" charset="0"/>
            </a:endParaRPr>
          </a:p>
        </p:txBody>
      </p:sp>
      <p:grpSp>
        <p:nvGrpSpPr>
          <p:cNvPr id="2" name="群組 4"/>
          <p:cNvGrpSpPr/>
          <p:nvPr/>
        </p:nvGrpSpPr>
        <p:grpSpPr>
          <a:xfrm>
            <a:off x="2699792" y="2857454"/>
            <a:ext cx="5214974" cy="1571636"/>
            <a:chOff x="285720" y="1928802"/>
            <a:chExt cx="5214974" cy="1571636"/>
          </a:xfrm>
        </p:grpSpPr>
        <p:sp>
          <p:nvSpPr>
            <p:cNvPr id="6" name="圓角化對角線角落矩形 5"/>
            <p:cNvSpPr/>
            <p:nvPr/>
          </p:nvSpPr>
          <p:spPr>
            <a:xfrm>
              <a:off x="285720" y="1928802"/>
              <a:ext cx="5214974" cy="1571636"/>
            </a:xfrm>
            <a:prstGeom prst="round2DiagRect">
              <a:avLst/>
            </a:prstGeom>
            <a:solidFill>
              <a:srgbClr val="CCFFCC"/>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Rectangle 4"/>
            <p:cNvSpPr txBox="1">
              <a:spLocks/>
            </p:cNvSpPr>
            <p:nvPr/>
          </p:nvSpPr>
          <p:spPr bwMode="auto">
            <a:xfrm>
              <a:off x="285720" y="2000240"/>
              <a:ext cx="5214974" cy="1428760"/>
            </a:xfrm>
            <a:prstGeom prst="rect">
              <a:avLst/>
            </a:prstGeom>
            <a:noFill/>
            <a:ln w="12700">
              <a:noFill/>
              <a:miter lim="800000"/>
              <a:headEnd/>
              <a:tailEnd/>
            </a:ln>
          </p:spPr>
          <p:txBody>
            <a:bodyPr anchor="ctr"/>
            <a:lstStyle/>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問題：</a:t>
              </a:r>
              <a:endParaRPr lang="en-US" altLang="zh-TW"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放榜後，未向錄取學校報到者，</a:t>
              </a:r>
              <a:endParaRPr lang="en-US" altLang="zh-TW"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要不要聲明放棄？</a:t>
              </a:r>
            </a:p>
          </p:txBody>
        </p:sp>
      </p:grpSp>
      <p:sp>
        <p:nvSpPr>
          <p:cNvPr id="4" name="心形 3"/>
          <p:cNvSpPr/>
          <p:nvPr/>
        </p:nvSpPr>
        <p:spPr>
          <a:xfrm>
            <a:off x="7662738" y="819803"/>
            <a:ext cx="504056" cy="432048"/>
          </a:xfrm>
          <a:prstGeom prst="hear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amond(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p:cNvSpPr>
          <p:nvPr/>
        </p:nvSpPr>
        <p:spPr bwMode="auto">
          <a:xfrm>
            <a:off x="357158" y="642918"/>
            <a:ext cx="8429684" cy="1643074"/>
          </a:xfrm>
          <a:prstGeom prst="rect">
            <a:avLst/>
          </a:prstGeom>
          <a:solidFill>
            <a:srgbClr val="FFCCFF"/>
          </a:solidFill>
          <a:ln w="12700">
            <a:solidFill>
              <a:srgbClr val="3333FF"/>
            </a:solidFill>
            <a:miter lim="800000"/>
            <a:headEnd/>
            <a:tailEnd/>
          </a:ln>
        </p:spPr>
        <p:txBody>
          <a:bodyPr anchor="ctr"/>
          <a:lstStyle/>
          <a:p>
            <a:pPr eaLnBrk="0" hangingPunct="0">
              <a:defRPr/>
            </a:pPr>
            <a:r>
              <a:rPr lang="en-US" altLang="zh-TW" sz="3600"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4</a:t>
            </a:r>
            <a:r>
              <a:rPr lang="en-US" altLang="zh-TW" sz="36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a:t>
            </a:r>
            <a:r>
              <a:rPr lang="zh-TW" altLang="en-US" sz="36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對於沒有</a:t>
            </a:r>
            <a:r>
              <a:rPr lang="zh-TW" altLang="en-US" sz="6000" b="1" dirty="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簡章</a:t>
            </a:r>
            <a:r>
              <a:rPr lang="zh-TW" altLang="en-US" sz="36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的招生行為，</a:t>
            </a:r>
            <a:endParaRPr lang="en-US" altLang="zh-TW" sz="36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a:p>
            <a:pPr eaLnBrk="0" hangingPunct="0">
              <a:defRPr/>
            </a:pPr>
            <a:r>
              <a:rPr lang="zh-TW" altLang="en-US" sz="36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  </a:t>
            </a:r>
            <a:r>
              <a:rPr lang="zh-TW" altLang="en-US" sz="3600"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勿</a:t>
            </a:r>
            <a:r>
              <a:rPr lang="zh-TW" altLang="en-US" sz="36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隨便同意學生</a:t>
            </a:r>
            <a:r>
              <a:rPr lang="zh-TW" altLang="en-US" sz="3600"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就讀</a:t>
            </a:r>
            <a:r>
              <a:rPr lang="zh-TW" altLang="en-US" sz="2000" b="1" dirty="0" smtClean="0">
                <a:effectLst>
                  <a:outerShdw blurRad="38100" dist="38100" dir="2700000" algn="tl">
                    <a:srgbClr val="000000"/>
                  </a:outerShdw>
                </a:effectLst>
                <a:latin typeface="標楷體"/>
                <a:ea typeface="標楷體"/>
                <a:cs typeface="Times New Roman" pitchFamily="18" charset="0"/>
              </a:rPr>
              <a:t>（</a:t>
            </a:r>
            <a:r>
              <a:rPr lang="zh-TW" altLang="en-US" sz="2000" b="1" dirty="0" smtClean="0">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沒</a:t>
            </a:r>
            <a:r>
              <a:rPr lang="zh-TW" altLang="en-US" sz="2000" b="1" dirty="0">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簡章，完全沒有</a:t>
            </a:r>
            <a:r>
              <a:rPr lang="zh-TW" altLang="en-US" sz="2000" b="1" dirty="0" smtClean="0">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保障</a:t>
            </a:r>
            <a:r>
              <a:rPr lang="zh-TW" altLang="en-US" sz="2000" b="1" dirty="0" smtClean="0">
                <a:effectLst>
                  <a:outerShdw blurRad="38100" dist="38100" dir="2700000" algn="tl">
                    <a:srgbClr val="000000"/>
                  </a:outerShdw>
                </a:effectLst>
                <a:latin typeface="標楷體"/>
                <a:ea typeface="標楷體"/>
                <a:cs typeface="Times New Roman" pitchFamily="18" charset="0"/>
              </a:rPr>
              <a:t>）</a:t>
            </a:r>
            <a:endParaRPr lang="zh-TW" altLang="en-US" sz="2000" b="1" dirty="0">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p:txBody>
      </p:sp>
      <p:sp>
        <p:nvSpPr>
          <p:cNvPr id="7" name="Rectangle 7"/>
          <p:cNvSpPr>
            <a:spLocks noChangeArrowheads="1"/>
          </p:cNvSpPr>
          <p:nvPr/>
        </p:nvSpPr>
        <p:spPr bwMode="auto">
          <a:xfrm>
            <a:off x="785786" y="2714620"/>
            <a:ext cx="4286280" cy="584775"/>
          </a:xfrm>
          <a:prstGeom prst="rect">
            <a:avLst/>
          </a:prstGeom>
          <a:solidFill>
            <a:schemeClr val="accent1"/>
          </a:solidFill>
          <a:ln w="9525">
            <a:noFill/>
            <a:miter lim="800000"/>
            <a:headEnd/>
            <a:tailEnd/>
          </a:ln>
        </p:spPr>
        <p:txBody>
          <a:bodyPr wrap="square">
            <a:spAutoFit/>
          </a:bodyPr>
          <a:lstStyle/>
          <a:p>
            <a:pPr algn="just">
              <a:defRPr/>
            </a:pPr>
            <a:r>
              <a:rPr lang="zh-TW" altLang="en-US" sz="32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◆保管好你的畢業證書</a:t>
            </a:r>
            <a:endParaRPr lang="en-US" altLang="zh-TW" sz="3200" b="1" dirty="0">
              <a:solidFill>
                <a:srgbClr val="9966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p:txBody>
      </p:sp>
      <p:sp>
        <p:nvSpPr>
          <p:cNvPr id="8" name="Rectangle 7"/>
          <p:cNvSpPr>
            <a:spLocks noChangeArrowheads="1"/>
          </p:cNvSpPr>
          <p:nvPr/>
        </p:nvSpPr>
        <p:spPr bwMode="auto">
          <a:xfrm>
            <a:off x="785786" y="4786322"/>
            <a:ext cx="7143800" cy="1077218"/>
          </a:xfrm>
          <a:prstGeom prst="rect">
            <a:avLst/>
          </a:prstGeom>
          <a:solidFill>
            <a:schemeClr val="accent1"/>
          </a:solidFill>
          <a:ln w="9525">
            <a:noFill/>
            <a:miter lim="800000"/>
            <a:headEnd/>
            <a:tailEnd/>
          </a:ln>
        </p:spPr>
        <p:txBody>
          <a:bodyPr wrap="square">
            <a:spAutoFit/>
          </a:bodyPr>
          <a:lstStyle/>
          <a:p>
            <a:pPr algn="just">
              <a:defRPr/>
            </a:pPr>
            <a:r>
              <a:rPr lang="zh-TW" altLang="en-US" sz="32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◆有問題向主管機關或主委學校反應，</a:t>
            </a:r>
            <a:endParaRPr lang="en-US" altLang="zh-TW" sz="32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32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請求協助</a:t>
            </a:r>
            <a:endParaRPr lang="en-US" altLang="zh-TW" sz="3200" b="1" dirty="0">
              <a:solidFill>
                <a:srgbClr val="9966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p:txBody>
      </p:sp>
      <p:sp>
        <p:nvSpPr>
          <p:cNvPr id="9" name="Rectangle 7"/>
          <p:cNvSpPr>
            <a:spLocks noChangeArrowheads="1"/>
          </p:cNvSpPr>
          <p:nvPr/>
        </p:nvSpPr>
        <p:spPr bwMode="auto">
          <a:xfrm>
            <a:off x="785786" y="3786190"/>
            <a:ext cx="5072098" cy="584775"/>
          </a:xfrm>
          <a:prstGeom prst="rect">
            <a:avLst/>
          </a:prstGeom>
          <a:solidFill>
            <a:schemeClr val="accent1"/>
          </a:solidFill>
          <a:ln w="9525">
            <a:noFill/>
            <a:miter lim="800000"/>
            <a:headEnd/>
            <a:tailEnd/>
          </a:ln>
        </p:spPr>
        <p:txBody>
          <a:bodyPr wrap="square">
            <a:spAutoFit/>
          </a:bodyPr>
          <a:lstStyle/>
          <a:p>
            <a:pPr algn="just">
              <a:defRPr/>
            </a:pPr>
            <a:r>
              <a:rPr lang="zh-TW" altLang="en-US" sz="32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◆勿隨意繳交入學相關費用</a:t>
            </a:r>
            <a:endParaRPr lang="en-US" altLang="zh-TW" sz="3200" b="1" dirty="0">
              <a:solidFill>
                <a:srgbClr val="9966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p:txBody>
      </p:sp>
      <p:grpSp>
        <p:nvGrpSpPr>
          <p:cNvPr id="2" name="群組 5"/>
          <p:cNvGrpSpPr/>
          <p:nvPr/>
        </p:nvGrpSpPr>
        <p:grpSpPr>
          <a:xfrm>
            <a:off x="1142976" y="2643182"/>
            <a:ext cx="5572164" cy="1571636"/>
            <a:chOff x="285720" y="1928802"/>
            <a:chExt cx="4960585" cy="1571636"/>
          </a:xfrm>
        </p:grpSpPr>
        <p:sp>
          <p:nvSpPr>
            <p:cNvPr id="10" name="圓角化對角線角落矩形 9"/>
            <p:cNvSpPr/>
            <p:nvPr/>
          </p:nvSpPr>
          <p:spPr>
            <a:xfrm>
              <a:off x="285720" y="1928802"/>
              <a:ext cx="4960585" cy="1571636"/>
            </a:xfrm>
            <a:prstGeom prst="round2DiagRect">
              <a:avLst/>
            </a:prstGeom>
            <a:solidFill>
              <a:srgbClr val="CCFFCC"/>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Rectangle 4"/>
            <p:cNvSpPr txBox="1">
              <a:spLocks/>
            </p:cNvSpPr>
            <p:nvPr/>
          </p:nvSpPr>
          <p:spPr bwMode="auto">
            <a:xfrm>
              <a:off x="285720" y="2000240"/>
              <a:ext cx="4960585" cy="1428760"/>
            </a:xfrm>
            <a:prstGeom prst="rect">
              <a:avLst/>
            </a:prstGeom>
            <a:noFill/>
            <a:ln w="12700">
              <a:noFill/>
              <a:miter lim="800000"/>
              <a:headEnd/>
              <a:tailEnd/>
            </a:ln>
          </p:spPr>
          <p:txBody>
            <a:bodyPr anchor="ctr"/>
            <a:lstStyle/>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問題：</a:t>
              </a:r>
              <a:endParaRPr lang="en-US" altLang="zh-TW"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招生說明會拿到的制服、書包等，可以退還給學校嗎？</a:t>
              </a:r>
            </a:p>
          </p:txBody>
        </p:sp>
      </p:grpSp>
      <p:grpSp>
        <p:nvGrpSpPr>
          <p:cNvPr id="4" name="群組 11"/>
          <p:cNvGrpSpPr/>
          <p:nvPr/>
        </p:nvGrpSpPr>
        <p:grpSpPr>
          <a:xfrm>
            <a:off x="2643174" y="4500570"/>
            <a:ext cx="5286412" cy="1571636"/>
            <a:chOff x="285720" y="1928802"/>
            <a:chExt cx="4960585" cy="1571636"/>
          </a:xfrm>
        </p:grpSpPr>
        <p:sp>
          <p:nvSpPr>
            <p:cNvPr id="13" name="圓角化對角線角落矩形 12"/>
            <p:cNvSpPr/>
            <p:nvPr/>
          </p:nvSpPr>
          <p:spPr>
            <a:xfrm>
              <a:off x="285720" y="1928802"/>
              <a:ext cx="4960585" cy="1571636"/>
            </a:xfrm>
            <a:prstGeom prst="round2DiagRect">
              <a:avLst/>
            </a:prstGeom>
            <a:solidFill>
              <a:srgbClr val="CCFFCC"/>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Rectangle 4"/>
            <p:cNvSpPr txBox="1">
              <a:spLocks/>
            </p:cNvSpPr>
            <p:nvPr/>
          </p:nvSpPr>
          <p:spPr bwMode="auto">
            <a:xfrm>
              <a:off x="285720" y="2000240"/>
              <a:ext cx="4960585" cy="1428760"/>
            </a:xfrm>
            <a:prstGeom prst="rect">
              <a:avLst/>
            </a:prstGeom>
            <a:noFill/>
            <a:ln w="12700">
              <a:noFill/>
              <a:miter lim="800000"/>
              <a:headEnd/>
              <a:tailEnd/>
            </a:ln>
          </p:spPr>
          <p:txBody>
            <a:bodyPr anchor="ctr"/>
            <a:lstStyle/>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問題：</a:t>
              </a:r>
              <a:endParaRPr lang="en-US" altLang="zh-TW"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只是參加招生說明會，卻被通知已錄取，怎麼辦？</a:t>
              </a:r>
            </a:p>
          </p:txBody>
        </p:sp>
      </p:grpSp>
      <p:sp>
        <p:nvSpPr>
          <p:cNvPr id="16" name="七角星形 15"/>
          <p:cNvSpPr/>
          <p:nvPr/>
        </p:nvSpPr>
        <p:spPr>
          <a:xfrm>
            <a:off x="5500694" y="4143380"/>
            <a:ext cx="3000396" cy="2071702"/>
          </a:xfrm>
          <a:prstGeom prst="star7">
            <a:avLst/>
          </a:prstGeom>
          <a:solidFill>
            <a:srgbClr val="9933FF"/>
          </a:solidFill>
          <a:ln>
            <a:solidFill>
              <a:schemeClr val="tx1"/>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不留</a:t>
            </a:r>
            <a:endParaRPr lang="en-US" altLang="zh-TW" sz="28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28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身分</a:t>
            </a:r>
            <a:r>
              <a:rPr lang="zh-TW" altLang="en-US" sz="28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證 </a:t>
            </a:r>
            <a:r>
              <a:rPr lang="en-US" altLang="zh-TW" sz="28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&amp;</a:t>
            </a:r>
            <a:r>
              <a:rPr lang="zh-TW" altLang="en-US" sz="28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出生日期</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1+#ppt_w/2"/>
                                          </p:val>
                                        </p:tav>
                                        <p:tav tm="100000">
                                          <p:val>
                                            <p:strVal val="#ppt_x"/>
                                          </p:val>
                                        </p:tav>
                                      </p:tavLst>
                                    </p:anim>
                                    <p:anim calcmode="lin" valueType="num">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4)">
                                      <p:cBhvr>
                                        <p:cTn id="3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p:cNvSpPr>
          <p:nvPr/>
        </p:nvSpPr>
        <p:spPr bwMode="auto">
          <a:xfrm>
            <a:off x="357158" y="642918"/>
            <a:ext cx="8429684" cy="1357322"/>
          </a:xfrm>
          <a:prstGeom prst="rect">
            <a:avLst/>
          </a:prstGeom>
          <a:solidFill>
            <a:srgbClr val="FFCCFF"/>
          </a:solidFill>
          <a:ln w="12700">
            <a:solidFill>
              <a:srgbClr val="3333FF"/>
            </a:solidFill>
            <a:miter lim="800000"/>
            <a:headEnd/>
            <a:tailEnd/>
          </a:ln>
        </p:spPr>
        <p:txBody>
          <a:bodyPr anchor="ctr"/>
          <a:lstStyle/>
          <a:p>
            <a:pPr eaLnBrk="0" hangingPunct="0">
              <a:defRPr/>
            </a:pPr>
            <a:r>
              <a:rPr lang="en-US" altLang="zh-TW" sz="3600" b="1" dirty="0">
                <a:solidFill>
                  <a:srgbClr val="008000"/>
                </a:solidFill>
                <a:effectLst>
                  <a:outerShdw blurRad="38100" dist="38100" dir="2700000" algn="tl">
                    <a:srgbClr val="000000"/>
                  </a:outerShdw>
                </a:effectLst>
                <a:latin typeface="Times New Roman" pitchFamily="18" charset="0"/>
                <a:cs typeface="Times New Roman" pitchFamily="18" charset="0"/>
              </a:rPr>
              <a:t>5.</a:t>
            </a:r>
            <a:r>
              <a:rPr lang="zh-TW" altLang="en-US" sz="36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因應</a:t>
            </a:r>
            <a:r>
              <a:rPr lang="en-US" altLang="zh-TW" sz="3600" b="1" dirty="0">
                <a:solidFill>
                  <a:srgbClr val="3333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108</a:t>
            </a:r>
            <a:r>
              <a:rPr lang="zh-TW" altLang="en-US" sz="3600" b="1" dirty="0">
                <a:solidFill>
                  <a:srgbClr val="3333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課綱</a:t>
            </a:r>
            <a:r>
              <a:rPr lang="zh-TW" altLang="en-US" sz="36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的實施，先了解各校的</a:t>
            </a:r>
            <a:endParaRPr lang="en-US" altLang="zh-TW" sz="36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a:p>
            <a:pPr eaLnBrk="0" hangingPunct="0">
              <a:defRPr/>
            </a:pPr>
            <a:r>
              <a:rPr lang="zh-TW" altLang="en-US" sz="36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  </a:t>
            </a:r>
            <a:r>
              <a:rPr lang="zh-TW" altLang="en-US" sz="3600" b="1" dirty="0" smtClean="0">
                <a:solidFill>
                  <a:srgbClr val="3333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課程</a:t>
            </a:r>
            <a:r>
              <a:rPr lang="zh-TW" altLang="en-US" sz="3600" b="1" dirty="0">
                <a:solidFill>
                  <a:srgbClr val="3333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規劃</a:t>
            </a:r>
            <a:r>
              <a:rPr lang="zh-TW" altLang="en-US" sz="36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a:t>
            </a:r>
            <a:r>
              <a:rPr lang="zh-TW" altLang="en-US" sz="3600"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以作為</a:t>
            </a:r>
            <a:r>
              <a:rPr lang="zh-TW" altLang="en-US" sz="3600" b="1" dirty="0">
                <a:solidFill>
                  <a:srgbClr val="3333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選填志願</a:t>
            </a:r>
            <a:r>
              <a:rPr lang="zh-TW" altLang="en-US" sz="36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的</a:t>
            </a:r>
            <a:r>
              <a:rPr lang="zh-TW" altLang="en-US" sz="3600"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參考</a:t>
            </a:r>
            <a:r>
              <a:rPr lang="zh-TW" altLang="en-US" sz="3600" b="1" dirty="0" smtClean="0">
                <a:solidFill>
                  <a:srgbClr val="008000"/>
                </a:solidFill>
                <a:effectLst>
                  <a:outerShdw blurRad="38100" dist="38100" dir="2700000" algn="tl">
                    <a:srgbClr val="000000"/>
                  </a:outerShdw>
                </a:effectLst>
                <a:latin typeface="標楷體"/>
                <a:ea typeface="標楷體"/>
                <a:cs typeface="Times New Roman" pitchFamily="18" charset="0"/>
              </a:rPr>
              <a:t>。</a:t>
            </a:r>
            <a:endParaRPr lang="zh-TW" altLang="en-US" sz="16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p:txBody>
      </p:sp>
      <p:sp>
        <p:nvSpPr>
          <p:cNvPr id="7" name="Rectangle 7"/>
          <p:cNvSpPr>
            <a:spLocks noChangeArrowheads="1"/>
          </p:cNvSpPr>
          <p:nvPr/>
        </p:nvSpPr>
        <p:spPr bwMode="auto">
          <a:xfrm>
            <a:off x="571472" y="5429264"/>
            <a:ext cx="6357982" cy="584775"/>
          </a:xfrm>
          <a:prstGeom prst="rect">
            <a:avLst/>
          </a:prstGeom>
          <a:solidFill>
            <a:schemeClr val="accent1"/>
          </a:solidFill>
          <a:ln w="9525">
            <a:noFill/>
            <a:miter lim="800000"/>
            <a:headEnd/>
            <a:tailEnd/>
          </a:ln>
        </p:spPr>
        <p:txBody>
          <a:bodyPr wrap="square">
            <a:spAutoFit/>
          </a:bodyPr>
          <a:lstStyle/>
          <a:p>
            <a:pPr algn="just">
              <a:defRPr/>
            </a:pPr>
            <a:r>
              <a:rPr lang="zh-TW" altLang="en-US" sz="32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◆入學後，請務必注意學校的宣導</a:t>
            </a:r>
            <a:endParaRPr lang="en-US" altLang="zh-TW" sz="3200" b="1" dirty="0">
              <a:solidFill>
                <a:srgbClr val="9966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p:txBody>
      </p:sp>
      <p:sp>
        <p:nvSpPr>
          <p:cNvPr id="8" name="Rectangle 7"/>
          <p:cNvSpPr>
            <a:spLocks noChangeArrowheads="1"/>
          </p:cNvSpPr>
          <p:nvPr/>
        </p:nvSpPr>
        <p:spPr bwMode="auto">
          <a:xfrm>
            <a:off x="571472" y="2500306"/>
            <a:ext cx="8215370" cy="584775"/>
          </a:xfrm>
          <a:prstGeom prst="rect">
            <a:avLst/>
          </a:prstGeom>
          <a:solidFill>
            <a:schemeClr val="accent1"/>
          </a:solidFill>
          <a:ln w="9525">
            <a:noFill/>
            <a:miter lim="800000"/>
            <a:headEnd/>
            <a:tailEnd/>
          </a:ln>
        </p:spPr>
        <p:txBody>
          <a:bodyPr wrap="square">
            <a:spAutoFit/>
          </a:bodyPr>
          <a:lstStyle/>
          <a:p>
            <a:pPr algn="just">
              <a:defRPr/>
            </a:pPr>
            <a:r>
              <a:rPr lang="zh-TW" altLang="en-US" sz="32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a:t>
            </a:r>
            <a:r>
              <a:rPr lang="en-US" altLang="zh-TW" sz="32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108</a:t>
            </a:r>
            <a:r>
              <a:rPr lang="zh-TW" altLang="en-US" sz="32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學年度起，高中職課程內容有重大改變</a:t>
            </a:r>
            <a:endParaRPr lang="en-US" altLang="zh-TW" sz="3200" b="1" dirty="0">
              <a:solidFill>
                <a:srgbClr val="9966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p:txBody>
      </p:sp>
      <p:sp>
        <p:nvSpPr>
          <p:cNvPr id="9" name="Rectangle 7"/>
          <p:cNvSpPr>
            <a:spLocks noChangeArrowheads="1"/>
          </p:cNvSpPr>
          <p:nvPr/>
        </p:nvSpPr>
        <p:spPr bwMode="auto">
          <a:xfrm>
            <a:off x="571472" y="3500438"/>
            <a:ext cx="7143800" cy="1508105"/>
          </a:xfrm>
          <a:prstGeom prst="rect">
            <a:avLst/>
          </a:prstGeom>
          <a:solidFill>
            <a:schemeClr val="accent1"/>
          </a:solidFill>
          <a:ln w="9525">
            <a:noFill/>
            <a:miter lim="800000"/>
            <a:headEnd/>
            <a:tailEnd/>
          </a:ln>
        </p:spPr>
        <p:txBody>
          <a:bodyPr wrap="square">
            <a:spAutoFit/>
          </a:bodyPr>
          <a:lstStyle/>
          <a:p>
            <a:pPr algn="just">
              <a:defRPr/>
            </a:pPr>
            <a:r>
              <a:rPr lang="zh-TW" altLang="en-US" sz="32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◆未來大學的入學方式也會有重大改變</a:t>
            </a:r>
            <a:endParaRPr lang="en-US" altLang="zh-TW" sz="32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學習歷程檔案</a:t>
            </a:r>
            <a:endParaRPr lang="en-US" altLang="zh-TW"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學測、指考、統測</a:t>
            </a:r>
            <a:endParaRPr lang="en-US" altLang="zh-TW"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endParaRPr>
          </a:p>
          <a:p>
            <a:pPr algn="just">
              <a:defRPr/>
            </a:pPr>
            <a:r>
              <a:rPr lang="zh-TW" altLang="en-US" sz="2000" b="1" dirty="0">
                <a:solidFill>
                  <a:srgbClr val="FF0000"/>
                </a:solidFill>
                <a:effectLst>
                  <a:outerShdw blurRad="38100" dist="38100" dir="2700000" algn="tl">
                    <a:srgbClr val="000000"/>
                  </a:outerShdw>
                </a:effectLst>
                <a:latin typeface="標楷體" pitchFamily="65" charset="-120"/>
                <a:ea typeface="標楷體" pitchFamily="65" charset="-120"/>
                <a:cs typeface="Times New Roman" pitchFamily="18" charset="0"/>
              </a:rPr>
              <a:t>    升學管道</a:t>
            </a:r>
            <a:endParaRPr lang="en-US" altLang="zh-TW" sz="2000" b="1" dirty="0">
              <a:solidFill>
                <a:srgbClr val="9966FF"/>
              </a:solidFill>
              <a:effectLst>
                <a:outerShdw blurRad="38100" dist="38100" dir="2700000" algn="tl">
                  <a:srgbClr val="000000"/>
                </a:outerShdw>
              </a:effectLst>
              <a:latin typeface="標楷體" pitchFamily="65" charset="-120"/>
              <a:ea typeface="標楷體" pitchFamily="65" charset="-120"/>
              <a:cs typeface="Times New Roman" pitchFamily="18" charset="0"/>
            </a:endParaRPr>
          </a:p>
        </p:txBody>
      </p:sp>
      <p:grpSp>
        <p:nvGrpSpPr>
          <p:cNvPr id="2" name="群組 5"/>
          <p:cNvGrpSpPr/>
          <p:nvPr/>
        </p:nvGrpSpPr>
        <p:grpSpPr>
          <a:xfrm>
            <a:off x="1714480" y="2285992"/>
            <a:ext cx="5000660" cy="1571636"/>
            <a:chOff x="285720" y="1928802"/>
            <a:chExt cx="5000660" cy="1571636"/>
          </a:xfrm>
        </p:grpSpPr>
        <p:sp>
          <p:nvSpPr>
            <p:cNvPr id="10" name="圓角化對角線角落矩形 9"/>
            <p:cNvSpPr/>
            <p:nvPr/>
          </p:nvSpPr>
          <p:spPr>
            <a:xfrm>
              <a:off x="285720" y="1928802"/>
              <a:ext cx="4929222" cy="1571636"/>
            </a:xfrm>
            <a:prstGeom prst="round2DiagRect">
              <a:avLst/>
            </a:prstGeom>
            <a:solidFill>
              <a:srgbClr val="CCFFCC"/>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Rectangle 4"/>
            <p:cNvSpPr txBox="1">
              <a:spLocks/>
            </p:cNvSpPr>
            <p:nvPr/>
          </p:nvSpPr>
          <p:spPr bwMode="auto">
            <a:xfrm>
              <a:off x="285720" y="2000240"/>
              <a:ext cx="5000660" cy="1428760"/>
            </a:xfrm>
            <a:prstGeom prst="rect">
              <a:avLst/>
            </a:prstGeom>
            <a:noFill/>
            <a:ln w="12700">
              <a:noFill/>
              <a:miter lim="800000"/>
              <a:headEnd/>
              <a:tailEnd/>
            </a:ln>
          </p:spPr>
          <p:txBody>
            <a:bodyPr anchor="ctr"/>
            <a:lstStyle/>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問題：</a:t>
              </a:r>
              <a:endParaRPr lang="en-US" altLang="zh-TW"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哪裡可以找到高中職、五專的特色課程資訊？</a:t>
              </a:r>
            </a:p>
          </p:txBody>
        </p:sp>
      </p:grpSp>
      <p:grpSp>
        <p:nvGrpSpPr>
          <p:cNvPr id="4" name="群組 11"/>
          <p:cNvGrpSpPr/>
          <p:nvPr/>
        </p:nvGrpSpPr>
        <p:grpSpPr>
          <a:xfrm>
            <a:off x="2500298" y="4214818"/>
            <a:ext cx="5000660" cy="1571636"/>
            <a:chOff x="285720" y="1928802"/>
            <a:chExt cx="5000660" cy="1571636"/>
          </a:xfrm>
        </p:grpSpPr>
        <p:sp>
          <p:nvSpPr>
            <p:cNvPr id="13" name="圓角化對角線角落矩形 12"/>
            <p:cNvSpPr/>
            <p:nvPr/>
          </p:nvSpPr>
          <p:spPr>
            <a:xfrm>
              <a:off x="285720" y="1928802"/>
              <a:ext cx="5000660" cy="1571636"/>
            </a:xfrm>
            <a:prstGeom prst="round2DiagRect">
              <a:avLst/>
            </a:prstGeom>
            <a:solidFill>
              <a:srgbClr val="CCFFCC"/>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Rectangle 4"/>
            <p:cNvSpPr txBox="1">
              <a:spLocks/>
            </p:cNvSpPr>
            <p:nvPr/>
          </p:nvSpPr>
          <p:spPr bwMode="auto">
            <a:xfrm>
              <a:off x="285720" y="2000240"/>
              <a:ext cx="5000660" cy="1428760"/>
            </a:xfrm>
            <a:prstGeom prst="rect">
              <a:avLst/>
            </a:prstGeom>
            <a:noFill/>
            <a:ln w="12700">
              <a:noFill/>
              <a:miter lim="800000"/>
              <a:headEnd/>
              <a:tailEnd/>
            </a:ln>
          </p:spPr>
          <p:txBody>
            <a:bodyPr anchor="ctr"/>
            <a:lstStyle/>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問題：</a:t>
              </a:r>
              <a:endParaRPr lang="en-US" altLang="zh-TW"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eaLnBrk="0" hangingPunct="0">
                <a:defRPr/>
              </a:pP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哪裡可以找到未來</a:t>
              </a:r>
              <a:r>
                <a:rPr lang="zh-TW" altLang="en-US" sz="2800" b="1" dirty="0" smtClean="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大學</a:t>
              </a:r>
              <a:r>
                <a:rPr lang="en-US" altLang="zh-TW" sz="2800" b="1" dirty="0" smtClean="0">
                  <a:solidFill>
                    <a:srgbClr val="6600CC"/>
                  </a:solidFill>
                  <a:effectLst>
                    <a:outerShdw blurRad="38100" dist="38100" dir="2700000" algn="tl">
                      <a:srgbClr val="000000"/>
                    </a:outerShdw>
                  </a:effectLst>
                  <a:latin typeface="標楷體"/>
                  <a:ea typeface="標楷體"/>
                  <a:cs typeface="Times New Roman" pitchFamily="18" charset="0"/>
                </a:rPr>
                <a:t>╱</a:t>
              </a:r>
              <a:r>
                <a:rPr lang="zh-TW" altLang="en-US" sz="2800" b="1" dirty="0" smtClean="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科</a:t>
              </a:r>
              <a:r>
                <a:rPr lang="zh-TW" altLang="en-US" sz="2800" b="1" dirty="0">
                  <a:solidFill>
                    <a:srgbClr val="6600CC"/>
                  </a:solidFill>
                  <a:effectLst>
                    <a:outerShdw blurRad="38100" dist="38100" dir="2700000" algn="tl">
                      <a:srgbClr val="000000"/>
                    </a:outerShdw>
                  </a:effectLst>
                  <a:latin typeface="Times New Roman" pitchFamily="18" charset="0"/>
                  <a:ea typeface="標楷體" pitchFamily="65" charset="-120"/>
                  <a:cs typeface="Times New Roman" pitchFamily="18" charset="0"/>
                </a:rPr>
                <a:t>大的入學資訊？</a:t>
              </a:r>
            </a:p>
          </p:txBody>
        </p:sp>
      </p:grpSp>
      <p:sp>
        <p:nvSpPr>
          <p:cNvPr id="12" name="文字方塊 11"/>
          <p:cNvSpPr txBox="1"/>
          <p:nvPr/>
        </p:nvSpPr>
        <p:spPr>
          <a:xfrm>
            <a:off x="6312826" y="6165304"/>
            <a:ext cx="2376264" cy="369332"/>
          </a:xfrm>
          <a:prstGeom prst="rect">
            <a:avLst/>
          </a:prstGeom>
          <a:solidFill>
            <a:srgbClr val="FFC000"/>
          </a:solidFill>
        </p:spPr>
        <p:txBody>
          <a:bodyPr wrap="square" rtlCol="0">
            <a:spAutoFit/>
          </a:bodyPr>
          <a:lstStyle/>
          <a:p>
            <a:pPr algn="ctr"/>
            <a:r>
              <a:rPr lang="zh-TW" altLang="en-US" b="1" dirty="0" smtClean="0">
                <a:latin typeface="標楷體" panose="03000509000000000000" pitchFamily="65" charset="-120"/>
                <a:ea typeface="標楷體" panose="03000509000000000000" pitchFamily="65" charset="-120"/>
              </a:rPr>
              <a:t>參考手冊 </a:t>
            </a:r>
            <a:r>
              <a:rPr lang="en-US" altLang="zh-TW" b="1" dirty="0" smtClean="0">
                <a:latin typeface="標楷體" panose="03000509000000000000" pitchFamily="65" charset="-120"/>
                <a:ea typeface="標楷體" panose="03000509000000000000" pitchFamily="65" charset="-120"/>
              </a:rPr>
              <a:t>P.67</a:t>
            </a:r>
            <a:r>
              <a:rPr lang="en-US" altLang="zh-TW" b="1" dirty="0" smtClean="0">
                <a:latin typeface="標楷體"/>
                <a:ea typeface="標楷體"/>
              </a:rPr>
              <a:t>〜78</a:t>
            </a:r>
            <a:endParaRPr lang="zh-TW" altLang="en-US" b="1" dirty="0">
              <a:latin typeface="標楷體" panose="03000509000000000000" pitchFamily="65" charset="-120"/>
              <a:ea typeface="標楷體" panose="03000509000000000000" pitchFamily="65" charset="-120"/>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1+#ppt_w/2"/>
                                          </p:val>
                                        </p:tav>
                                        <p:tav tm="100000">
                                          <p:val>
                                            <p:strVal val="#ppt_x"/>
                                          </p:val>
                                        </p:tav>
                                      </p:tavLst>
                                    </p:anim>
                                    <p:anim calcmode="lin" valueType="num">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文字方塊 7">
            <a:extLst>
              <a:ext uri="{FF2B5EF4-FFF2-40B4-BE49-F238E27FC236}">
                <a16:creationId xmlns:a16="http://schemas.microsoft.com/office/drawing/2014/main" xmlns="" id="{CF8E4891-3396-422C-A5B6-0590683D4AE6}"/>
              </a:ext>
            </a:extLst>
          </p:cNvPr>
          <p:cNvSpPr txBox="1"/>
          <p:nvPr/>
        </p:nvSpPr>
        <p:spPr>
          <a:xfrm>
            <a:off x="827584" y="1481908"/>
            <a:ext cx="6768752" cy="2308324"/>
          </a:xfrm>
          <a:prstGeom prst="rect">
            <a:avLst/>
          </a:prstGeom>
          <a:noFill/>
        </p:spPr>
        <p:txBody>
          <a:bodyPr wrap="square" rtlCol="0">
            <a:spAutoFit/>
          </a:bodyPr>
          <a:lstStyle/>
          <a:p>
            <a:pPr lvl="0" algn="ctr"/>
            <a:r>
              <a:rPr lang="zh-TW" altLang="en-US" sz="7200" b="1" dirty="0">
                <a:solidFill>
                  <a:srgbClr val="FFFF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貳、適性入學</a:t>
            </a:r>
            <a:endParaRPr lang="en-US" altLang="zh-TW" sz="7200" b="1" dirty="0">
              <a:solidFill>
                <a:srgbClr val="FFFF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lvl="0" algn="ctr"/>
            <a:r>
              <a:rPr lang="zh-TW" altLang="en-US" sz="36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                </a:t>
            </a:r>
            <a:endParaRPr lang="en-US" altLang="zh-TW" sz="36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endParaRPr>
          </a:p>
          <a:p>
            <a:pPr lvl="0" algn="ctr"/>
            <a:r>
              <a:rPr lang="zh-TW" altLang="en-US" sz="36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36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基北區</a:t>
            </a:r>
            <a:r>
              <a:rPr lang="en-US" altLang="zh-TW" sz="36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110</a:t>
            </a:r>
            <a:r>
              <a:rPr lang="zh-TW" altLang="en-US" sz="36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學年度）</a:t>
            </a:r>
          </a:p>
        </p:txBody>
      </p:sp>
    </p:spTree>
    <p:extLst>
      <p:ext uri="{BB962C8B-B14F-4D97-AF65-F5344CB8AC3E}">
        <p14:creationId xmlns:p14="http://schemas.microsoft.com/office/powerpoint/2010/main" val="3100614320"/>
      </p:ext>
    </p:extLst>
  </p:cSld>
  <p:clrMapOvr>
    <a:masterClrMapping/>
  </p:clrMapOvr>
  <p:transition advTm="5000">
    <p:cut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ãæ¨¹æ¨ åãçåçæå°çµæ"/>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淚滴形 1">
            <a:extLst>
              <a:ext uri="{FF2B5EF4-FFF2-40B4-BE49-F238E27FC236}">
                <a16:creationId xmlns:a16="http://schemas.microsoft.com/office/drawing/2014/main" xmlns="" id="{15968640-77E1-48AD-9860-E800BE1AEBE0}"/>
              </a:ext>
            </a:extLst>
          </p:cNvPr>
          <p:cNvSpPr/>
          <p:nvPr/>
        </p:nvSpPr>
        <p:spPr>
          <a:xfrm>
            <a:off x="3965156" y="810970"/>
            <a:ext cx="4464496" cy="2664292"/>
          </a:xfrm>
          <a:prstGeom prst="teardrop">
            <a:avLst/>
          </a:prstGeom>
          <a:solidFill>
            <a:srgbClr val="FFFF00"/>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4137011" y="1358286"/>
            <a:ext cx="4286280" cy="1569660"/>
          </a:xfrm>
          <a:prstGeom prst="rect">
            <a:avLst/>
          </a:prstGeom>
          <a:noFill/>
          <a:ln w="63500">
            <a:noFill/>
            <a:prstDash val="sysDot"/>
            <a:miter lim="800000"/>
            <a:headEnd/>
            <a:tailEnd/>
          </a:ln>
        </p:spPr>
        <p:txBody>
          <a:bodyPr wrap="square">
            <a:spAutoFit/>
          </a:bodyPr>
          <a:lstStyle/>
          <a:p>
            <a:pPr algn="ctr">
              <a:defRPr/>
            </a:pPr>
            <a:r>
              <a:rPr lang="zh-TW" altLang="en-US" sz="4800" b="1" dirty="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升學準備</a:t>
            </a:r>
            <a:endParaRPr lang="en-US" altLang="zh-TW" sz="4800" b="1" dirty="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endParaRPr>
          </a:p>
          <a:p>
            <a:pPr algn="ctr">
              <a:defRPr/>
            </a:pPr>
            <a:r>
              <a:rPr lang="zh-TW" altLang="en-US" sz="4800" b="1"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的方向</a:t>
            </a:r>
            <a:endParaRPr lang="zh-TW" altLang="en-US" sz="4800" b="1" dirty="0">
              <a:solidFill>
                <a:srgbClr val="00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3672782260"/>
      </p:ext>
    </p:extLst>
  </p:cSld>
  <p:clrMapOvr>
    <a:masterClrMapping/>
  </p:clrMapOvr>
  <p:transition advTm="5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777CD732-42F1-4D4C-B3F0-69F2CF7D17E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60000"/>
                    </a14:imgEffect>
                  </a14:imgLayer>
                </a14:imgProps>
              </a:ext>
              <a:ext uri="{28A0092B-C50C-407E-A947-70E740481C1C}">
                <a14:useLocalDpi xmlns:a14="http://schemas.microsoft.com/office/drawing/2010/main" val="0"/>
              </a:ext>
            </a:extLst>
          </a:blip>
          <a:stretch>
            <a:fillRect/>
          </a:stretch>
        </p:blipFill>
        <p:spPr>
          <a:xfrm>
            <a:off x="0" y="-15790"/>
            <a:ext cx="9144000" cy="6858000"/>
          </a:xfrm>
          <a:prstGeom prst="rect">
            <a:avLst/>
          </a:prstGeom>
        </p:spPr>
      </p:pic>
      <p:sp>
        <p:nvSpPr>
          <p:cNvPr id="9218"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9219"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4318110" y="3284984"/>
            <a:ext cx="4883782" cy="707886"/>
          </a:xfrm>
          <a:prstGeom prst="rect">
            <a:avLst/>
          </a:prstGeom>
          <a:noFill/>
          <a:ln w="9525">
            <a:noFill/>
            <a:miter lim="800000"/>
            <a:headEnd/>
            <a:tailEnd/>
          </a:ln>
        </p:spPr>
        <p:txBody>
          <a:bodyPr wrap="square">
            <a:spAutoFit/>
          </a:bodyPr>
          <a:lstStyle/>
          <a:p>
            <a:pPr>
              <a:spcBef>
                <a:spcPts val="1200"/>
              </a:spcBef>
              <a:defRPr/>
            </a:pPr>
            <a:r>
              <a:rPr lang="zh-TW" altLang="en-US" sz="4000" b="1" dirty="0">
                <a:solidFill>
                  <a:schemeClr val="bg1"/>
                </a:solidFill>
                <a:latin typeface="標楷體" pitchFamily="65" charset="-120"/>
                <a:ea typeface="標楷體" pitchFamily="65" charset="-120"/>
              </a:rPr>
              <a:t>提升個人</a:t>
            </a:r>
            <a:r>
              <a:rPr lang="zh-TW" altLang="en-US" sz="4000" b="1" dirty="0" smtClean="0">
                <a:solidFill>
                  <a:schemeClr val="bg1"/>
                </a:solidFill>
                <a:latin typeface="標楷體" pitchFamily="65" charset="-120"/>
                <a:ea typeface="標楷體" pitchFamily="65" charset="-120"/>
              </a:rPr>
              <a:t>的</a:t>
            </a:r>
            <a:r>
              <a:rPr lang="zh-TW" altLang="en-US" sz="4000" b="1" dirty="0" smtClean="0">
                <a:latin typeface="標楷體" pitchFamily="65" charset="-120"/>
                <a:ea typeface="標楷體" pitchFamily="65" charset="-120"/>
              </a:rPr>
              <a:t>基本</a:t>
            </a:r>
            <a:r>
              <a:rPr lang="zh-TW" altLang="en-US" sz="4000" b="1" dirty="0">
                <a:latin typeface="標楷體" pitchFamily="65" charset="-120"/>
                <a:ea typeface="標楷體" pitchFamily="65" charset="-120"/>
              </a:rPr>
              <a:t>能力</a:t>
            </a:r>
          </a:p>
        </p:txBody>
      </p:sp>
      <p:sp>
        <p:nvSpPr>
          <p:cNvPr id="5" name="Rectangle 3"/>
          <p:cNvSpPr>
            <a:spLocks noChangeArrowheads="1"/>
          </p:cNvSpPr>
          <p:nvPr/>
        </p:nvSpPr>
        <p:spPr bwMode="auto">
          <a:xfrm>
            <a:off x="827584" y="872519"/>
            <a:ext cx="1872208" cy="1569660"/>
          </a:xfrm>
          <a:prstGeom prst="rect">
            <a:avLst/>
          </a:prstGeom>
          <a:solidFill>
            <a:srgbClr val="FFFFCC"/>
          </a:solidFill>
          <a:ln>
            <a:noFill/>
          </a:ln>
          <a:effectLst/>
        </p:spPr>
        <p:txBody>
          <a:bodyPr wrap="square">
            <a:spAutoFit/>
          </a:bodyPr>
          <a:lstStyle/>
          <a:p>
            <a:pPr algn="ctr">
              <a:defRPr/>
            </a:pPr>
            <a:r>
              <a:rPr lang="zh-TW" altLang="en-US" sz="4800" b="1" dirty="0">
                <a:latin typeface="Arial" charset="0"/>
                <a:ea typeface="標楷體" pitchFamily="65" charset="-120"/>
              </a:rPr>
              <a:t>升學準備</a:t>
            </a:r>
          </a:p>
        </p:txBody>
      </p:sp>
      <p:sp>
        <p:nvSpPr>
          <p:cNvPr id="10" name="矩形 10">
            <a:extLst>
              <a:ext uri="{FF2B5EF4-FFF2-40B4-BE49-F238E27FC236}">
                <a16:creationId xmlns:a16="http://schemas.microsoft.com/office/drawing/2014/main" xmlns="" id="{F2D06C02-B14A-48EB-BFBE-B943CD0471D8}"/>
              </a:ext>
            </a:extLst>
          </p:cNvPr>
          <p:cNvSpPr>
            <a:spLocks noChangeArrowheads="1"/>
          </p:cNvSpPr>
          <p:nvPr/>
        </p:nvSpPr>
        <p:spPr bwMode="auto">
          <a:xfrm>
            <a:off x="4376002" y="4606119"/>
            <a:ext cx="4767998" cy="707886"/>
          </a:xfrm>
          <a:prstGeom prst="rect">
            <a:avLst/>
          </a:prstGeom>
          <a:noFill/>
          <a:ln w="9525">
            <a:noFill/>
            <a:miter lim="800000"/>
            <a:headEnd/>
            <a:tailEnd/>
          </a:ln>
        </p:spPr>
        <p:txBody>
          <a:bodyPr wrap="square">
            <a:spAutoFit/>
          </a:bodyPr>
          <a:lstStyle/>
          <a:p>
            <a:pPr>
              <a:spcBef>
                <a:spcPts val="1200"/>
              </a:spcBef>
              <a:defRPr/>
            </a:pPr>
            <a:r>
              <a:rPr lang="zh-TW" altLang="en-US" sz="4000" b="1" dirty="0">
                <a:solidFill>
                  <a:schemeClr val="bg1"/>
                </a:solidFill>
                <a:latin typeface="標楷體" pitchFamily="65" charset="-120"/>
                <a:ea typeface="標楷體" pitchFamily="65" charset="-120"/>
              </a:rPr>
              <a:t>選擇適合的</a:t>
            </a:r>
            <a:r>
              <a:rPr lang="zh-TW" altLang="en-US" sz="4000" b="1" dirty="0">
                <a:latin typeface="標楷體" pitchFamily="65" charset="-120"/>
                <a:ea typeface="標楷體" pitchFamily="65" charset="-120"/>
              </a:rPr>
              <a:t>學校科系</a:t>
            </a:r>
            <a:endParaRPr lang="zh-TW" altLang="en-US" sz="5400" b="1" dirty="0">
              <a:latin typeface="標楷體" pitchFamily="65" charset="-120"/>
              <a:ea typeface="標楷體" pitchFamily="65" charset="-120"/>
            </a:endParaRPr>
          </a:p>
        </p:txBody>
      </p:sp>
      <p:sp>
        <p:nvSpPr>
          <p:cNvPr id="11" name="矩形 10">
            <a:extLst>
              <a:ext uri="{FF2B5EF4-FFF2-40B4-BE49-F238E27FC236}">
                <a16:creationId xmlns:a16="http://schemas.microsoft.com/office/drawing/2014/main" xmlns="" id="{CDF91EC2-5D85-4730-BF73-4E97A4C48F7B}"/>
              </a:ext>
            </a:extLst>
          </p:cNvPr>
          <p:cNvSpPr>
            <a:spLocks noChangeArrowheads="1"/>
          </p:cNvSpPr>
          <p:nvPr/>
        </p:nvSpPr>
        <p:spPr bwMode="auto">
          <a:xfrm>
            <a:off x="4376002" y="5949280"/>
            <a:ext cx="4766644" cy="707886"/>
          </a:xfrm>
          <a:prstGeom prst="rect">
            <a:avLst/>
          </a:prstGeom>
          <a:noFill/>
          <a:ln w="9525">
            <a:noFill/>
            <a:miter lim="800000"/>
            <a:headEnd/>
            <a:tailEnd/>
          </a:ln>
        </p:spPr>
        <p:txBody>
          <a:bodyPr wrap="square">
            <a:spAutoFit/>
          </a:bodyPr>
          <a:lstStyle/>
          <a:p>
            <a:pPr>
              <a:spcBef>
                <a:spcPts val="1200"/>
              </a:spcBef>
              <a:defRPr/>
            </a:pPr>
            <a:r>
              <a:rPr lang="zh-TW" altLang="en-US" sz="4000" b="1" dirty="0">
                <a:solidFill>
                  <a:schemeClr val="bg1"/>
                </a:solidFill>
                <a:latin typeface="標楷體" pitchFamily="65" charset="-120"/>
                <a:ea typeface="標楷體" pitchFamily="65" charset="-120"/>
              </a:rPr>
              <a:t>選擇適合的</a:t>
            </a:r>
            <a:r>
              <a:rPr lang="zh-TW" altLang="en-US" sz="4000" b="1" dirty="0">
                <a:latin typeface="標楷體" pitchFamily="65" charset="-120"/>
                <a:ea typeface="標楷體" pitchFamily="65" charset="-120"/>
              </a:rPr>
              <a:t>升學管道</a:t>
            </a:r>
          </a:p>
        </p:txBody>
      </p:sp>
    </p:spTree>
    <p:extLst>
      <p:ext uri="{BB962C8B-B14F-4D97-AF65-F5344CB8AC3E}">
        <p14:creationId xmlns:p14="http://schemas.microsoft.com/office/powerpoint/2010/main" val="46521720"/>
      </p:ext>
    </p:extLst>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71">
                                            <p:txEl>
                                              <p:pRg st="0" end="0"/>
                                            </p:txEl>
                                          </p:spTgt>
                                        </p:tgtEl>
                                        <p:attrNameLst>
                                          <p:attrName>style.visibility</p:attrName>
                                        </p:attrNameLst>
                                      </p:cBhvr>
                                      <p:to>
                                        <p:strVal val="visible"/>
                                      </p:to>
                                    </p:set>
                                    <p:animEffect transition="in" filter="fade">
                                      <p:cBhvr>
                                        <p:cTn id="7" dur="500"/>
                                        <p:tgtEl>
                                          <p:spTgt spid="112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linds(vertical)">
                                      <p:cBhvr>
                                        <p:cTn id="12" dur="1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linds(vertical)">
                                      <p:cBhvr>
                                        <p:cTn id="17"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ãæ¨¹æ¨ åãçåçæå°çµæ"/>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淚滴形 1">
            <a:extLst>
              <a:ext uri="{FF2B5EF4-FFF2-40B4-BE49-F238E27FC236}">
                <a16:creationId xmlns:a16="http://schemas.microsoft.com/office/drawing/2014/main" xmlns="" id="{15968640-77E1-48AD-9860-E800BE1AEBE0}"/>
              </a:ext>
            </a:extLst>
          </p:cNvPr>
          <p:cNvSpPr/>
          <p:nvPr/>
        </p:nvSpPr>
        <p:spPr>
          <a:xfrm>
            <a:off x="3965156" y="810970"/>
            <a:ext cx="4464496" cy="2664292"/>
          </a:xfrm>
          <a:prstGeom prst="teardrop">
            <a:avLst/>
          </a:prstGeom>
          <a:solidFill>
            <a:srgbClr val="FFCC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4176017" y="1358286"/>
            <a:ext cx="4286280" cy="1569660"/>
          </a:xfrm>
          <a:prstGeom prst="rect">
            <a:avLst/>
          </a:prstGeom>
          <a:noFill/>
          <a:ln w="63500">
            <a:noFill/>
            <a:prstDash val="sysDot"/>
            <a:miter lim="800000"/>
            <a:headEnd/>
            <a:tailEnd/>
          </a:ln>
        </p:spPr>
        <p:txBody>
          <a:bodyPr wrap="square">
            <a:spAutoFit/>
          </a:bodyPr>
          <a:lstStyle/>
          <a:p>
            <a:pPr algn="ctr">
              <a:defRPr/>
            </a:pPr>
            <a:r>
              <a:rPr kumimoji="0" lang="en-US" altLang="zh-TW" sz="4800" b="1" dirty="0">
                <a:solidFill>
                  <a:srgbClr val="C0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110</a:t>
            </a:r>
            <a:r>
              <a:rPr kumimoji="0" lang="zh-TW" altLang="en-US" sz="4800" b="1" dirty="0">
                <a:solidFill>
                  <a:srgbClr val="C0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學年度的</a:t>
            </a:r>
            <a:endParaRPr kumimoji="0" lang="en-US" altLang="zh-TW" sz="4800" b="1" dirty="0">
              <a:solidFill>
                <a:srgbClr val="C0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algn="ctr">
              <a:defRPr/>
            </a:pPr>
            <a:r>
              <a:rPr kumimoji="0" lang="zh-TW" altLang="en-US" sz="4800" b="1" dirty="0">
                <a:solidFill>
                  <a:srgbClr val="C0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重大變革</a:t>
            </a:r>
            <a:endParaRPr lang="zh-TW" altLang="en-US" sz="6000" b="1" dirty="0">
              <a:solidFill>
                <a:srgbClr val="C0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
        <p:nvSpPr>
          <p:cNvPr id="7" name="文字方塊 6"/>
          <p:cNvSpPr txBox="1"/>
          <p:nvPr/>
        </p:nvSpPr>
        <p:spPr>
          <a:xfrm>
            <a:off x="6012160" y="4393598"/>
            <a:ext cx="2088233" cy="369332"/>
          </a:xfrm>
          <a:prstGeom prst="rect">
            <a:avLst/>
          </a:prstGeom>
          <a:solidFill>
            <a:srgbClr val="FFC000"/>
          </a:solidFill>
        </p:spPr>
        <p:txBody>
          <a:bodyPr wrap="square" rtlCol="0">
            <a:spAutoFit/>
          </a:bodyPr>
          <a:lstStyle/>
          <a:p>
            <a:pPr algn="ctr"/>
            <a:r>
              <a:rPr lang="zh-TW" altLang="en-US" b="1" dirty="0" smtClean="0">
                <a:latin typeface="標楷體" panose="03000509000000000000" pitchFamily="65" charset="-120"/>
                <a:ea typeface="標楷體" panose="03000509000000000000" pitchFamily="65" charset="-120"/>
              </a:rPr>
              <a:t>參考手冊 </a:t>
            </a:r>
            <a:r>
              <a:rPr lang="en-US" altLang="zh-TW" b="1" dirty="0" smtClean="0">
                <a:latin typeface="標楷體" panose="03000509000000000000" pitchFamily="65" charset="-120"/>
                <a:ea typeface="標楷體" panose="03000509000000000000" pitchFamily="65" charset="-120"/>
              </a:rPr>
              <a:t>P.7</a:t>
            </a:r>
            <a:r>
              <a:rPr lang="en-US" altLang="zh-TW" b="1" dirty="0" smtClean="0">
                <a:latin typeface="標楷體"/>
                <a:ea typeface="標楷體"/>
              </a:rPr>
              <a:t>〜12</a:t>
            </a:r>
            <a:endParaRPr lang="zh-TW" altLang="en-US"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60845523"/>
      </p:ext>
    </p:extLst>
  </p:cSld>
  <p:clrMapOvr>
    <a:masterClrMapping/>
  </p:clrMapOvr>
  <p:transition advTm="5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ãæ¨¹æ¨ åãçåçæå°çµæ"/>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淚滴形 1">
            <a:extLst>
              <a:ext uri="{FF2B5EF4-FFF2-40B4-BE49-F238E27FC236}">
                <a16:creationId xmlns:a16="http://schemas.microsoft.com/office/drawing/2014/main" xmlns="" id="{15968640-77E1-48AD-9860-E800BE1AEBE0}"/>
              </a:ext>
            </a:extLst>
          </p:cNvPr>
          <p:cNvSpPr/>
          <p:nvPr/>
        </p:nvSpPr>
        <p:spPr>
          <a:xfrm>
            <a:off x="3965156" y="810970"/>
            <a:ext cx="4464496" cy="2664292"/>
          </a:xfrm>
          <a:prstGeom prst="teardrop">
            <a:avLst/>
          </a:prstGeom>
          <a:solidFill>
            <a:srgbClr val="FFFF00"/>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4137011" y="1358286"/>
            <a:ext cx="4286280" cy="1569660"/>
          </a:xfrm>
          <a:prstGeom prst="rect">
            <a:avLst/>
          </a:prstGeom>
          <a:noFill/>
          <a:ln w="63500">
            <a:noFill/>
            <a:prstDash val="sysDot"/>
            <a:miter lim="800000"/>
            <a:headEnd/>
            <a:tailEnd/>
          </a:ln>
        </p:spPr>
        <p:txBody>
          <a:bodyPr wrap="square">
            <a:spAutoFit/>
          </a:bodyPr>
          <a:lstStyle/>
          <a:p>
            <a:pPr algn="ctr">
              <a:defRPr/>
            </a:pPr>
            <a:r>
              <a:rPr lang="zh-TW" altLang="en-US" sz="4800" b="1" dirty="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升學準備</a:t>
            </a:r>
            <a:endParaRPr lang="en-US" altLang="zh-TW" sz="4800" b="1" dirty="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endParaRPr>
          </a:p>
          <a:p>
            <a:pPr algn="ctr">
              <a:defRPr/>
            </a:pPr>
            <a:r>
              <a:rPr lang="zh-TW" altLang="en-US" sz="4800" b="1"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的重點</a:t>
            </a:r>
            <a:endParaRPr lang="zh-TW" altLang="en-US" sz="4800" b="1" dirty="0">
              <a:solidFill>
                <a:srgbClr val="00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1974276565"/>
      </p:ext>
    </p:extLst>
  </p:cSld>
  <p:clrMapOvr>
    <a:masterClrMapping/>
  </p:clrMapOvr>
  <p:transition advTm="5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2" name="Rectangle 7"/>
          <p:cNvSpPr>
            <a:spLocks noChangeArrowheads="1"/>
          </p:cNvSpPr>
          <p:nvPr/>
        </p:nvSpPr>
        <p:spPr bwMode="auto">
          <a:xfrm>
            <a:off x="395288" y="404664"/>
            <a:ext cx="2736850" cy="707886"/>
          </a:xfrm>
          <a:prstGeom prst="rect">
            <a:avLst/>
          </a:prstGeom>
          <a:solidFill>
            <a:srgbClr val="CCFFCC"/>
          </a:solidFill>
          <a:ln w="9525">
            <a:noFill/>
            <a:miter lim="800000"/>
            <a:headEnd/>
            <a:tailEnd/>
          </a:ln>
        </p:spPr>
        <p:txBody>
          <a:bodyPr>
            <a:spAutoFit/>
          </a:bodyPr>
          <a:lstStyle/>
          <a:p>
            <a:pPr algn="just">
              <a:defRPr/>
            </a:pPr>
            <a:r>
              <a:rPr lang="en-US" altLang="zh-TW" sz="4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1.</a:t>
            </a:r>
            <a:r>
              <a:rPr lang="zh-TW" altLang="en-US" sz="4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辦理期程</a:t>
            </a:r>
            <a:endPar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1743465224"/>
              </p:ext>
            </p:extLst>
          </p:nvPr>
        </p:nvGraphicFramePr>
        <p:xfrm>
          <a:off x="395288" y="1237325"/>
          <a:ext cx="8353176" cy="5268182"/>
        </p:xfrm>
        <a:graphic>
          <a:graphicData uri="http://schemas.openxmlformats.org/drawingml/2006/table">
            <a:tbl>
              <a:tblPr/>
              <a:tblGrid>
                <a:gridCol w="1322116">
                  <a:extLst>
                    <a:ext uri="{9D8B030D-6E8A-4147-A177-3AD203B41FA5}">
                      <a16:colId xmlns:a16="http://schemas.microsoft.com/office/drawing/2014/main" xmlns="" val="20000"/>
                    </a:ext>
                  </a:extLst>
                </a:gridCol>
                <a:gridCol w="7031060">
                  <a:extLst>
                    <a:ext uri="{9D8B030D-6E8A-4147-A177-3AD203B41FA5}">
                      <a16:colId xmlns:a16="http://schemas.microsoft.com/office/drawing/2014/main" xmlns="" val="20001"/>
                    </a:ext>
                  </a:extLst>
                </a:gridCol>
              </a:tblGrid>
              <a:tr h="309893">
                <a:tc>
                  <a:txBody>
                    <a:bodyPr/>
                    <a:lstStyle/>
                    <a:p>
                      <a:pPr algn="ctr">
                        <a:spcAft>
                          <a:spcPts val="0"/>
                        </a:spcAft>
                      </a:pPr>
                      <a:r>
                        <a:rPr lang="zh-TW" sz="2000" b="1" kern="100" dirty="0" smtClean="0">
                          <a:latin typeface="標楷體" panose="03000509000000000000" pitchFamily="65" charset="-120"/>
                          <a:ea typeface="標楷體" panose="03000509000000000000" pitchFamily="65" charset="-120"/>
                          <a:cs typeface="Times New Roman"/>
                        </a:rPr>
                        <a:t>日</a:t>
                      </a:r>
                      <a:r>
                        <a:rPr lang="en-US" altLang="zh-TW" sz="2000" b="1" kern="100" dirty="0" smtClean="0">
                          <a:latin typeface="標楷體" panose="03000509000000000000" pitchFamily="65" charset="-120"/>
                          <a:ea typeface="標楷體" panose="03000509000000000000" pitchFamily="65" charset="-120"/>
                          <a:cs typeface="Times New Roman"/>
                        </a:rPr>
                        <a:t>  </a:t>
                      </a:r>
                      <a:r>
                        <a:rPr lang="zh-TW" sz="2000" b="1" kern="100" dirty="0" smtClean="0">
                          <a:latin typeface="標楷體" panose="03000509000000000000" pitchFamily="65" charset="-120"/>
                          <a:ea typeface="標楷體" panose="03000509000000000000" pitchFamily="65" charset="-120"/>
                          <a:cs typeface="Times New Roman"/>
                        </a:rPr>
                        <a:t>程</a:t>
                      </a:r>
                      <a:endParaRPr lang="zh-TW" sz="2000" b="1" kern="100" dirty="0">
                        <a:latin typeface="標楷體" panose="03000509000000000000" pitchFamily="65" charset="-120"/>
                        <a:ea typeface="標楷體" panose="03000509000000000000" pitchFamily="65" charset="-120"/>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tc>
                  <a:txBody>
                    <a:bodyPr/>
                    <a:lstStyle/>
                    <a:p>
                      <a:pPr algn="ctr">
                        <a:spcAft>
                          <a:spcPts val="0"/>
                        </a:spcAft>
                      </a:pPr>
                      <a:r>
                        <a:rPr lang="zh-TW" sz="2000" kern="100" dirty="0" smtClean="0">
                          <a:latin typeface="標楷體" panose="03000509000000000000" pitchFamily="65" charset="-120"/>
                          <a:ea typeface="標楷體" panose="03000509000000000000" pitchFamily="65" charset="-120"/>
                          <a:cs typeface="Times New Roman"/>
                        </a:rPr>
                        <a:t>重</a:t>
                      </a:r>
                      <a:r>
                        <a:rPr lang="en-US" altLang="zh-TW" sz="2000" kern="100" dirty="0" smtClean="0">
                          <a:latin typeface="標楷體" panose="03000509000000000000" pitchFamily="65" charset="-120"/>
                          <a:ea typeface="標楷體" panose="03000509000000000000" pitchFamily="65" charset="-120"/>
                          <a:cs typeface="Times New Roman"/>
                        </a:rPr>
                        <a:t>      </a:t>
                      </a:r>
                      <a:r>
                        <a:rPr lang="zh-TW" sz="2000" kern="100" dirty="0" smtClean="0">
                          <a:latin typeface="標楷體" panose="03000509000000000000" pitchFamily="65" charset="-120"/>
                          <a:ea typeface="標楷體" panose="03000509000000000000" pitchFamily="65" charset="-120"/>
                          <a:cs typeface="Times New Roman"/>
                        </a:rPr>
                        <a:t>要</a:t>
                      </a:r>
                      <a:r>
                        <a:rPr lang="en-US" altLang="zh-TW" sz="2000" kern="100" dirty="0" smtClean="0">
                          <a:latin typeface="標楷體" panose="03000509000000000000" pitchFamily="65" charset="-120"/>
                          <a:ea typeface="標楷體" panose="03000509000000000000" pitchFamily="65" charset="-120"/>
                          <a:cs typeface="Times New Roman"/>
                        </a:rPr>
                        <a:t>      </a:t>
                      </a:r>
                      <a:r>
                        <a:rPr lang="zh-TW" sz="2000" kern="100" dirty="0" smtClean="0">
                          <a:latin typeface="標楷體" panose="03000509000000000000" pitchFamily="65" charset="-120"/>
                          <a:ea typeface="標楷體" panose="03000509000000000000" pitchFamily="65" charset="-120"/>
                          <a:cs typeface="Times New Roman"/>
                        </a:rPr>
                        <a:t>事</a:t>
                      </a:r>
                      <a:r>
                        <a:rPr lang="en-US" altLang="zh-TW" sz="2000" kern="100" dirty="0" smtClean="0">
                          <a:latin typeface="標楷體" panose="03000509000000000000" pitchFamily="65" charset="-120"/>
                          <a:ea typeface="標楷體" panose="03000509000000000000" pitchFamily="65" charset="-120"/>
                          <a:cs typeface="Times New Roman"/>
                        </a:rPr>
                        <a:t>      </a:t>
                      </a:r>
                      <a:r>
                        <a:rPr lang="zh-TW" sz="2000" kern="100" dirty="0" smtClean="0">
                          <a:latin typeface="標楷體" panose="03000509000000000000" pitchFamily="65" charset="-120"/>
                          <a:ea typeface="標楷體" panose="03000509000000000000" pitchFamily="65" charset="-120"/>
                          <a:cs typeface="Times New Roman"/>
                        </a:rPr>
                        <a:t>項</a:t>
                      </a:r>
                      <a:endParaRPr lang="zh-TW" sz="2000" kern="100" dirty="0">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extLst>
                  <a:ext uri="{0D108BD9-81ED-4DB2-BD59-A6C34878D82A}">
                    <a16:rowId xmlns:a16="http://schemas.microsoft.com/office/drawing/2014/main" xmlns="" val="10000"/>
                  </a:ext>
                </a:extLst>
              </a:tr>
              <a:tr h="309893">
                <a:tc>
                  <a:txBody>
                    <a:bodyPr/>
                    <a:lstStyle/>
                    <a:p>
                      <a:pPr algn="ctr">
                        <a:spcAft>
                          <a:spcPts val="0"/>
                        </a:spcAft>
                      </a:pPr>
                      <a:r>
                        <a:rPr lang="en-US" sz="2000" b="1" kern="100" dirty="0">
                          <a:latin typeface="標楷體" panose="03000509000000000000" pitchFamily="65" charset="-120"/>
                          <a:ea typeface="標楷體" panose="03000509000000000000" pitchFamily="65" charset="-120"/>
                          <a:cs typeface="Times New Roman"/>
                        </a:rPr>
                        <a:t>1</a:t>
                      </a:r>
                      <a:r>
                        <a:rPr lang="zh-TW" sz="2000" b="1" kern="100" dirty="0">
                          <a:latin typeface="標楷體" panose="03000509000000000000" pitchFamily="65" charset="-120"/>
                          <a:ea typeface="標楷體" panose="03000509000000000000" pitchFamily="65" charset="-120"/>
                          <a:cs typeface="Times New Roman"/>
                        </a:rPr>
                        <a:t>月份</a:t>
                      </a: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spcAft>
                          <a:spcPts val="0"/>
                        </a:spcAft>
                      </a:pPr>
                      <a:r>
                        <a:rPr lang="zh-TW" sz="2000" kern="100" dirty="0">
                          <a:latin typeface="標楷體" panose="03000509000000000000" pitchFamily="65" charset="-120"/>
                          <a:ea typeface="標楷體" panose="03000509000000000000" pitchFamily="65" charset="-120"/>
                          <a:cs typeface="Times New Roman"/>
                        </a:rPr>
                        <a:t>簡章</a:t>
                      </a:r>
                      <a:r>
                        <a:rPr lang="zh-TW" sz="2000" kern="100" dirty="0" smtClean="0">
                          <a:latin typeface="標楷體" panose="03000509000000000000" pitchFamily="65" charset="-120"/>
                          <a:ea typeface="標楷體" panose="03000509000000000000" pitchFamily="65" charset="-120"/>
                          <a:cs typeface="Times New Roman"/>
                        </a:rPr>
                        <a:t>公告</a:t>
                      </a:r>
                      <a:r>
                        <a:rPr lang="en-US" sz="2000" kern="100" dirty="0" smtClean="0">
                          <a:latin typeface="標楷體"/>
                          <a:ea typeface="標楷體"/>
                          <a:cs typeface="Times New Roman"/>
                        </a:rPr>
                        <a:t>（</a:t>
                      </a:r>
                      <a:r>
                        <a:rPr lang="zh-TW" sz="2000" kern="100" dirty="0" smtClean="0">
                          <a:latin typeface="標楷體" panose="03000509000000000000" pitchFamily="65" charset="-120"/>
                          <a:ea typeface="標楷體" panose="03000509000000000000" pitchFamily="65" charset="-120"/>
                          <a:cs typeface="Times New Roman"/>
                        </a:rPr>
                        <a:t>國中</a:t>
                      </a:r>
                      <a:r>
                        <a:rPr lang="zh-TW" sz="2000" kern="100" dirty="0">
                          <a:latin typeface="標楷體" panose="03000509000000000000" pitchFamily="65" charset="-120"/>
                          <a:ea typeface="標楷體" panose="03000509000000000000" pitchFamily="65" charset="-120"/>
                          <a:cs typeface="Times New Roman"/>
                        </a:rPr>
                        <a:t>教育會考、各入學</a:t>
                      </a:r>
                      <a:r>
                        <a:rPr lang="zh-TW" sz="2000" kern="100" dirty="0" smtClean="0">
                          <a:latin typeface="標楷體" panose="03000509000000000000" pitchFamily="65" charset="-120"/>
                          <a:ea typeface="標楷體" panose="03000509000000000000" pitchFamily="65" charset="-120"/>
                          <a:cs typeface="Times New Roman"/>
                        </a:rPr>
                        <a:t>管道</a:t>
                      </a:r>
                      <a:r>
                        <a:rPr lang="en-US" sz="2000" kern="100" dirty="0" smtClean="0">
                          <a:latin typeface="標楷體"/>
                          <a:ea typeface="標楷體"/>
                          <a:cs typeface="Times New Roman"/>
                        </a:rPr>
                        <a:t>）</a:t>
                      </a:r>
                      <a:endParaRPr lang="zh-TW" sz="2000" kern="100" dirty="0">
                        <a:latin typeface="標楷體" panose="03000509000000000000" pitchFamily="65" charset="-120"/>
                        <a:ea typeface="標楷體" panose="03000509000000000000"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10001"/>
                  </a:ext>
                </a:extLst>
              </a:tr>
              <a:tr h="309893">
                <a:tc>
                  <a:txBody>
                    <a:bodyPr/>
                    <a:lstStyle/>
                    <a:p>
                      <a:pPr algn="ctr">
                        <a:spcAft>
                          <a:spcPts val="0"/>
                        </a:spcAft>
                      </a:pPr>
                      <a:r>
                        <a:rPr lang="en-US" sz="2000" b="1" kern="100" dirty="0">
                          <a:latin typeface="標楷體" panose="03000509000000000000" pitchFamily="65" charset="-120"/>
                          <a:ea typeface="標楷體" panose="03000509000000000000" pitchFamily="65" charset="-120"/>
                          <a:cs typeface="Times New Roman"/>
                        </a:rPr>
                        <a:t>3</a:t>
                      </a:r>
                      <a:r>
                        <a:rPr lang="zh-TW" sz="2000" b="1" kern="100" dirty="0">
                          <a:latin typeface="標楷體" panose="03000509000000000000" pitchFamily="65" charset="-120"/>
                          <a:ea typeface="標楷體" panose="03000509000000000000" pitchFamily="65" charset="-120"/>
                          <a:cs typeface="Times New Roman"/>
                        </a:rPr>
                        <a:t>月份</a:t>
                      </a: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spcAft>
                          <a:spcPts val="0"/>
                        </a:spcAft>
                      </a:pPr>
                      <a:r>
                        <a:rPr lang="zh-TW" sz="2000" kern="100" dirty="0">
                          <a:latin typeface="標楷體" panose="03000509000000000000" pitchFamily="65" charset="-120"/>
                          <a:ea typeface="標楷體" panose="03000509000000000000" pitchFamily="65" charset="-120"/>
                          <a:cs typeface="Times New Roman"/>
                        </a:rPr>
                        <a:t>考試</a:t>
                      </a:r>
                      <a:r>
                        <a:rPr lang="zh-TW" sz="2000" kern="100" dirty="0" smtClean="0">
                          <a:latin typeface="標楷體" panose="03000509000000000000" pitchFamily="65" charset="-120"/>
                          <a:ea typeface="標楷體" panose="03000509000000000000" pitchFamily="65" charset="-120"/>
                          <a:cs typeface="Times New Roman"/>
                        </a:rPr>
                        <a:t>報名</a:t>
                      </a:r>
                      <a:r>
                        <a:rPr lang="en-US" sz="2000" kern="100" dirty="0" smtClean="0">
                          <a:latin typeface="標楷體"/>
                          <a:ea typeface="標楷體"/>
                          <a:cs typeface="Times New Roman"/>
                        </a:rPr>
                        <a:t>（</a:t>
                      </a:r>
                      <a:r>
                        <a:rPr lang="zh-TW" sz="2000" kern="100" dirty="0" smtClean="0">
                          <a:latin typeface="標楷體" panose="03000509000000000000" pitchFamily="65" charset="-120"/>
                          <a:ea typeface="標楷體" panose="03000509000000000000" pitchFamily="65" charset="-120"/>
                          <a:cs typeface="Times New Roman"/>
                        </a:rPr>
                        <a:t>國中</a:t>
                      </a:r>
                      <a:r>
                        <a:rPr lang="zh-TW" sz="2000" kern="100" dirty="0">
                          <a:latin typeface="標楷體" panose="03000509000000000000" pitchFamily="65" charset="-120"/>
                          <a:ea typeface="標楷體" panose="03000509000000000000" pitchFamily="65" charset="-120"/>
                          <a:cs typeface="Times New Roman"/>
                        </a:rPr>
                        <a:t>教育會考、特招術科</a:t>
                      </a:r>
                      <a:r>
                        <a:rPr lang="zh-TW" sz="2000" kern="100" dirty="0" smtClean="0">
                          <a:latin typeface="標楷體" panose="03000509000000000000" pitchFamily="65" charset="-120"/>
                          <a:ea typeface="標楷體" panose="03000509000000000000" pitchFamily="65" charset="-120"/>
                          <a:cs typeface="Times New Roman"/>
                        </a:rPr>
                        <a:t>考試</a:t>
                      </a:r>
                      <a:r>
                        <a:rPr lang="en-US" sz="2000" kern="100" dirty="0" smtClean="0">
                          <a:latin typeface="標楷體"/>
                          <a:ea typeface="標楷體"/>
                          <a:cs typeface="Times New Roman"/>
                        </a:rPr>
                        <a:t>）</a:t>
                      </a:r>
                      <a:endParaRPr lang="zh-TW" sz="2000" kern="100" dirty="0">
                        <a:latin typeface="標楷體" panose="03000509000000000000" pitchFamily="65" charset="-120"/>
                        <a:ea typeface="標楷體" panose="03000509000000000000" pitchFamily="65" charset="-120"/>
                        <a:cs typeface="Times New Roman"/>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10002"/>
                  </a:ext>
                </a:extLst>
              </a:tr>
              <a:tr h="619786">
                <a:tc>
                  <a:txBody>
                    <a:bodyPr/>
                    <a:lstStyle/>
                    <a:p>
                      <a:pPr algn="ctr">
                        <a:spcAft>
                          <a:spcPts val="0"/>
                        </a:spcAft>
                      </a:pPr>
                      <a:r>
                        <a:rPr lang="en-US" sz="2000" b="1" kern="100" dirty="0">
                          <a:latin typeface="標楷體" panose="03000509000000000000" pitchFamily="65" charset="-120"/>
                          <a:ea typeface="標楷體" panose="03000509000000000000" pitchFamily="65" charset="-120"/>
                          <a:cs typeface="Times New Roman"/>
                        </a:rPr>
                        <a:t>4</a:t>
                      </a:r>
                      <a:r>
                        <a:rPr lang="zh-TW" sz="2000" b="1" kern="100" dirty="0">
                          <a:latin typeface="標楷體" panose="03000509000000000000" pitchFamily="65" charset="-120"/>
                          <a:ea typeface="標楷體" panose="03000509000000000000" pitchFamily="65" charset="-120"/>
                          <a:cs typeface="Times New Roman"/>
                        </a:rPr>
                        <a:t>月份</a:t>
                      </a: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spcAft>
                          <a:spcPts val="0"/>
                        </a:spcAft>
                      </a:pPr>
                      <a:r>
                        <a:rPr lang="en-US" sz="2000" kern="100" dirty="0">
                          <a:latin typeface="標楷體" panose="03000509000000000000" pitchFamily="65" charset="-120"/>
                          <a:ea typeface="標楷體" panose="03000509000000000000" pitchFamily="65" charset="-120"/>
                          <a:cs typeface="Times New Roman"/>
                        </a:rPr>
                        <a:t>1.</a:t>
                      </a:r>
                      <a:r>
                        <a:rPr lang="zh-TW" sz="2000" kern="100" dirty="0">
                          <a:latin typeface="標楷體" panose="03000509000000000000" pitchFamily="65" charset="-120"/>
                          <a:ea typeface="標楷體" panose="03000509000000000000" pitchFamily="65" charset="-120"/>
                          <a:cs typeface="Times New Roman"/>
                        </a:rPr>
                        <a:t>特招術科</a:t>
                      </a:r>
                      <a:r>
                        <a:rPr lang="zh-TW" sz="2000" kern="100" dirty="0" smtClean="0">
                          <a:latin typeface="標楷體" panose="03000509000000000000" pitchFamily="65" charset="-120"/>
                          <a:ea typeface="標楷體" panose="03000509000000000000" pitchFamily="65" charset="-120"/>
                          <a:cs typeface="Times New Roman"/>
                        </a:rPr>
                        <a:t>考試</a:t>
                      </a:r>
                      <a:r>
                        <a:rPr lang="en-US" sz="2000" kern="100" dirty="0" smtClean="0">
                          <a:latin typeface="標楷體"/>
                          <a:ea typeface="標楷體"/>
                          <a:cs typeface="Times New Roman"/>
                        </a:rPr>
                        <a:t>（</a:t>
                      </a:r>
                      <a:r>
                        <a:rPr lang="zh-TW" sz="2000" kern="100" dirty="0" smtClean="0">
                          <a:latin typeface="標楷體" panose="03000509000000000000" pitchFamily="65" charset="-120"/>
                          <a:ea typeface="標楷體" panose="03000509000000000000" pitchFamily="65" charset="-120"/>
                          <a:cs typeface="Times New Roman"/>
                        </a:rPr>
                        <a:t>科學</a:t>
                      </a:r>
                      <a:r>
                        <a:rPr lang="zh-TW" sz="2000" kern="100" dirty="0">
                          <a:latin typeface="標楷體" panose="03000509000000000000" pitchFamily="65" charset="-120"/>
                          <a:ea typeface="標楷體" panose="03000509000000000000" pitchFamily="65" charset="-120"/>
                          <a:cs typeface="Times New Roman"/>
                        </a:rPr>
                        <a:t>班、藝才班、職科</a:t>
                      </a:r>
                      <a:r>
                        <a:rPr lang="zh-TW" sz="2000" kern="100" dirty="0" smtClean="0">
                          <a:latin typeface="標楷體" panose="03000509000000000000" pitchFamily="65" charset="-120"/>
                          <a:ea typeface="標楷體" panose="03000509000000000000" pitchFamily="65" charset="-120"/>
                          <a:cs typeface="Times New Roman"/>
                        </a:rPr>
                        <a:t>甄選</a:t>
                      </a:r>
                      <a:r>
                        <a:rPr lang="en-US" sz="2000" kern="100" dirty="0" smtClean="0">
                          <a:latin typeface="標楷體"/>
                          <a:ea typeface="標楷體"/>
                          <a:cs typeface="Times New Roman"/>
                        </a:rPr>
                        <a:t>）</a:t>
                      </a:r>
                      <a:endParaRPr lang="zh-TW" sz="2000" kern="100" dirty="0">
                        <a:latin typeface="標楷體" panose="03000509000000000000" pitchFamily="65" charset="-120"/>
                        <a:ea typeface="標楷體" panose="03000509000000000000" pitchFamily="65" charset="-120"/>
                        <a:cs typeface="Times New Roman"/>
                      </a:endParaRPr>
                    </a:p>
                    <a:p>
                      <a:pPr>
                        <a:spcAft>
                          <a:spcPts val="0"/>
                        </a:spcAft>
                      </a:pPr>
                      <a:r>
                        <a:rPr lang="en-US" sz="2000" kern="100" dirty="0">
                          <a:latin typeface="標楷體" panose="03000509000000000000" pitchFamily="65" charset="-120"/>
                          <a:ea typeface="標楷體" panose="03000509000000000000" pitchFamily="65" charset="-120"/>
                          <a:cs typeface="Times New Roman"/>
                        </a:rPr>
                        <a:t>2.</a:t>
                      </a:r>
                      <a:r>
                        <a:rPr lang="zh-TW" sz="2000" kern="100" dirty="0">
                          <a:latin typeface="標楷體" panose="03000509000000000000" pitchFamily="65" charset="-120"/>
                          <a:ea typeface="標楷體" panose="03000509000000000000" pitchFamily="65" charset="-120"/>
                          <a:cs typeface="Times New Roman"/>
                        </a:rPr>
                        <a:t>體育班、運動優良術科考試報名</a:t>
                      </a: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xmlns="" val="10003"/>
                  </a:ext>
                </a:extLst>
              </a:tr>
              <a:tr h="1549466">
                <a:tc>
                  <a:txBody>
                    <a:bodyPr/>
                    <a:lstStyle/>
                    <a:p>
                      <a:pPr algn="ctr">
                        <a:spcAft>
                          <a:spcPts val="0"/>
                        </a:spcAft>
                      </a:pPr>
                      <a:r>
                        <a:rPr lang="en-US" sz="2000" b="1" kern="100" dirty="0">
                          <a:latin typeface="標楷體" panose="03000509000000000000" pitchFamily="65" charset="-120"/>
                          <a:ea typeface="標楷體" panose="03000509000000000000" pitchFamily="65" charset="-120"/>
                          <a:cs typeface="Times New Roman"/>
                        </a:rPr>
                        <a:t>5</a:t>
                      </a:r>
                      <a:r>
                        <a:rPr lang="zh-TW" sz="2000" b="1" kern="100" dirty="0">
                          <a:latin typeface="標楷體" panose="03000509000000000000" pitchFamily="65" charset="-120"/>
                          <a:ea typeface="標楷體" panose="03000509000000000000" pitchFamily="65" charset="-120"/>
                          <a:cs typeface="Times New Roman"/>
                        </a:rPr>
                        <a:t>月份</a:t>
                      </a: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spcAft>
                          <a:spcPts val="0"/>
                        </a:spcAft>
                      </a:pPr>
                      <a:r>
                        <a:rPr lang="en-US" sz="2000" kern="100" dirty="0">
                          <a:latin typeface="標楷體" panose="03000509000000000000" pitchFamily="65" charset="-120"/>
                          <a:ea typeface="標楷體" panose="03000509000000000000" pitchFamily="65" charset="-120"/>
                          <a:cs typeface="Times New Roman"/>
                        </a:rPr>
                        <a:t>1.</a:t>
                      </a:r>
                      <a:r>
                        <a:rPr lang="zh-TW" sz="2000" b="1" kern="100" dirty="0">
                          <a:solidFill>
                            <a:srgbClr val="FF0000"/>
                          </a:solidFill>
                          <a:latin typeface="標楷體" panose="03000509000000000000" pitchFamily="65" charset="-120"/>
                          <a:ea typeface="標楷體" panose="03000509000000000000" pitchFamily="65" charset="-120"/>
                          <a:cs typeface="Times New Roman"/>
                        </a:rPr>
                        <a:t>國中教育會考</a:t>
                      </a:r>
                    </a:p>
                    <a:p>
                      <a:pPr>
                        <a:spcAft>
                          <a:spcPts val="0"/>
                        </a:spcAft>
                      </a:pPr>
                      <a:r>
                        <a:rPr lang="en-US" sz="2000" kern="100" dirty="0">
                          <a:latin typeface="標楷體" panose="03000509000000000000" pitchFamily="65" charset="-120"/>
                          <a:ea typeface="標楷體" panose="03000509000000000000" pitchFamily="65" charset="-120"/>
                          <a:cs typeface="Times New Roman"/>
                        </a:rPr>
                        <a:t>2.</a:t>
                      </a:r>
                      <a:r>
                        <a:rPr lang="zh-TW" sz="2000" kern="100" dirty="0">
                          <a:latin typeface="標楷體" panose="03000509000000000000" pitchFamily="65" charset="-120"/>
                          <a:ea typeface="標楷體" panose="03000509000000000000" pitchFamily="65" charset="-120"/>
                          <a:cs typeface="Times New Roman"/>
                        </a:rPr>
                        <a:t>完全免試</a:t>
                      </a:r>
                    </a:p>
                    <a:p>
                      <a:pPr>
                        <a:spcAft>
                          <a:spcPts val="0"/>
                        </a:spcAft>
                      </a:pPr>
                      <a:r>
                        <a:rPr lang="en-US" sz="2000" kern="100" dirty="0">
                          <a:latin typeface="標楷體" panose="03000509000000000000" pitchFamily="65" charset="-120"/>
                          <a:ea typeface="標楷體" panose="03000509000000000000" pitchFamily="65" charset="-120"/>
                          <a:cs typeface="Times New Roman"/>
                        </a:rPr>
                        <a:t>3.</a:t>
                      </a:r>
                      <a:r>
                        <a:rPr lang="zh-TW" sz="2000" kern="100" dirty="0">
                          <a:latin typeface="標楷體" panose="03000509000000000000" pitchFamily="65" charset="-120"/>
                          <a:ea typeface="標楷體" panose="03000509000000000000" pitchFamily="65" charset="-120"/>
                          <a:cs typeface="Times New Roman"/>
                        </a:rPr>
                        <a:t>優先免試、直升入學報名</a:t>
                      </a:r>
                    </a:p>
                    <a:p>
                      <a:pPr>
                        <a:spcAft>
                          <a:spcPts val="0"/>
                        </a:spcAft>
                      </a:pPr>
                      <a:r>
                        <a:rPr lang="en-US" sz="2000" kern="100" dirty="0">
                          <a:latin typeface="標楷體" panose="03000509000000000000" pitchFamily="65" charset="-120"/>
                          <a:ea typeface="標楷體" panose="03000509000000000000" pitchFamily="65" charset="-120"/>
                          <a:cs typeface="Times New Roman"/>
                        </a:rPr>
                        <a:t>4.</a:t>
                      </a:r>
                      <a:r>
                        <a:rPr lang="zh-TW" sz="2000" kern="100" dirty="0">
                          <a:latin typeface="標楷體" panose="03000509000000000000" pitchFamily="65" charset="-120"/>
                          <a:ea typeface="標楷體" panose="03000509000000000000" pitchFamily="65" charset="-120"/>
                          <a:cs typeface="Times New Roman"/>
                        </a:rPr>
                        <a:t>技優甄審、產特優先入學、實用技能班報名</a:t>
                      </a:r>
                    </a:p>
                    <a:p>
                      <a:pPr>
                        <a:spcAft>
                          <a:spcPts val="0"/>
                        </a:spcAft>
                      </a:pPr>
                      <a:r>
                        <a:rPr lang="en-US" sz="2000" kern="100" dirty="0">
                          <a:latin typeface="標楷體" panose="03000509000000000000" pitchFamily="65" charset="-120"/>
                          <a:ea typeface="標楷體" panose="03000509000000000000" pitchFamily="65" charset="-120"/>
                          <a:cs typeface="Times New Roman"/>
                        </a:rPr>
                        <a:t>5.</a:t>
                      </a:r>
                      <a:r>
                        <a:rPr lang="zh-TW" sz="2000" kern="100" dirty="0">
                          <a:latin typeface="標楷體" panose="03000509000000000000" pitchFamily="65" charset="-120"/>
                          <a:ea typeface="標楷體" panose="03000509000000000000" pitchFamily="65" charset="-120"/>
                          <a:cs typeface="Times New Roman"/>
                        </a:rPr>
                        <a:t>體育班、運動優良術科考試</a:t>
                      </a: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10004"/>
                  </a:ext>
                </a:extLst>
              </a:tr>
              <a:tr h="1239572">
                <a:tc>
                  <a:txBody>
                    <a:bodyPr/>
                    <a:lstStyle/>
                    <a:p>
                      <a:pPr algn="ctr">
                        <a:spcAft>
                          <a:spcPts val="0"/>
                        </a:spcAft>
                      </a:pPr>
                      <a:r>
                        <a:rPr lang="en-US" sz="2000" b="1" kern="100" dirty="0">
                          <a:latin typeface="標楷體" panose="03000509000000000000" pitchFamily="65" charset="-120"/>
                          <a:ea typeface="標楷體" panose="03000509000000000000" pitchFamily="65" charset="-120"/>
                          <a:cs typeface="Times New Roman"/>
                        </a:rPr>
                        <a:t>6</a:t>
                      </a:r>
                      <a:r>
                        <a:rPr lang="zh-TW" sz="2000" b="1" kern="100" dirty="0">
                          <a:latin typeface="標楷體" panose="03000509000000000000" pitchFamily="65" charset="-120"/>
                          <a:ea typeface="標楷體" panose="03000509000000000000" pitchFamily="65" charset="-120"/>
                          <a:cs typeface="Times New Roman"/>
                        </a:rPr>
                        <a:t>月份</a:t>
                      </a: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spcAft>
                          <a:spcPts val="0"/>
                        </a:spcAft>
                      </a:pPr>
                      <a:r>
                        <a:rPr lang="en-US" sz="2000" kern="100" dirty="0">
                          <a:latin typeface="標楷體" panose="03000509000000000000" pitchFamily="65" charset="-120"/>
                          <a:ea typeface="標楷體" panose="03000509000000000000" pitchFamily="65" charset="-120"/>
                          <a:cs typeface="Times New Roman"/>
                        </a:rPr>
                        <a:t>1.</a:t>
                      </a:r>
                      <a:r>
                        <a:rPr lang="zh-TW" sz="2000" kern="100" dirty="0">
                          <a:latin typeface="標楷體" panose="03000509000000000000" pitchFamily="65" charset="-120"/>
                          <a:ea typeface="標楷體" panose="03000509000000000000" pitchFamily="65" charset="-120"/>
                          <a:cs typeface="Times New Roman"/>
                        </a:rPr>
                        <a:t>公佈</a:t>
                      </a:r>
                      <a:r>
                        <a:rPr lang="zh-TW" sz="2000" b="1" kern="100" dirty="0">
                          <a:solidFill>
                            <a:srgbClr val="FF0000"/>
                          </a:solidFill>
                          <a:latin typeface="標楷體" panose="03000509000000000000" pitchFamily="65" charset="-120"/>
                          <a:ea typeface="標楷體" panose="03000509000000000000" pitchFamily="65" charset="-120"/>
                          <a:cs typeface="Times New Roman"/>
                        </a:rPr>
                        <a:t>國中教育會考成績</a:t>
                      </a:r>
                    </a:p>
                    <a:p>
                      <a:pPr>
                        <a:spcAft>
                          <a:spcPts val="0"/>
                        </a:spcAft>
                      </a:pPr>
                      <a:r>
                        <a:rPr lang="en-US" sz="2000" kern="100" dirty="0">
                          <a:latin typeface="標楷體" panose="03000509000000000000" pitchFamily="65" charset="-120"/>
                          <a:ea typeface="標楷體" panose="03000509000000000000" pitchFamily="65" charset="-120"/>
                          <a:cs typeface="Times New Roman"/>
                        </a:rPr>
                        <a:t>2.</a:t>
                      </a:r>
                      <a:r>
                        <a:rPr lang="zh-TW" sz="2000" kern="100" dirty="0">
                          <a:latin typeface="標楷體" panose="03000509000000000000" pitchFamily="65" charset="-120"/>
                          <a:ea typeface="標楷體" panose="03000509000000000000" pitchFamily="65" charset="-120"/>
                          <a:cs typeface="Times New Roman"/>
                        </a:rPr>
                        <a:t>學科特招考試</a:t>
                      </a:r>
                    </a:p>
                    <a:p>
                      <a:pPr>
                        <a:spcAft>
                          <a:spcPts val="0"/>
                        </a:spcAft>
                      </a:pPr>
                      <a:r>
                        <a:rPr lang="en-US" sz="2000" kern="100" dirty="0">
                          <a:latin typeface="標楷體" panose="03000509000000000000" pitchFamily="65" charset="-120"/>
                          <a:ea typeface="標楷體" panose="03000509000000000000" pitchFamily="65" charset="-120"/>
                          <a:cs typeface="Times New Roman"/>
                        </a:rPr>
                        <a:t>3</a:t>
                      </a:r>
                      <a:r>
                        <a:rPr lang="en-US" sz="2000" kern="100" dirty="0" smtClean="0">
                          <a:latin typeface="標楷體" panose="03000509000000000000" pitchFamily="65" charset="-120"/>
                          <a:ea typeface="標楷體" panose="03000509000000000000" pitchFamily="65" charset="-120"/>
                          <a:cs typeface="Times New Roman"/>
                        </a:rPr>
                        <a:t>.</a:t>
                      </a:r>
                      <a:r>
                        <a:rPr lang="en-US" sz="2000" kern="100" dirty="0" smtClean="0">
                          <a:latin typeface="標楷體"/>
                          <a:ea typeface="標楷體"/>
                          <a:cs typeface="Times New Roman"/>
                        </a:rPr>
                        <a:t>（</a:t>
                      </a:r>
                      <a:r>
                        <a:rPr kumimoji="0" lang="zh-TW" altLang="en-US" sz="2000" b="0" i="0" u="none" strike="noStrike" kern="1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Times New Roman"/>
                        </a:rPr>
                        <a:t>免試入學</a:t>
                      </a:r>
                      <a:r>
                        <a:rPr kumimoji="0" lang="en-US" altLang="zh-TW" sz="2000" b="0" i="0" u="none" strike="noStrike" kern="1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Times New Roman"/>
                        </a:rPr>
                        <a:t> </a:t>
                      </a:r>
                      <a:r>
                        <a:rPr kumimoji="0" lang="en-US" altLang="zh-TW" sz="1600" b="1" i="0" u="none" strike="noStrike" kern="1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cs typeface="Times New Roman"/>
                        </a:rPr>
                        <a:t>┼</a:t>
                      </a:r>
                      <a:r>
                        <a:rPr kumimoji="0" lang="en-US" altLang="zh-TW" sz="2000" b="1" i="0" u="none" strike="noStrike" kern="1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cs typeface="Times New Roman"/>
                        </a:rPr>
                        <a:t> </a:t>
                      </a:r>
                      <a:r>
                        <a:rPr kumimoji="0" lang="zh-TW" altLang="en-US" sz="2000" b="0" i="0" u="none" strike="noStrike" kern="1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Times New Roman"/>
                        </a:rPr>
                        <a:t>學科特招</a:t>
                      </a:r>
                      <a:r>
                        <a:rPr lang="zh-TW" altLang="en-US" sz="2000" kern="100" dirty="0" smtClean="0">
                          <a:latin typeface="標楷體"/>
                          <a:ea typeface="標楷體"/>
                          <a:cs typeface="Times New Roman"/>
                        </a:rPr>
                        <a:t>）</a:t>
                      </a:r>
                      <a:r>
                        <a:rPr lang="zh-TW" sz="2000" kern="100" dirty="0" smtClean="0">
                          <a:latin typeface="標楷體" panose="03000509000000000000" pitchFamily="65" charset="-120"/>
                          <a:ea typeface="標楷體" panose="03000509000000000000" pitchFamily="65" charset="-120"/>
                          <a:cs typeface="Times New Roman"/>
                        </a:rPr>
                        <a:t>分發報名</a:t>
                      </a:r>
                      <a:r>
                        <a:rPr lang="en-US" altLang="zh-TW" sz="2000" kern="100" dirty="0" smtClean="0">
                          <a:latin typeface="標楷體" panose="03000509000000000000" pitchFamily="65" charset="-120"/>
                          <a:ea typeface="標楷體" panose="03000509000000000000" pitchFamily="65" charset="-120"/>
                          <a:cs typeface="Times New Roman"/>
                        </a:rPr>
                        <a:t> </a:t>
                      </a:r>
                      <a:r>
                        <a:rPr lang="en-US" sz="2000" kern="100" dirty="0" smtClean="0">
                          <a:latin typeface="標楷體" panose="03000509000000000000" pitchFamily="65" charset="-120"/>
                          <a:ea typeface="標楷體" panose="03000509000000000000" pitchFamily="65" charset="-120"/>
                          <a:cs typeface="Times New Roman"/>
                        </a:rPr>
                        <a:t>&amp; </a:t>
                      </a:r>
                      <a:r>
                        <a:rPr lang="zh-TW" sz="2000" kern="100" dirty="0" smtClean="0">
                          <a:latin typeface="標楷體" panose="03000509000000000000" pitchFamily="65" charset="-120"/>
                          <a:ea typeface="標楷體" panose="03000509000000000000" pitchFamily="65" charset="-120"/>
                          <a:cs typeface="Times New Roman"/>
                        </a:rPr>
                        <a:t>選</a:t>
                      </a:r>
                      <a:r>
                        <a:rPr lang="zh-TW" sz="2000" kern="100" dirty="0">
                          <a:latin typeface="標楷體" panose="03000509000000000000" pitchFamily="65" charset="-120"/>
                          <a:ea typeface="標楷體" panose="03000509000000000000" pitchFamily="65" charset="-120"/>
                          <a:cs typeface="Times New Roman"/>
                        </a:rPr>
                        <a:t>填志願</a:t>
                      </a:r>
                    </a:p>
                    <a:p>
                      <a:pPr>
                        <a:spcAft>
                          <a:spcPts val="0"/>
                        </a:spcAft>
                      </a:pPr>
                      <a:r>
                        <a:rPr lang="en-US" sz="2000" kern="100" dirty="0">
                          <a:latin typeface="標楷體" panose="03000509000000000000" pitchFamily="65" charset="-120"/>
                          <a:ea typeface="標楷體" panose="03000509000000000000" pitchFamily="65" charset="-120"/>
                          <a:cs typeface="Times New Roman"/>
                        </a:rPr>
                        <a:t>4.</a:t>
                      </a:r>
                      <a:r>
                        <a:rPr lang="zh-TW" sz="2000" kern="100" dirty="0">
                          <a:latin typeface="標楷體" panose="03000509000000000000" pitchFamily="65" charset="-120"/>
                          <a:ea typeface="標楷體" panose="03000509000000000000" pitchFamily="65" charset="-120"/>
                          <a:cs typeface="Times New Roman"/>
                        </a:rPr>
                        <a:t>五專免試報名</a:t>
                      </a: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10005"/>
                  </a:ext>
                </a:extLst>
              </a:tr>
              <a:tr h="929679">
                <a:tc>
                  <a:txBody>
                    <a:bodyPr/>
                    <a:lstStyle/>
                    <a:p>
                      <a:pPr algn="ctr">
                        <a:spcAft>
                          <a:spcPts val="0"/>
                        </a:spcAft>
                      </a:pPr>
                      <a:r>
                        <a:rPr lang="en-US" sz="2000" b="1" kern="100" dirty="0">
                          <a:latin typeface="標楷體" panose="03000509000000000000" pitchFamily="65" charset="-120"/>
                          <a:ea typeface="標楷體" panose="03000509000000000000" pitchFamily="65" charset="-120"/>
                          <a:cs typeface="Times New Roman"/>
                        </a:rPr>
                        <a:t>7</a:t>
                      </a:r>
                      <a:r>
                        <a:rPr lang="zh-TW" sz="2000" b="1" kern="100" dirty="0">
                          <a:latin typeface="標楷體" panose="03000509000000000000" pitchFamily="65" charset="-120"/>
                          <a:ea typeface="標楷體" panose="03000509000000000000" pitchFamily="65" charset="-120"/>
                          <a:cs typeface="Times New Roman"/>
                        </a:rPr>
                        <a:t>月份</a:t>
                      </a: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CCFF"/>
                    </a:solidFill>
                  </a:tcPr>
                </a:tc>
                <a:tc>
                  <a:txBody>
                    <a:bodyPr/>
                    <a:lstStyle/>
                    <a:p>
                      <a:pPr>
                        <a:spcAft>
                          <a:spcPts val="0"/>
                        </a:spcAft>
                      </a:pPr>
                      <a:r>
                        <a:rPr lang="en-US" sz="2000" kern="100" dirty="0">
                          <a:latin typeface="標楷體" panose="03000509000000000000" pitchFamily="65" charset="-120"/>
                          <a:ea typeface="標楷體" panose="03000509000000000000" pitchFamily="65" charset="-120"/>
                          <a:cs typeface="Times New Roman"/>
                        </a:rPr>
                        <a:t>1</a:t>
                      </a:r>
                      <a:r>
                        <a:rPr lang="en-US" sz="2000" kern="100" dirty="0" smtClean="0">
                          <a:latin typeface="標楷體" panose="03000509000000000000" pitchFamily="65" charset="-120"/>
                          <a:ea typeface="標楷體" panose="03000509000000000000" pitchFamily="65" charset="-120"/>
                          <a:cs typeface="Times New Roman"/>
                        </a:rPr>
                        <a:t>.</a:t>
                      </a:r>
                      <a:r>
                        <a:rPr lang="en-US" sz="2000" kern="100" dirty="0" smtClean="0">
                          <a:latin typeface="標楷體"/>
                          <a:ea typeface="標楷體"/>
                          <a:cs typeface="Times New Roman"/>
                        </a:rPr>
                        <a:t>（</a:t>
                      </a:r>
                      <a:r>
                        <a:rPr kumimoji="0" lang="zh-TW" altLang="en-US" sz="2000" b="0" i="0" u="none" strike="noStrike" kern="1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Times New Roman"/>
                        </a:rPr>
                        <a:t>免試入學</a:t>
                      </a:r>
                      <a:r>
                        <a:rPr kumimoji="0" lang="en-US" altLang="zh-TW" sz="2000" b="0" i="0" u="none" strike="noStrike" kern="1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Times New Roman"/>
                        </a:rPr>
                        <a:t> </a:t>
                      </a:r>
                      <a:r>
                        <a:rPr kumimoji="0" lang="en-US" altLang="zh-TW" sz="1600" b="1" i="0" u="none" strike="noStrike" kern="1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cs typeface="Times New Roman"/>
                        </a:rPr>
                        <a:t>┼</a:t>
                      </a:r>
                      <a:r>
                        <a:rPr kumimoji="0" lang="en-US" altLang="zh-TW" sz="2000" b="1" i="0" u="none" strike="noStrike" kern="1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標楷體" panose="03000509000000000000" pitchFamily="65" charset="-120"/>
                          <a:ea typeface="標楷體" panose="03000509000000000000" pitchFamily="65" charset="-120"/>
                          <a:cs typeface="Times New Roman"/>
                        </a:rPr>
                        <a:t> </a:t>
                      </a:r>
                      <a:r>
                        <a:rPr kumimoji="0" lang="zh-TW" altLang="en-US" sz="2000" b="0" i="0" u="none" strike="noStrike" kern="1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Times New Roman"/>
                        </a:rPr>
                        <a:t>學科特招</a:t>
                      </a:r>
                      <a:r>
                        <a:rPr lang="zh-TW" altLang="en-US" sz="2000" kern="100" dirty="0" smtClean="0">
                          <a:latin typeface="標楷體"/>
                          <a:ea typeface="標楷體"/>
                          <a:cs typeface="Times New Roman"/>
                        </a:rPr>
                        <a:t>）</a:t>
                      </a:r>
                      <a:r>
                        <a:rPr lang="zh-TW" sz="2000" b="1" kern="100" dirty="0" smtClean="0">
                          <a:solidFill>
                            <a:srgbClr val="FF0000"/>
                          </a:solidFill>
                          <a:latin typeface="標楷體" panose="03000509000000000000" pitchFamily="65" charset="-120"/>
                          <a:ea typeface="標楷體" panose="03000509000000000000" pitchFamily="65" charset="-120"/>
                          <a:cs typeface="Times New Roman"/>
                        </a:rPr>
                        <a:t>放</a:t>
                      </a:r>
                      <a:r>
                        <a:rPr lang="zh-TW" sz="2000" b="1" kern="100" dirty="0">
                          <a:solidFill>
                            <a:srgbClr val="FF0000"/>
                          </a:solidFill>
                          <a:latin typeface="標楷體" panose="03000509000000000000" pitchFamily="65" charset="-120"/>
                          <a:ea typeface="標楷體" panose="03000509000000000000" pitchFamily="65" charset="-120"/>
                          <a:cs typeface="Times New Roman"/>
                        </a:rPr>
                        <a:t>榜、報到</a:t>
                      </a:r>
                    </a:p>
                    <a:p>
                      <a:pPr>
                        <a:spcAft>
                          <a:spcPts val="0"/>
                        </a:spcAft>
                      </a:pPr>
                      <a:r>
                        <a:rPr lang="en-US" sz="2000" kern="100" dirty="0">
                          <a:latin typeface="標楷體" panose="03000509000000000000" pitchFamily="65" charset="-120"/>
                          <a:ea typeface="標楷體" panose="03000509000000000000" pitchFamily="65" charset="-120"/>
                          <a:cs typeface="Times New Roman"/>
                        </a:rPr>
                        <a:t>2.</a:t>
                      </a:r>
                      <a:r>
                        <a:rPr lang="zh-TW" sz="2000" kern="100" dirty="0">
                          <a:latin typeface="標楷體" panose="03000509000000000000" pitchFamily="65" charset="-120"/>
                          <a:ea typeface="標楷體" panose="03000509000000000000" pitchFamily="65" charset="-120"/>
                          <a:cs typeface="Times New Roman"/>
                        </a:rPr>
                        <a:t>五專免試現場登記分發報到</a:t>
                      </a:r>
                    </a:p>
                    <a:p>
                      <a:pPr>
                        <a:spcAft>
                          <a:spcPts val="0"/>
                        </a:spcAft>
                      </a:pPr>
                      <a:r>
                        <a:rPr lang="en-US" sz="2000" kern="100" dirty="0">
                          <a:latin typeface="標楷體" panose="03000509000000000000" pitchFamily="65" charset="-120"/>
                          <a:ea typeface="標楷體" panose="03000509000000000000" pitchFamily="65" charset="-120"/>
                          <a:cs typeface="Times New Roman"/>
                        </a:rPr>
                        <a:t>3.</a:t>
                      </a:r>
                      <a:r>
                        <a:rPr lang="zh-TW" sz="2000" kern="100" dirty="0">
                          <a:latin typeface="標楷體" panose="03000509000000000000" pitchFamily="65" charset="-120"/>
                          <a:ea typeface="標楷體" panose="03000509000000000000" pitchFamily="65" charset="-120"/>
                          <a:cs typeface="Times New Roman"/>
                        </a:rPr>
                        <a:t>續招</a:t>
                      </a: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xmlns="" val="10006"/>
                  </a:ext>
                </a:extLst>
              </a:tr>
            </a:tbl>
          </a:graphicData>
        </a:graphic>
      </p:graphicFrame>
    </p:spTree>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2" name="Rectangle 7"/>
          <p:cNvSpPr>
            <a:spLocks noChangeArrowheads="1"/>
          </p:cNvSpPr>
          <p:nvPr/>
        </p:nvSpPr>
        <p:spPr bwMode="auto">
          <a:xfrm>
            <a:off x="0" y="1341438"/>
            <a:ext cx="9144000" cy="5087547"/>
          </a:xfrm>
          <a:prstGeom prst="rect">
            <a:avLst/>
          </a:prstGeom>
          <a:solidFill>
            <a:srgbClr val="FFFFCC"/>
          </a:solidFill>
          <a:ln w="9525">
            <a:noFill/>
            <a:miter lim="800000"/>
            <a:headEnd/>
            <a:tailEnd/>
          </a:ln>
        </p:spPr>
        <p:txBody>
          <a:bodyPr wrap="square">
            <a:spAutoFit/>
          </a:bodyPr>
          <a:lstStyle/>
          <a:p>
            <a:pPr algn="just">
              <a:spcAft>
                <a:spcPct val="20000"/>
              </a:spcAft>
              <a:defRPr/>
            </a:pPr>
            <a:r>
              <a:rPr lang="zh-TW" altLang="en-US" sz="3600" b="1" dirty="0">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   國中教育會考</a:t>
            </a:r>
            <a:endParaRPr lang="en-US" altLang="zh-TW" sz="3600" dirty="0">
              <a:latin typeface="標楷體" panose="03000509000000000000" pitchFamily="65" charset="-120"/>
              <a:ea typeface="標楷體" panose="03000509000000000000" pitchFamily="65" charset="-120"/>
              <a:cs typeface="Times New Roman" pitchFamily="18" charset="0"/>
            </a:endParaRPr>
          </a:p>
          <a:p>
            <a:pPr algn="just">
              <a:defRPr/>
            </a:pPr>
            <a:r>
              <a:rPr lang="zh-TW" altLang="en-US" sz="2000" b="1" dirty="0">
                <a:solidFill>
                  <a:srgbClr val="FF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      </a:t>
            </a:r>
            <a:r>
              <a:rPr lang="en-US" altLang="zh-TW" sz="2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110</a:t>
            </a:r>
            <a:r>
              <a:rPr lang="zh-TW" altLang="en-US" sz="2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年度訂於</a:t>
            </a:r>
            <a:r>
              <a:rPr lang="en-US" altLang="zh-TW" sz="2000" b="1" dirty="0" smtClean="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110╱</a:t>
            </a:r>
            <a:r>
              <a:rPr lang="en-US" altLang="zh-TW" sz="2000" b="1" u="sng" dirty="0" smtClean="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5╱5</a:t>
            </a:r>
            <a:r>
              <a:rPr lang="zh-TW" altLang="en-US" sz="2000" b="1" u="sng"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a:t>
            </a:r>
            <a:r>
              <a:rPr lang="en-US" altLang="zh-TW" sz="2000" b="1" u="sng" dirty="0" smtClean="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16</a:t>
            </a:r>
            <a:r>
              <a:rPr lang="zh-TW" altLang="en-US" sz="2000" b="1" u="sng"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（星期六</a:t>
            </a:r>
            <a:r>
              <a:rPr lang="zh-TW" altLang="en-US" sz="2000" b="1" u="sng"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a:t>
            </a:r>
            <a:r>
              <a:rPr lang="zh-TW" altLang="en-US" sz="2000" b="1" u="sng"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日）考試</a:t>
            </a:r>
            <a:r>
              <a:rPr lang="zh-TW" altLang="en-US"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a:t>
            </a:r>
            <a:endParaRPr lang="en-US" altLang="zh-TW"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endParaRPr>
          </a:p>
          <a:p>
            <a:pPr algn="just">
              <a:defRPr/>
            </a:pPr>
            <a:r>
              <a:rPr lang="zh-TW" altLang="en-US"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 </a:t>
            </a:r>
            <a:r>
              <a:rPr lang="zh-TW" altLang="en-US"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      </a:t>
            </a:r>
            <a:r>
              <a:rPr lang="zh-TW" altLang="en-US" b="1" dirty="0" smtClean="0">
                <a:solidFill>
                  <a:srgbClr val="008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簡章</a:t>
            </a:r>
            <a:r>
              <a:rPr lang="zh-TW" altLang="en-US" b="1" dirty="0">
                <a:solidFill>
                  <a:srgbClr val="008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已於</a:t>
            </a:r>
            <a:r>
              <a:rPr lang="en-US" altLang="zh-TW" b="1" dirty="0" smtClean="0">
                <a:solidFill>
                  <a:srgbClr val="008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110╱1╱15</a:t>
            </a:r>
            <a:r>
              <a:rPr lang="zh-TW" altLang="en-US" b="1" dirty="0">
                <a:solidFill>
                  <a:srgbClr val="008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公告</a:t>
            </a:r>
            <a:endParaRPr lang="zh-TW" altLang="en-US" b="1" dirty="0">
              <a:solidFill>
                <a:srgbClr val="008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lgn="just">
              <a:spcBef>
                <a:spcPct val="20000"/>
              </a:spcBef>
              <a:defRPr/>
            </a:pPr>
            <a:r>
              <a:rPr lang="zh-TW" altLang="en-US" sz="36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華康儷中黑"/>
              </a:rPr>
              <a:t>   </a:t>
            </a:r>
            <a:r>
              <a:rPr lang="zh-TW" altLang="en-US" sz="3600" b="1" dirty="0">
                <a:effectLst>
                  <a:outerShdw blurRad="38100" dist="38100" dir="2700000" algn="tl">
                    <a:srgbClr val="C0C0C0"/>
                  </a:outerShdw>
                </a:effectLst>
                <a:latin typeface="標楷體" panose="03000509000000000000" pitchFamily="65" charset="-120"/>
                <a:ea typeface="標楷體" panose="03000509000000000000" pitchFamily="65" charset="-120"/>
                <a:cs typeface="華康儷中黑"/>
              </a:rPr>
              <a:t>特色招生</a:t>
            </a:r>
            <a:r>
              <a:rPr lang="en-US" altLang="zh-TW" sz="36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華康儷中黑"/>
              </a:rPr>
              <a:t>｢</a:t>
            </a:r>
            <a:r>
              <a:rPr lang="zh-TW" altLang="en-US" sz="36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華康儷中黑"/>
              </a:rPr>
              <a:t>術科</a:t>
            </a:r>
            <a:r>
              <a:rPr lang="en-US" altLang="zh-TW" sz="36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華康儷中黑"/>
              </a:rPr>
              <a:t>｣</a:t>
            </a:r>
            <a:r>
              <a:rPr lang="zh-TW" altLang="en-US" sz="36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華康儷中黑"/>
              </a:rPr>
              <a:t>考試</a:t>
            </a:r>
            <a:endParaRPr lang="en-US" altLang="zh-TW" sz="36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華康儷中黑"/>
            </a:endParaRPr>
          </a:p>
          <a:p>
            <a:pPr algn="just">
              <a:defRPr/>
            </a:pPr>
            <a:r>
              <a:rPr lang="zh-TW" altLang="en-US" sz="20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rPr>
              <a:t>      </a:t>
            </a:r>
            <a:r>
              <a:rPr lang="zh-TW" altLang="en-US" sz="2000" b="1" dirty="0">
                <a:solidFill>
                  <a:srgbClr val="008000"/>
                </a:solidFill>
                <a:effectLst>
                  <a:outerShdw blurRad="38100" dist="38100" dir="2700000" algn="tl">
                    <a:srgbClr val="C0C0C0"/>
                  </a:outerShdw>
                </a:effectLst>
                <a:latin typeface="標楷體" panose="03000509000000000000" pitchFamily="65" charset="-120"/>
                <a:ea typeface="標楷體" panose="03000509000000000000" pitchFamily="65" charset="-120"/>
              </a:rPr>
              <a:t>專業：</a:t>
            </a:r>
            <a:r>
              <a:rPr lang="zh-TW" altLang="en-US" sz="20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rPr>
              <a:t>專業群</a:t>
            </a:r>
            <a:r>
              <a:rPr lang="zh-TW" altLang="zh-TW" sz="20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rPr>
              <a:t>科</a:t>
            </a:r>
            <a:r>
              <a:rPr lang="zh-TW" altLang="en-US" sz="2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甄選入學</a:t>
            </a:r>
            <a:endParaRPr lang="en-US" altLang="zh-TW" sz="2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lgn="just">
              <a:defRPr/>
            </a:pPr>
            <a:r>
              <a:rPr lang="zh-TW" altLang="en-US" sz="20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rPr>
              <a:t>      </a:t>
            </a:r>
            <a:r>
              <a:rPr lang="zh-TW" altLang="en-US" sz="2000" b="1" dirty="0">
                <a:solidFill>
                  <a:srgbClr val="008000"/>
                </a:solidFill>
                <a:effectLst>
                  <a:outerShdw blurRad="38100" dist="38100" dir="2700000" algn="tl">
                    <a:srgbClr val="C0C0C0"/>
                  </a:outerShdw>
                </a:effectLst>
                <a:latin typeface="標楷體" panose="03000509000000000000" pitchFamily="65" charset="-120"/>
                <a:ea typeface="標楷體" panose="03000509000000000000" pitchFamily="65" charset="-120"/>
              </a:rPr>
              <a:t>科學：</a:t>
            </a:r>
            <a:r>
              <a:rPr lang="zh-TW" altLang="en-US" sz="20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rPr>
              <a:t>科學班</a:t>
            </a:r>
            <a:r>
              <a:rPr lang="zh-TW" altLang="en-US" sz="2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甄選</a:t>
            </a:r>
            <a:r>
              <a:rPr lang="zh-TW" altLang="en-US" sz="2000"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入學（建國</a:t>
            </a:r>
            <a:r>
              <a:rPr lang="zh-TW" altLang="en-US" sz="2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高中、師大附中、北一</a:t>
            </a:r>
            <a:r>
              <a:rPr lang="zh-TW" altLang="en-US" sz="2000"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女中）</a:t>
            </a:r>
            <a:endParaRPr lang="en-US" altLang="zh-TW" sz="2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lgn="just">
              <a:defRPr/>
            </a:pPr>
            <a:r>
              <a:rPr lang="zh-TW" altLang="en-US" sz="20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rPr>
              <a:t>      </a:t>
            </a:r>
            <a:r>
              <a:rPr lang="zh-TW" altLang="en-US" sz="2000" b="1" dirty="0">
                <a:solidFill>
                  <a:srgbClr val="008000"/>
                </a:solidFill>
                <a:effectLst>
                  <a:outerShdw blurRad="38100" dist="38100" dir="2700000" algn="tl">
                    <a:srgbClr val="C0C0C0"/>
                  </a:outerShdw>
                </a:effectLst>
                <a:latin typeface="標楷體" panose="03000509000000000000" pitchFamily="65" charset="-120"/>
                <a:ea typeface="標楷體" panose="03000509000000000000" pitchFamily="65" charset="-120"/>
              </a:rPr>
              <a:t>體育：</a:t>
            </a:r>
            <a:r>
              <a:rPr lang="zh-TW" altLang="en-US" sz="20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rPr>
              <a:t>運動績優</a:t>
            </a:r>
            <a:r>
              <a:rPr lang="zh-TW" altLang="en-US" sz="2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甄選</a:t>
            </a:r>
            <a:r>
              <a:rPr lang="zh-TW" altLang="en-US" sz="2000"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入學</a:t>
            </a:r>
            <a:r>
              <a:rPr lang="zh-TW" altLang="en-US" sz="2000" b="1" dirty="0" smtClean="0">
                <a:solidFill>
                  <a:srgbClr val="FF0000"/>
                </a:solidFill>
                <a:effectLst>
                  <a:outerShdw blurRad="38100" dist="38100" dir="2700000" algn="tl">
                    <a:srgbClr val="C0C0C0"/>
                  </a:outerShdw>
                </a:effectLst>
                <a:latin typeface="標楷體"/>
                <a:ea typeface="標楷體"/>
              </a:rPr>
              <a:t>（</a:t>
            </a:r>
            <a:r>
              <a:rPr lang="zh-TW" altLang="en-US" sz="2000"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體育班 </a:t>
            </a:r>
            <a:r>
              <a:rPr lang="en-US" altLang="zh-TW" sz="2000"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or</a:t>
            </a:r>
            <a:r>
              <a:rPr lang="zh-TW" altLang="en-US" sz="2000"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 重點項目</a:t>
            </a:r>
            <a:r>
              <a:rPr lang="zh-TW" altLang="en-US" sz="2000" b="1" dirty="0" smtClean="0">
                <a:solidFill>
                  <a:srgbClr val="FF0000"/>
                </a:solidFill>
                <a:effectLst>
                  <a:outerShdw blurRad="38100" dist="38100" dir="2700000" algn="tl">
                    <a:srgbClr val="C0C0C0"/>
                  </a:outerShdw>
                </a:effectLst>
                <a:latin typeface="標楷體"/>
                <a:ea typeface="標楷體"/>
              </a:rPr>
              <a:t>）</a:t>
            </a:r>
            <a:endParaRPr lang="en-US" altLang="zh-TW" sz="2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lgn="just">
              <a:defRPr/>
            </a:pPr>
            <a:r>
              <a:rPr lang="zh-TW" altLang="en-US" sz="2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      </a:t>
            </a:r>
            <a:r>
              <a:rPr lang="zh-TW" altLang="en-US" sz="2000" b="1" dirty="0">
                <a:solidFill>
                  <a:srgbClr val="008000"/>
                </a:solidFill>
                <a:effectLst>
                  <a:outerShdw blurRad="38100" dist="38100" dir="2700000" algn="tl">
                    <a:srgbClr val="C0C0C0"/>
                  </a:outerShdw>
                </a:effectLst>
                <a:latin typeface="標楷體" panose="03000509000000000000" pitchFamily="65" charset="-120"/>
                <a:ea typeface="標楷體" panose="03000509000000000000" pitchFamily="65" charset="-120"/>
              </a:rPr>
              <a:t>藝術：</a:t>
            </a:r>
            <a:r>
              <a:rPr lang="zh-TW" altLang="en-US" sz="20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rPr>
              <a:t>藝才班</a:t>
            </a:r>
            <a:r>
              <a:rPr lang="zh-TW" altLang="en-US" sz="2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甄選</a:t>
            </a:r>
            <a:r>
              <a:rPr lang="zh-TW" altLang="en-US" sz="2000"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入學（</a:t>
            </a:r>
            <a:r>
              <a:rPr lang="zh-TW" altLang="zh-TW" sz="2000"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音樂</a:t>
            </a:r>
            <a:r>
              <a:rPr lang="zh-TW" altLang="zh-TW" sz="2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班</a:t>
            </a:r>
            <a:r>
              <a:rPr lang="zh-TW" altLang="en-US" sz="2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zh-TW" sz="2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美術班</a:t>
            </a:r>
            <a:r>
              <a:rPr lang="zh-TW" altLang="en-US" sz="2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zh-TW" sz="2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舞蹈班、戲劇</a:t>
            </a:r>
            <a:r>
              <a:rPr lang="zh-TW" altLang="zh-TW" sz="2000"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班</a:t>
            </a:r>
            <a:r>
              <a:rPr lang="zh-TW" altLang="en-US" sz="2000"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      </a:t>
            </a:r>
            <a:endParaRPr lang="en-US" altLang="zh-TW" sz="2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lgn="just">
              <a:spcBef>
                <a:spcPts val="600"/>
              </a:spcBef>
              <a:defRPr/>
            </a:pPr>
            <a:r>
              <a:rPr lang="zh-TW" altLang="en-US" sz="3600" b="1" dirty="0">
                <a:solidFill>
                  <a:srgbClr val="FF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華康儷中黑"/>
              </a:rPr>
              <a:t>   </a:t>
            </a:r>
            <a:r>
              <a:rPr lang="zh-TW" altLang="en-US" sz="3600" b="1" dirty="0">
                <a:effectLst>
                  <a:outerShdw blurRad="38100" dist="38100" dir="2700000" algn="tl">
                    <a:srgbClr val="C0C0C0"/>
                  </a:outerShdw>
                </a:effectLst>
                <a:latin typeface="標楷體" panose="03000509000000000000" pitchFamily="65" charset="-120"/>
                <a:ea typeface="標楷體" panose="03000509000000000000" pitchFamily="65" charset="-120"/>
                <a:cs typeface="華康儷中黑"/>
              </a:rPr>
              <a:t>特色招生</a:t>
            </a:r>
            <a:r>
              <a:rPr lang="en-US" altLang="zh-TW" sz="36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華康儷中黑"/>
              </a:rPr>
              <a:t>｢</a:t>
            </a:r>
            <a:r>
              <a:rPr lang="zh-TW" altLang="en-US" sz="36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華康儷中黑"/>
              </a:rPr>
              <a:t>學科</a:t>
            </a:r>
            <a:r>
              <a:rPr lang="en-US" altLang="zh-TW" sz="36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華康儷中黑"/>
              </a:rPr>
              <a:t>｣</a:t>
            </a:r>
            <a:r>
              <a:rPr lang="zh-TW" altLang="en-US" sz="3600" b="1" dirty="0" smtClean="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華康儷中黑"/>
              </a:rPr>
              <a:t>考試</a:t>
            </a:r>
            <a:r>
              <a:rPr lang="zh-TW" altLang="en-US" sz="1500" b="1" dirty="0" smtClean="0">
                <a:solidFill>
                  <a:srgbClr val="FF0000"/>
                </a:solidFill>
                <a:effectLst>
                  <a:outerShdw blurRad="38100" dist="38100" dir="2700000" algn="tl">
                    <a:srgbClr val="C0C0C0"/>
                  </a:outerShdw>
                </a:effectLst>
                <a:latin typeface="標楷體"/>
                <a:ea typeface="標楷體"/>
              </a:rPr>
              <a:t>（</a:t>
            </a:r>
            <a:r>
              <a:rPr lang="zh-TW" altLang="en-US" sz="1500"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師大</a:t>
            </a:r>
            <a:r>
              <a:rPr lang="zh-TW" altLang="en-US" sz="15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附中、政大附中、西松高中、海大</a:t>
            </a:r>
            <a:r>
              <a:rPr lang="zh-TW" altLang="en-US" sz="1500"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附中</a:t>
            </a:r>
            <a:r>
              <a:rPr lang="zh-TW" altLang="en-US" sz="1500" b="1" dirty="0" smtClean="0">
                <a:solidFill>
                  <a:srgbClr val="FF0000"/>
                </a:solidFill>
                <a:effectLst>
                  <a:outerShdw blurRad="38100" dist="38100" dir="2700000" algn="tl">
                    <a:srgbClr val="C0C0C0"/>
                  </a:outerShdw>
                </a:effectLst>
                <a:latin typeface="標楷體"/>
                <a:ea typeface="標楷體"/>
              </a:rPr>
              <a:t>）</a:t>
            </a:r>
            <a:endParaRPr lang="en-US" altLang="zh-TW" sz="15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lgn="just">
              <a:spcAft>
                <a:spcPct val="20000"/>
              </a:spcAft>
              <a:defRPr/>
            </a:pPr>
            <a:r>
              <a:rPr lang="zh-TW" altLang="en-US" sz="3600" b="1" dirty="0">
                <a:solidFill>
                  <a:srgbClr val="FF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華康儷中黑"/>
              </a:rPr>
              <a:t>   </a:t>
            </a:r>
            <a:r>
              <a:rPr lang="zh-TW" altLang="en-US" sz="3600" b="1" dirty="0">
                <a:effectLst>
                  <a:outerShdw blurRad="38100" dist="38100" dir="2700000" algn="tl">
                    <a:srgbClr val="C0C0C0"/>
                  </a:outerShdw>
                </a:effectLst>
                <a:latin typeface="標楷體" panose="03000509000000000000" pitchFamily="65" charset="-120"/>
                <a:ea typeface="標楷體" panose="03000509000000000000" pitchFamily="65" charset="-120"/>
                <a:cs typeface="華康儷中黑"/>
              </a:rPr>
              <a:t>技術型高中免試獨招</a:t>
            </a:r>
            <a:endParaRPr lang="en-US" altLang="zh-TW" sz="3600" b="1" dirty="0">
              <a:effectLst>
                <a:outerShdw blurRad="38100" dist="38100" dir="2700000" algn="tl">
                  <a:srgbClr val="C0C0C0"/>
                </a:outerShdw>
              </a:effectLst>
              <a:latin typeface="標楷體" panose="03000509000000000000" pitchFamily="65" charset="-120"/>
              <a:ea typeface="標楷體" panose="03000509000000000000" pitchFamily="65" charset="-120"/>
              <a:cs typeface="華康儷中黑"/>
            </a:endParaRPr>
          </a:p>
          <a:p>
            <a:pPr algn="just">
              <a:defRPr/>
            </a:pPr>
            <a:r>
              <a:rPr lang="zh-TW" altLang="en-US" sz="3600" b="1" dirty="0">
                <a:solidFill>
                  <a:srgbClr val="FF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華康儷中黑"/>
              </a:rPr>
              <a:t>   </a:t>
            </a:r>
            <a:r>
              <a:rPr lang="zh-TW" altLang="en-US" sz="3600" b="1" dirty="0">
                <a:effectLst>
                  <a:outerShdw blurRad="38100" dist="38100" dir="2700000" algn="tl">
                    <a:srgbClr val="C0C0C0"/>
                  </a:outerShdw>
                </a:effectLst>
                <a:latin typeface="標楷體" panose="03000509000000000000" pitchFamily="65" charset="-120"/>
                <a:ea typeface="標楷體" panose="03000509000000000000" pitchFamily="65" charset="-120"/>
                <a:cs typeface="華康儷中黑"/>
              </a:rPr>
              <a:t>私校獨招</a:t>
            </a:r>
            <a:r>
              <a:rPr lang="zh-TW" altLang="en-US" sz="2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 </a:t>
            </a:r>
            <a:endParaRPr lang="en-US" altLang="zh-TW" sz="2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sp>
        <p:nvSpPr>
          <p:cNvPr id="3" name="Rectangle 7"/>
          <p:cNvSpPr>
            <a:spLocks noChangeArrowheads="1"/>
          </p:cNvSpPr>
          <p:nvPr/>
        </p:nvSpPr>
        <p:spPr bwMode="auto">
          <a:xfrm>
            <a:off x="395288" y="549275"/>
            <a:ext cx="2736850" cy="701675"/>
          </a:xfrm>
          <a:prstGeom prst="rect">
            <a:avLst/>
          </a:prstGeom>
          <a:solidFill>
            <a:srgbClr val="CCFFCC"/>
          </a:solidFill>
          <a:ln w="9525">
            <a:noFill/>
            <a:miter lim="800000"/>
            <a:headEnd/>
            <a:tailEnd/>
          </a:ln>
        </p:spPr>
        <p:txBody>
          <a:bodyPr>
            <a:spAutoFit/>
          </a:bodyPr>
          <a:lstStyle/>
          <a:p>
            <a:pPr algn="just">
              <a:defRPr/>
            </a:pPr>
            <a:r>
              <a:rPr lang="en-US" altLang="zh-TW" sz="4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2.</a:t>
            </a:r>
            <a:r>
              <a:rPr lang="zh-TW" altLang="en-US" sz="4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有關考試</a:t>
            </a:r>
            <a:endPar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linds(horizontal)">
                                      <p:cBhvr>
                                        <p:cTn id="10" dur="500"/>
                                        <p:tgtEl>
                                          <p:spTgt spid="2">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linds(horizontal)">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linds(horizontal)">
                                      <p:cBhvr>
                                        <p:cTn id="18" dur="500"/>
                                        <p:tgtEl>
                                          <p:spTgt spid="2">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linds(horizontal)">
                                      <p:cBhvr>
                                        <p:cTn id="21" dur="500"/>
                                        <p:tgtEl>
                                          <p:spTgt spid="2">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linds(horizontal)">
                                      <p:cBhvr>
                                        <p:cTn id="24" dur="500"/>
                                        <p:tgtEl>
                                          <p:spTgt spid="2">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blinds(horizontal)">
                                      <p:cBhvr>
                                        <p:cTn id="27" dur="500"/>
                                        <p:tgtEl>
                                          <p:spTgt spid="2">
                                            <p:txEl>
                                              <p:pRg st="6" end="6"/>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blinds(horizontal)">
                                      <p:cBhvr>
                                        <p:cTn id="30" dur="500"/>
                                        <p:tgtEl>
                                          <p:spTgt spid="2">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blinds(horizontal)">
                                      <p:cBhvr>
                                        <p:cTn id="35" dur="500"/>
                                        <p:tgtEl>
                                          <p:spTgt spid="2">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blinds(horizontal)">
                                      <p:cBhvr>
                                        <p:cTn id="40" dur="500"/>
                                        <p:tgtEl>
                                          <p:spTgt spid="2">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Effect transition="in" filter="blinds(horizontal)">
                                      <p:cBhvr>
                                        <p:cTn id="45"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516063" y="250825"/>
            <a:ext cx="6151562" cy="646331"/>
          </a:xfrm>
          <a:prstGeom prst="rect">
            <a:avLst/>
          </a:prstGeom>
          <a:solidFill>
            <a:schemeClr val="accent2">
              <a:lumMod val="20000"/>
              <a:lumOff val="80000"/>
            </a:schemeClr>
          </a:solidFill>
        </p:spPr>
        <p:txBody>
          <a:bodyPr>
            <a:spAutoFit/>
          </a:bodyPr>
          <a:lstStyle/>
          <a:p>
            <a:pPr algn="ctr">
              <a:defRPr/>
            </a:pPr>
            <a:r>
              <a:rPr kumimoji="0" lang="en-US" altLang="zh-TW" sz="3600" b="1" dirty="0">
                <a:solidFill>
                  <a:srgbClr val="7030A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110</a:t>
            </a:r>
            <a:r>
              <a:rPr kumimoji="0" lang="zh-TW" altLang="en-US" sz="3600" b="1" dirty="0">
                <a:solidFill>
                  <a:srgbClr val="7030A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年</a:t>
            </a:r>
            <a:r>
              <a:rPr kumimoji="0" lang="zh-TW" altLang="en-US" sz="1000" b="1" dirty="0">
                <a:solidFill>
                  <a:srgbClr val="7030A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 </a:t>
            </a:r>
            <a:r>
              <a:rPr kumimoji="0" lang="zh-TW" altLang="en-US" sz="2800" b="1" dirty="0">
                <a:effectLst>
                  <a:outerShdw blurRad="38100" dist="38100" dir="2700000" algn="tl">
                    <a:srgbClr val="FFFFFF"/>
                  </a:outerShdw>
                </a:effectLst>
                <a:latin typeface="標楷體" panose="03000509000000000000" pitchFamily="65" charset="-120"/>
                <a:ea typeface="標楷體" panose="03000509000000000000" pitchFamily="65" charset="-120"/>
                <a:cs typeface="Times New Roman" panose="02020603050405020304" pitchFamily="18" charset="0"/>
              </a:rPr>
              <a:t>國中教育會考</a:t>
            </a:r>
            <a:r>
              <a:rPr kumimoji="0" lang="zh-TW" altLang="zh-TW" sz="2800" b="1" dirty="0">
                <a:effectLst>
                  <a:outerShdw blurRad="38100" dist="38100" dir="2700000" algn="tl">
                    <a:srgbClr val="FFFFFF"/>
                  </a:outerShdw>
                </a:effectLst>
                <a:latin typeface="標楷體" panose="03000509000000000000" pitchFamily="65" charset="-120"/>
                <a:ea typeface="標楷體" panose="03000509000000000000" pitchFamily="65" charset="-120"/>
                <a:cs typeface="Times New Roman" panose="02020603050405020304" pitchFamily="18" charset="0"/>
              </a:rPr>
              <a:t>考試日期和時間</a:t>
            </a:r>
            <a:endParaRPr kumimoji="0" lang="zh-TW" altLang="en-US" sz="2800" dirty="0">
              <a:effectLst>
                <a:outerShdw blurRad="38100" dist="38100" dir="2700000" algn="tl">
                  <a:srgbClr val="FFFFFF"/>
                </a:outerShdw>
              </a:effectLst>
              <a:latin typeface="標楷體" panose="03000509000000000000" pitchFamily="65" charset="-120"/>
              <a:ea typeface="標楷體" panose="03000509000000000000" pitchFamily="65" charset="-120"/>
              <a:cs typeface="Times New Roman" panose="02020603050405020304" pitchFamily="18" charset="0"/>
            </a:endParaRPr>
          </a:p>
        </p:txBody>
      </p:sp>
      <p:graphicFrame>
        <p:nvGraphicFramePr>
          <p:cNvPr id="382027" name="Group 75"/>
          <p:cNvGraphicFramePr>
            <a:graphicFrameLocks noGrp="1"/>
          </p:cNvGraphicFramePr>
          <p:nvPr>
            <p:extLst>
              <p:ext uri="{D42A27DB-BD31-4B8C-83A1-F6EECF244321}">
                <p14:modId xmlns:p14="http://schemas.microsoft.com/office/powerpoint/2010/main" val="1310388119"/>
              </p:ext>
            </p:extLst>
          </p:nvPr>
        </p:nvGraphicFramePr>
        <p:xfrm>
          <a:off x="785786" y="1071546"/>
          <a:ext cx="7559675" cy="5296802"/>
        </p:xfrm>
        <a:graphic>
          <a:graphicData uri="http://schemas.openxmlformats.org/drawingml/2006/table">
            <a:tbl>
              <a:tblPr/>
              <a:tblGrid>
                <a:gridCol w="649287">
                  <a:extLst>
                    <a:ext uri="{9D8B030D-6E8A-4147-A177-3AD203B41FA5}">
                      <a16:colId xmlns:a16="http://schemas.microsoft.com/office/drawing/2014/main" xmlns="" val="20000"/>
                    </a:ext>
                  </a:extLst>
                </a:gridCol>
                <a:gridCol w="1616075">
                  <a:extLst>
                    <a:ext uri="{9D8B030D-6E8A-4147-A177-3AD203B41FA5}">
                      <a16:colId xmlns:a16="http://schemas.microsoft.com/office/drawing/2014/main" xmlns="" val="20001"/>
                    </a:ext>
                  </a:extLst>
                </a:gridCol>
                <a:gridCol w="1676400">
                  <a:extLst>
                    <a:ext uri="{9D8B030D-6E8A-4147-A177-3AD203B41FA5}">
                      <a16:colId xmlns:a16="http://schemas.microsoft.com/office/drawing/2014/main" xmlns="" val="20002"/>
                    </a:ext>
                  </a:extLst>
                </a:gridCol>
                <a:gridCol w="1741488">
                  <a:extLst>
                    <a:ext uri="{9D8B030D-6E8A-4147-A177-3AD203B41FA5}">
                      <a16:colId xmlns:a16="http://schemas.microsoft.com/office/drawing/2014/main" xmlns="" val="20003"/>
                    </a:ext>
                  </a:extLst>
                </a:gridCol>
                <a:gridCol w="1876425">
                  <a:extLst>
                    <a:ext uri="{9D8B030D-6E8A-4147-A177-3AD203B41FA5}">
                      <a16:colId xmlns:a16="http://schemas.microsoft.com/office/drawing/2014/main" xmlns="" val="20004"/>
                    </a:ext>
                  </a:extLst>
                </a:gridCol>
              </a:tblGrid>
              <a:tr h="3429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TW" altLang="en-US" sz="1200" b="0" i="0" u="none" strike="noStrike" cap="none" normalizeH="0" baseline="0" dirty="0">
                        <a:ln>
                          <a:noFill/>
                        </a:ln>
                        <a:solidFill>
                          <a:schemeClr val="tx1"/>
                        </a:solidFill>
                        <a:effectLst/>
                        <a:latin typeface="Arial" pitchFamily="34" charset="0"/>
                        <a:ea typeface="新細明體" pitchFamily="18" charset="-120"/>
                      </a:endParaRPr>
                    </a:p>
                  </a:txBody>
                  <a:tcPr marL="60017" marR="60017" marT="29977" marB="29977" anchor="ctr" horzOverflow="overflow">
                    <a:lnL w="38100" cap="flat" cmpd="sng" algn="ctr">
                      <a:solidFill>
                        <a:schemeClr val="tx1"/>
                      </a:solidFill>
                      <a:prstDash val="solid"/>
                      <a:round/>
                      <a:headEnd type="none" w="med" len="med"/>
                      <a:tailEnd type="none" w="med" len="med"/>
                    </a:lnL>
                    <a:lnR w="6350" cap="flat" cmpd="sng" algn="ctr">
                      <a:solidFill>
                        <a:srgbClr val="CC9900"/>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DA80"/>
                    </a:solid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5</a:t>
                      </a:r>
                      <a:r>
                        <a:rPr kumimoji="1" lang="zh-TW" altLang="en-US" sz="2000" b="1" i="0" u="none" strike="noStrike"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月</a:t>
                      </a:r>
                      <a:r>
                        <a:rPr kumimoji="1" lang="en-US" altLang="zh-TW" sz="2000" b="1" i="0" u="none" strike="noStrike"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15</a:t>
                      </a:r>
                      <a:r>
                        <a:rPr kumimoji="1" lang="zh-TW" altLang="en-US" sz="2000" b="1" i="0" u="none" strike="noStrike"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日（星期六）</a:t>
                      </a:r>
                    </a:p>
                  </a:txBody>
                  <a:tcPr marL="60017" marR="60017" marT="29977" marB="29977" anchor="ctr" horzOverflow="overflow">
                    <a:lnL w="6350" cap="flat" cmpd="sng" algn="ctr">
                      <a:solidFill>
                        <a:srgbClr val="CC9900"/>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DA80"/>
                    </a:solidFill>
                  </a:tcPr>
                </a:tc>
                <a:tc hMerge="1">
                  <a:txBody>
                    <a:bodyPr/>
                    <a:lstStyle/>
                    <a:p>
                      <a:endParaRPr lang="zh-TW" altLang="en-US"/>
                    </a:p>
                  </a:txBody>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000" b="1" i="0" u="none" strike="noStrike" kern="1200"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5</a:t>
                      </a:r>
                      <a:r>
                        <a:rPr kumimoji="1" lang="zh-TW" altLang="en-US" sz="2000" b="1" i="0" u="none" strike="noStrike" kern="1200"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月</a:t>
                      </a:r>
                      <a:r>
                        <a:rPr kumimoji="1" lang="en-US" altLang="zh-TW" sz="2000" b="1" i="0" u="none" strike="noStrike" kern="1200"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16</a:t>
                      </a:r>
                      <a:r>
                        <a:rPr kumimoji="1" lang="zh-TW" altLang="en-US" sz="2000" b="1" i="0" u="none" strike="noStrike" kern="1200" cap="none" normalizeH="0" baseline="0" dirty="0">
                          <a:ln>
                            <a:noFill/>
                          </a:ln>
                          <a:solidFill>
                            <a:srgbClr val="3333FF"/>
                          </a:solidFill>
                          <a:effectLst>
                            <a:outerShdw blurRad="38100" dist="38100" dir="2700000" algn="tl">
                              <a:srgbClr val="000000"/>
                            </a:outerShdw>
                          </a:effectLst>
                          <a:latin typeface="Times New Roman" pitchFamily="18" charset="0"/>
                          <a:ea typeface="新細明體" pitchFamily="18" charset="-120"/>
                          <a:cs typeface="Times New Roman" pitchFamily="18" charset="0"/>
                        </a:rPr>
                        <a:t>日（星期日）</a:t>
                      </a:r>
                    </a:p>
                  </a:txBody>
                  <a:tcPr marL="60017" marR="60017" marT="29977" marB="29977" anchor="ct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DA80"/>
                    </a:solidFill>
                  </a:tcPr>
                </a:tc>
                <a:tc hMerge="1">
                  <a:txBody>
                    <a:bodyPr/>
                    <a:lstStyle/>
                    <a:p>
                      <a:endParaRPr lang="zh-TW" altLang="en-US"/>
                    </a:p>
                  </a:txBody>
                  <a:tcPr/>
                </a:tc>
                <a:extLst>
                  <a:ext uri="{0D108BD9-81ED-4DB2-BD59-A6C34878D82A}">
                    <a16:rowId xmlns:a16="http://schemas.microsoft.com/office/drawing/2014/main" xmlns="" val="10000"/>
                  </a:ext>
                </a:extLst>
              </a:tr>
              <a:tr h="344488">
                <a:tc row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3200" b="0" i="0" u="none" strike="noStrike" cap="none" normalizeH="0" baseline="0" dirty="0">
                          <a:ln>
                            <a:noFill/>
                          </a:ln>
                          <a:solidFill>
                            <a:schemeClr val="tx1"/>
                          </a:solidFill>
                          <a:effectLst/>
                          <a:latin typeface="微軟正黑體" pitchFamily="34" charset="-120"/>
                          <a:ea typeface="新細明體" pitchFamily="18" charset="-120"/>
                        </a:rPr>
                        <a:t>上</a:t>
                      </a:r>
                      <a:endParaRPr kumimoji="1" lang="en-US" altLang="zh-TW" sz="3200" b="0" i="0" u="none" strike="noStrike" cap="none" normalizeH="0" baseline="0" dirty="0">
                        <a:ln>
                          <a:noFill/>
                        </a:ln>
                        <a:solidFill>
                          <a:schemeClr val="tx1"/>
                        </a:solidFill>
                        <a:effectLst/>
                        <a:latin typeface="微軟正黑體" pitchFamily="34" charset="-120"/>
                        <a:ea typeface="新細明體" pitchFamily="18"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3200" b="0" i="0" u="none" strike="noStrike" cap="none" normalizeH="0" baseline="0" dirty="0">
                          <a:ln>
                            <a:noFill/>
                          </a:ln>
                          <a:solidFill>
                            <a:schemeClr val="tx1"/>
                          </a:solidFill>
                          <a:effectLst/>
                          <a:latin typeface="微軟正黑體" pitchFamily="34" charset="-120"/>
                          <a:ea typeface="新細明體" pitchFamily="18" charset="-120"/>
                        </a:rPr>
                        <a:t>午</a:t>
                      </a:r>
                    </a:p>
                  </a:txBody>
                  <a:tcPr marL="60017" marR="60017" marT="29977" marB="29977" anchor="ct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DA8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8:20-8:30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DFCD7"/>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考試說明</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DFCD7"/>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8:20-8:30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DFCD7"/>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新細明體" pitchFamily="18" charset="-120"/>
                        </a:rPr>
                        <a:t>考試說明</a:t>
                      </a:r>
                    </a:p>
                  </a:txBody>
                  <a:tcPr marL="60017" marR="60017" marT="29977" marB="29977" anchor="ctr" horzOverflow="overflow">
                    <a:lnL w="9525" cap="flat" cmpd="sng" algn="ctr">
                      <a:solidFill>
                        <a:srgbClr val="BF9A3D"/>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DFCD7"/>
                    </a:solidFill>
                  </a:tcPr>
                </a:tc>
                <a:extLst>
                  <a:ext uri="{0D108BD9-81ED-4DB2-BD59-A6C34878D82A}">
                    <a16:rowId xmlns:a16="http://schemas.microsoft.com/office/drawing/2014/main" xmlns="" val="10001"/>
                  </a:ext>
                </a:extLst>
              </a:tr>
              <a:tr h="400050">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8:30-</a:t>
                      </a:r>
                      <a:r>
                        <a:rPr kumimoji="1" lang="en-US" altLang="zh-TW" sz="16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9:40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DFCD7"/>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Times New Roman" panose="02020603050405020304" pitchFamily="18" charset="0"/>
                          <a:ea typeface="新細明體" pitchFamily="18" charset="-120"/>
                          <a:cs typeface="Times New Roman" panose="02020603050405020304" pitchFamily="18" charset="0"/>
                        </a:rPr>
                        <a:t>社會</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DFCD7"/>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8:30-</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9:40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DFCD7"/>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rPr>
                        <a:t>自然</a:t>
                      </a:r>
                    </a:p>
                  </a:txBody>
                  <a:tcPr marL="60017" marR="60017" marT="29977" marB="29977" anchor="ctr" horzOverflow="overflow">
                    <a:lnL w="9525" cap="flat" cmpd="sng" algn="ctr">
                      <a:solidFill>
                        <a:srgbClr val="BF9A3D"/>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DFCD7"/>
                    </a:solidFill>
                  </a:tcPr>
                </a:tc>
                <a:extLst>
                  <a:ext uri="{0D108BD9-81ED-4DB2-BD59-A6C34878D82A}">
                    <a16:rowId xmlns:a16="http://schemas.microsoft.com/office/drawing/2014/main" xmlns="" val="10002"/>
                  </a:ext>
                </a:extLst>
              </a:tr>
              <a:tr h="344488">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9:40-10:20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休息</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9:40-10:20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a:ln>
                            <a:noFill/>
                          </a:ln>
                          <a:solidFill>
                            <a:schemeClr val="tx1"/>
                          </a:solidFill>
                          <a:effectLst/>
                          <a:latin typeface="微軟正黑體" pitchFamily="34" charset="-120"/>
                          <a:ea typeface="新細明體" pitchFamily="18" charset="-120"/>
                        </a:rPr>
                        <a:t>休息</a:t>
                      </a:r>
                    </a:p>
                  </a:txBody>
                  <a:tcPr marL="60017" marR="60017" marT="29977" marB="29977" anchor="ctr" horzOverflow="overflow">
                    <a:lnL w="9525" cap="flat" cmpd="sng" algn="ctr">
                      <a:solidFill>
                        <a:srgbClr val="BF9A3D"/>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344488">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10:20-10:30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考試說明</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10:20-10:30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新細明體" pitchFamily="18" charset="-120"/>
                        </a:rPr>
                        <a:t>考試說明</a:t>
                      </a:r>
                    </a:p>
                  </a:txBody>
                  <a:tcPr marL="60017" marR="60017" marT="29977" marB="29977" anchor="ctr" horzOverflow="overflow">
                    <a:lnL w="9525" cap="flat" cmpd="sng" algn="ctr">
                      <a:solidFill>
                        <a:srgbClr val="BF9A3D"/>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xmlns="" val="10004"/>
                  </a:ext>
                </a:extLst>
              </a:tr>
              <a:tr h="440478">
                <a:tc vMerge="1">
                  <a:txBody>
                    <a:bodyPr/>
                    <a:lstStyle/>
                    <a:p>
                      <a:endParaRPr lang="zh-TW" altLang="en-US"/>
                    </a:p>
                  </a:txBody>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10:30-</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11:50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CC"/>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Times New Roman" panose="02020603050405020304" pitchFamily="18" charset="0"/>
                          <a:ea typeface="新細明體" pitchFamily="18" charset="-120"/>
                          <a:cs typeface="Times New Roman" panose="02020603050405020304" pitchFamily="18" charset="0"/>
                        </a:rPr>
                        <a:t>數學    </a:t>
                      </a:r>
                      <a:r>
                        <a:rPr kumimoji="1" lang="zh-TW" altLang="en-US" sz="2400" b="0" i="0" u="none" strike="noStrike" cap="none" normalizeH="0" baseline="0" dirty="0">
                          <a:ln>
                            <a:noFill/>
                          </a:ln>
                          <a:solidFill>
                            <a:srgbClr val="FF0000"/>
                          </a:solidFill>
                          <a:effectLst/>
                          <a:latin typeface="Times New Roman" panose="02020603050405020304" pitchFamily="18" charset="0"/>
                          <a:ea typeface="新細明體" pitchFamily="18" charset="-120"/>
                          <a:cs typeface="Times New Roman" panose="02020603050405020304" pitchFamily="18" charset="0"/>
                        </a:rPr>
                        <a:t>                   </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10:30-</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11:30</a:t>
                      </a:r>
                      <a:endParaRPr kumimoji="1" lang="zh-TW" altLang="en-US"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endParaRP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rPr>
                        <a:t>英語</a:t>
                      </a:r>
                      <a:r>
                        <a:rPr kumimoji="1" lang="en-US" altLang="zh-TW"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rPr>
                        <a:t>(</a:t>
                      </a:r>
                      <a:r>
                        <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rPr>
                        <a:t>閱讀</a:t>
                      </a:r>
                      <a:r>
                        <a:rPr kumimoji="1" lang="en-US" altLang="zh-TW"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rPr>
                        <a:t>)</a:t>
                      </a:r>
                      <a:endPar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endParaRPr>
                    </a:p>
                  </a:txBody>
                  <a:tcPr marL="60017" marR="60017" marT="29977" marB="29977" anchor="ctr" horzOverflow="overflow">
                    <a:lnL w="9525" cap="flat" cmpd="sng" algn="ctr">
                      <a:solidFill>
                        <a:srgbClr val="BF9A3D"/>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xmlns="" val="10005"/>
                  </a:ext>
                </a:extLst>
              </a:tr>
              <a:tr h="344488">
                <a:tc vMerge="1">
                  <a:txBody>
                    <a:bodyPr/>
                    <a:lstStyle/>
                    <a:p>
                      <a:endParaRPr lang="zh-TW" altLang="en-US"/>
                    </a:p>
                  </a:txBody>
                  <a:tcPr>
                    <a:lnT w="9525" cap="flat" cmpd="sng" algn="ctr">
                      <a:solidFill>
                        <a:srgbClr val="BF9A3D"/>
                      </a:solidFill>
                      <a:prstDash val="solid"/>
                      <a:round/>
                      <a:headEnd type="none" w="med" len="med"/>
                      <a:tailEnd type="none" w="med" len="med"/>
                    </a:lnT>
                  </a:tcPr>
                </a:tc>
                <a:tc vMerge="1">
                  <a:txBody>
                    <a:bodyPr/>
                    <a:lstStyle/>
                    <a:p>
                      <a:endParaRPr lang="zh-TW" altLang="en-US"/>
                    </a:p>
                  </a:txBody>
                  <a:tcPr>
                    <a:lnT w="9525" cap="flat" cmpd="sng" algn="ctr">
                      <a:solidFill>
                        <a:srgbClr val="BF9A3D"/>
                      </a:solidFill>
                      <a:prstDash val="solid"/>
                      <a:round/>
                      <a:headEnd type="none" w="med" len="med"/>
                      <a:tailEnd type="none" w="med" len="med"/>
                    </a:lnT>
                  </a:tcPr>
                </a:tc>
                <a:tc vMerge="1">
                  <a:txBody>
                    <a:bodyPr/>
                    <a:lstStyle/>
                    <a:p>
                      <a:endParaRPr lang="zh-TW" altLang="en-US"/>
                    </a:p>
                  </a:txBody>
                  <a:tcPr>
                    <a:lnT w="9525" cap="flat" cmpd="sng" algn="ctr">
                      <a:solidFill>
                        <a:srgbClr val="BF9A3D"/>
                      </a:solidFill>
                      <a:prstDash val="solid"/>
                      <a:round/>
                      <a:headEnd type="none" w="med" len="med"/>
                      <a:tailEnd type="none" w="med" len="med"/>
                    </a:lnT>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11:30-12:00</a:t>
                      </a:r>
                      <a:endParaRPr kumimoji="1" lang="zh-TW" altLang="en-US" sz="1600" b="1"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endParaRP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新細明體" pitchFamily="18" charset="-120"/>
                        </a:rPr>
                        <a:t>休息</a:t>
                      </a:r>
                    </a:p>
                  </a:txBody>
                  <a:tcPr marL="60017" marR="60017" marT="29977" marB="29977" anchor="ctr" horzOverflow="overflow">
                    <a:lnL w="9525" cap="flat" cmpd="sng" algn="ctr">
                      <a:solidFill>
                        <a:srgbClr val="BF9A3D"/>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6"/>
                  </a:ext>
                </a:extLst>
              </a:tr>
              <a:tr h="344488">
                <a:tc rowSpan="7">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3200" b="0" i="0" u="none" strike="noStrike" cap="none" normalizeH="0" baseline="0" dirty="0">
                          <a:ln>
                            <a:noFill/>
                          </a:ln>
                          <a:solidFill>
                            <a:schemeClr val="tx1"/>
                          </a:solidFill>
                          <a:effectLst/>
                          <a:latin typeface="微軟正黑體" pitchFamily="34" charset="-120"/>
                          <a:ea typeface="新細明體" pitchFamily="18" charset="-120"/>
                        </a:rPr>
                        <a:t>下</a:t>
                      </a:r>
                      <a:endParaRPr kumimoji="1" lang="en-US" altLang="zh-TW" sz="3200" b="0" i="0" u="none" strike="noStrike" cap="none" normalizeH="0" baseline="0" dirty="0">
                        <a:ln>
                          <a:noFill/>
                        </a:ln>
                        <a:solidFill>
                          <a:schemeClr val="tx1"/>
                        </a:solidFill>
                        <a:effectLst/>
                        <a:latin typeface="微軟正黑體" pitchFamily="34" charset="-120"/>
                        <a:ea typeface="新細明體" pitchFamily="18"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3200" b="0" i="0" u="none" strike="noStrike" cap="none" normalizeH="0" baseline="0" dirty="0">
                          <a:ln>
                            <a:noFill/>
                          </a:ln>
                          <a:solidFill>
                            <a:schemeClr val="tx1"/>
                          </a:solidFill>
                          <a:effectLst/>
                          <a:latin typeface="微軟正黑體" pitchFamily="34" charset="-120"/>
                          <a:ea typeface="新細明體" pitchFamily="18" charset="-120"/>
                        </a:rPr>
                        <a:t>午</a:t>
                      </a:r>
                    </a:p>
                  </a:txBody>
                  <a:tcPr marL="60017" marR="60017" marT="29977" marB="29977" anchor="ctr" horzOverflow="overflow">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DA80"/>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11:50-13:40</a:t>
                      </a:r>
                      <a:endPar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endParaRP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FF"/>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0" i="0" u="none" strike="noStrike" kern="1200" cap="none" normalizeH="0" baseline="0" dirty="0">
                          <a:ln>
                            <a:noFill/>
                          </a:ln>
                          <a:solidFill>
                            <a:schemeClr val="tx1"/>
                          </a:solidFill>
                          <a:effectLst/>
                          <a:latin typeface="微軟正黑體" pitchFamily="34" charset="-120"/>
                          <a:ea typeface="新細明體" pitchFamily="18" charset="-120"/>
                          <a:cs typeface="+mn-cs"/>
                        </a:rPr>
                        <a:t>休息</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12:00-12:05</a:t>
                      </a:r>
                      <a:endParaRPr kumimoji="1" lang="zh-TW" altLang="en-US" sz="1600" b="1"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endParaRP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新細明體" pitchFamily="18" charset="-120"/>
                        </a:rPr>
                        <a:t>考試說明</a:t>
                      </a:r>
                    </a:p>
                  </a:txBody>
                  <a:tcPr marL="60017" marR="60017" marT="29977" marB="29977" anchor="ctr" horzOverflow="overflow">
                    <a:lnL w="9525" cap="flat" cmpd="sng" algn="ctr">
                      <a:solidFill>
                        <a:srgbClr val="BF9A3D"/>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7"/>
                  </a:ext>
                </a:extLst>
              </a:tr>
              <a:tr h="0">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12:05-</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12:30</a:t>
                      </a:r>
                      <a:endParaRPr kumimoji="1" lang="zh-TW" altLang="en-US"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endParaRP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rPr>
                        <a:t>英語</a:t>
                      </a:r>
                      <a:r>
                        <a:rPr kumimoji="1" lang="en-US" altLang="zh-TW"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rPr>
                        <a:t>(</a:t>
                      </a:r>
                      <a:r>
                        <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rPr>
                        <a:t>聽力</a:t>
                      </a:r>
                      <a:r>
                        <a:rPr kumimoji="1" lang="en-US" altLang="zh-TW"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rPr>
                        <a:t>)</a:t>
                      </a:r>
                      <a:endPar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微軟正黑體" pitchFamily="34" charset="-120"/>
                        <a:ea typeface="新細明體" pitchFamily="18" charset="-120"/>
                      </a:endParaRPr>
                    </a:p>
                  </a:txBody>
                  <a:tcPr marL="60017" marR="60017" marT="29977" marB="29977" anchor="ctr" horzOverflow="overflow">
                    <a:lnL w="9525" cap="flat" cmpd="sng" algn="ctr">
                      <a:solidFill>
                        <a:srgbClr val="BF9A3D"/>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8"/>
                  </a:ext>
                </a:extLst>
              </a:tr>
              <a:tr h="334963">
                <a:tc v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微軟正黑體" pitchFamily="34" charset="-120"/>
                        <a:ea typeface="新細明體" pitchFamily="18" charset="-120"/>
                      </a:endParaRPr>
                    </a:p>
                  </a:txBody>
                  <a:tcPr marL="60017" marR="60017" marT="29977" marB="29977" anchor="ctr" horzOverflow="overflow">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DA8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13:40-13:50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考試說明</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CCFF"/>
                    </a:solidFill>
                  </a:tcPr>
                </a:tc>
                <a:tc rowSpan="5"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2400" b="1" i="0" u="none" strike="noStrike" kern="1200" baseline="0" dirty="0">
                          <a:solidFill>
                            <a:srgbClr val="3333FF"/>
                          </a:solidFill>
                          <a:effectLst>
                            <a:outerShdw blurRad="38100" dist="38100" dir="2700000" algn="tl">
                              <a:srgbClr val="000000">
                                <a:alpha val="43137"/>
                              </a:srgbClr>
                            </a:outerShdw>
                          </a:effectLst>
                          <a:latin typeface="+mn-lt"/>
                          <a:ea typeface="+mn-ea"/>
                          <a:cs typeface="+mn-cs"/>
                        </a:rPr>
                        <a:t>備註：</a:t>
                      </a:r>
                      <a:r>
                        <a:rPr kumimoji="1" lang="en-US" altLang="zh-TW" sz="2400" b="1" i="0" u="none" strike="noStrike" cap="none" normalizeH="0" baseline="0" dirty="0">
                          <a:ln>
                            <a:noFill/>
                          </a:ln>
                          <a:solidFill>
                            <a:srgbClr val="3333FF"/>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 </a:t>
                      </a:r>
                      <a:r>
                        <a:rPr lang="zh-TW" altLang="en-US" sz="2400" b="1" i="0" u="none" strike="noStrike" kern="1200" baseline="0" dirty="0">
                          <a:solidFill>
                            <a:srgbClr val="3333FF"/>
                          </a:solidFill>
                          <a:effectLst>
                            <a:outerShdw blurRad="38100" dist="38100" dir="2700000" algn="tl">
                              <a:srgbClr val="000000">
                                <a:alpha val="43137"/>
                              </a:srgbClr>
                            </a:outerShdw>
                          </a:effectLst>
                          <a:latin typeface="+mn-lt"/>
                          <a:ea typeface="+mn-ea"/>
                          <a:cs typeface="+mn-cs"/>
                        </a:rPr>
                        <a:t>表示鐘響</a:t>
                      </a:r>
                      <a:endParaRPr kumimoji="1" lang="zh-TW" altLang="en-US" sz="2400" b="1" i="0" u="none" strike="noStrike" cap="none" normalizeH="0" baseline="0" dirty="0">
                        <a:ln>
                          <a:noFill/>
                        </a:ln>
                        <a:solidFill>
                          <a:srgbClr val="3333FF"/>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endParaRPr>
                    </a:p>
                  </a:txBody>
                  <a:tcPr marL="60017" marR="60017" marT="29977" marB="29977" anchor="ctr" horzOverflow="overflow">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DFCD7"/>
                    </a:solidFill>
                  </a:tcPr>
                </a:tc>
                <a:tc rowSpan="5" hMerge="1">
                  <a:txBody>
                    <a:bodyPr/>
                    <a:lstStyle/>
                    <a:p>
                      <a:endParaRPr lang="zh-TW" altLang="en-US"/>
                    </a:p>
                  </a:txBody>
                  <a:tcPr/>
                </a:tc>
                <a:extLst>
                  <a:ext uri="{0D108BD9-81ED-4DB2-BD59-A6C34878D82A}">
                    <a16:rowId xmlns:a16="http://schemas.microsoft.com/office/drawing/2014/main" xmlns="" val="10009"/>
                  </a:ext>
                </a:extLst>
              </a:tr>
              <a:tr h="450850">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13:50-</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15:00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Times New Roman" panose="02020603050405020304" pitchFamily="18" charset="0"/>
                          <a:ea typeface="新細明體" pitchFamily="18" charset="-120"/>
                          <a:cs typeface="Times New Roman" panose="02020603050405020304" pitchFamily="18" charset="0"/>
                        </a:rPr>
                        <a:t>國文</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FFCCFF"/>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xmlns="" val="10010"/>
                  </a:ext>
                </a:extLst>
              </a:tr>
              <a:tr h="344488">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15:00-15:40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休息</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xmlns="" val="10011"/>
                  </a:ext>
                </a:extLst>
              </a:tr>
              <a:tr h="334963">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15:40-15:50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Times New Roman" panose="02020603050405020304" pitchFamily="18" charset="0"/>
                          <a:ea typeface="新細明體" pitchFamily="18" charset="-120"/>
                          <a:cs typeface="Times New Roman" panose="02020603050405020304" pitchFamily="18" charset="0"/>
                        </a:rPr>
                        <a:t>考試說明</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rgbClr val="BF9A3D"/>
                      </a:solidFill>
                      <a:prstDash val="solid"/>
                      <a:round/>
                      <a:headEnd type="none" w="med" len="med"/>
                      <a:tailEnd type="none" w="med" len="med"/>
                    </a:lnB>
                    <a:lnTlToBr>
                      <a:noFill/>
                    </a:lnTlToBr>
                    <a:lnBlToTr>
                      <a:noFill/>
                    </a:lnBlToTr>
                    <a:solidFill>
                      <a:srgbClr val="FFFFCC"/>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xmlns="" val="10012"/>
                  </a:ext>
                </a:extLst>
              </a:tr>
              <a:tr h="452438">
                <a:tc vMerge="1">
                  <a:txBody>
                    <a:bodyPr/>
                    <a:lstStyle/>
                    <a:p>
                      <a:endParaRPr lang="zh-TW"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15:50-</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sym typeface="Wingdings" pitchFamily="2" charset="2"/>
                        </a:rPr>
                        <a:t></a:t>
                      </a:r>
                      <a:r>
                        <a:rPr kumimoji="1" lang="en-US" altLang="zh-TW" sz="16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anose="02020603050405020304" pitchFamily="18" charset="0"/>
                          <a:ea typeface="新細明體" pitchFamily="18" charset="-120"/>
                          <a:cs typeface="Times New Roman" panose="02020603050405020304" pitchFamily="18" charset="0"/>
                        </a:rPr>
                        <a:t>16:40</a:t>
                      </a:r>
                    </a:p>
                  </a:txBody>
                  <a:tcPr marL="60017" marR="60017" marT="29977" marB="29977" anchor="ctr" horzOverflow="overflow">
                    <a:lnL w="19050" cap="flat" cmpd="sng" algn="ctr">
                      <a:solidFill>
                        <a:schemeClr val="tx1"/>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FF0000"/>
                          </a:solidFill>
                          <a:effectLst>
                            <a:outerShdw blurRad="38100" dist="38100" dir="2700000" algn="tl">
                              <a:srgbClr val="000000"/>
                            </a:outerShdw>
                          </a:effectLst>
                          <a:latin typeface="Times New Roman" panose="02020603050405020304" pitchFamily="18" charset="0"/>
                          <a:ea typeface="新細明體" pitchFamily="18" charset="-120"/>
                          <a:cs typeface="Times New Roman" panose="02020603050405020304" pitchFamily="18" charset="0"/>
                        </a:rPr>
                        <a:t>寫作測驗</a:t>
                      </a:r>
                    </a:p>
                  </a:txBody>
                  <a:tcPr marL="60017" marR="60017" marT="29977" marB="29977" anchor="ctr" horzOverflow="overflow">
                    <a:lnL w="9525" cap="flat" cmpd="sng" algn="ctr">
                      <a:solidFill>
                        <a:srgbClr val="BF9A3D"/>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rgbClr val="BF9A3D"/>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CC"/>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xmlns="" val="10013"/>
                  </a:ext>
                </a:extLst>
              </a:tr>
            </a:tbl>
          </a:graphicData>
        </a:graphic>
      </p:graphicFrame>
      <p:sp>
        <p:nvSpPr>
          <p:cNvPr id="4" name="文字方塊 3"/>
          <p:cNvSpPr txBox="1"/>
          <p:nvPr/>
        </p:nvSpPr>
        <p:spPr>
          <a:xfrm>
            <a:off x="5364088" y="5759652"/>
            <a:ext cx="2376264" cy="369332"/>
          </a:xfrm>
          <a:prstGeom prst="rect">
            <a:avLst/>
          </a:prstGeom>
          <a:solidFill>
            <a:srgbClr val="FFC000"/>
          </a:solidFill>
        </p:spPr>
        <p:txBody>
          <a:bodyPr wrap="square" rtlCol="0">
            <a:spAutoFit/>
          </a:bodyPr>
          <a:lstStyle/>
          <a:p>
            <a:pPr algn="ctr"/>
            <a:r>
              <a:rPr lang="zh-TW" altLang="en-US" b="1" dirty="0" smtClean="0">
                <a:latin typeface="標楷體" panose="03000509000000000000" pitchFamily="65" charset="-120"/>
                <a:ea typeface="標楷體" panose="03000509000000000000" pitchFamily="65" charset="-120"/>
              </a:rPr>
              <a:t>參考手冊 </a:t>
            </a:r>
            <a:r>
              <a:rPr lang="en-US" altLang="zh-TW" b="1" dirty="0" smtClean="0">
                <a:latin typeface="標楷體" panose="03000509000000000000" pitchFamily="65" charset="-120"/>
                <a:ea typeface="標楷體" panose="03000509000000000000" pitchFamily="65" charset="-120"/>
              </a:rPr>
              <a:t>P.16</a:t>
            </a:r>
            <a:endParaRPr lang="zh-TW" altLang="en-US" b="1" dirty="0">
              <a:latin typeface="標楷體" panose="03000509000000000000" pitchFamily="65" charset="-120"/>
              <a:ea typeface="標楷體" panose="03000509000000000000" pitchFamily="65" charset="-120"/>
            </a:endParaRPr>
          </a:p>
        </p:txBody>
      </p:sp>
    </p:spTree>
  </p:cSld>
  <p:clrMapOvr>
    <a:masterClrMapping/>
  </p:clrMapOvr>
  <p:transition advTm="5000">
    <p:cut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21507"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2643174" y="1988840"/>
            <a:ext cx="3867150" cy="3323987"/>
          </a:xfrm>
          <a:prstGeom prst="rect">
            <a:avLst/>
          </a:prstGeom>
          <a:noFill/>
          <a:ln w="9525">
            <a:noFill/>
            <a:miter lim="800000"/>
            <a:headEnd/>
            <a:tailEnd/>
          </a:ln>
        </p:spPr>
        <p:txBody>
          <a:bodyPr wrap="square">
            <a:spAutoFit/>
          </a:bodyPr>
          <a:lstStyle/>
          <a:p>
            <a:pPr>
              <a:spcBef>
                <a:spcPct val="10000"/>
              </a:spcBef>
              <a:buFont typeface="Wingdings" pitchFamily="2" charset="2"/>
              <a:buChar char="ü"/>
              <a:defRPr/>
            </a:pPr>
            <a:r>
              <a:rPr lang="zh-TW" altLang="en-US" sz="6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免試入學</a:t>
            </a:r>
            <a:endParaRPr lang="en-US" altLang="zh-TW" sz="6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endParaRPr>
          </a:p>
          <a:p>
            <a:pPr>
              <a:spcBef>
                <a:spcPts val="1800"/>
              </a:spcBef>
              <a:buFont typeface="Wingdings" pitchFamily="2" charset="2"/>
              <a:buChar char="ü"/>
              <a:defRPr/>
            </a:pPr>
            <a:r>
              <a:rPr lang="zh-TW" altLang="en-US" sz="60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特色招生</a:t>
            </a:r>
            <a:endParaRPr lang="en-US" altLang="zh-TW" sz="60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endParaRPr>
          </a:p>
          <a:p>
            <a:pPr>
              <a:spcBef>
                <a:spcPts val="1800"/>
              </a:spcBef>
              <a:buFont typeface="Wingdings" pitchFamily="2" charset="2"/>
              <a:buChar char="ü"/>
              <a:defRPr/>
            </a:pPr>
            <a:r>
              <a:rPr lang="zh-TW" altLang="en-US" sz="6000" b="1" dirty="0">
                <a:solidFill>
                  <a:srgbClr val="0066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rPr>
              <a:t>其他招生</a:t>
            </a:r>
            <a:endParaRPr lang="en-US" altLang="zh-TW" sz="6000" b="1" dirty="0">
              <a:solidFill>
                <a:srgbClr val="0066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imes New Roman" pitchFamily="18" charset="0"/>
            </a:endParaRPr>
          </a:p>
        </p:txBody>
      </p:sp>
      <p:sp>
        <p:nvSpPr>
          <p:cNvPr id="7" name="Rectangle 7"/>
          <p:cNvSpPr>
            <a:spLocks noChangeArrowheads="1"/>
          </p:cNvSpPr>
          <p:nvPr/>
        </p:nvSpPr>
        <p:spPr bwMode="auto">
          <a:xfrm>
            <a:off x="395288" y="549275"/>
            <a:ext cx="2736850" cy="707886"/>
          </a:xfrm>
          <a:prstGeom prst="rect">
            <a:avLst/>
          </a:prstGeom>
          <a:solidFill>
            <a:srgbClr val="CCFFCC"/>
          </a:solidFill>
          <a:ln w="9525">
            <a:noFill/>
            <a:miter lim="800000"/>
            <a:headEnd/>
            <a:tailEnd/>
          </a:ln>
        </p:spPr>
        <p:txBody>
          <a:bodyPr>
            <a:spAutoFit/>
          </a:bodyPr>
          <a:lstStyle/>
          <a:p>
            <a:pPr algn="just">
              <a:defRPr/>
            </a:pPr>
            <a:r>
              <a:rPr lang="en-US" altLang="zh-TW" sz="4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3.</a:t>
            </a:r>
            <a:r>
              <a:rPr lang="zh-TW" altLang="en-US" sz="4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升學進路</a:t>
            </a:r>
            <a:endPar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anim calcmode="lin" valueType="num">
                                      <p:cBhvr additive="base">
                                        <p:cTn id="7" dur="1000" fill="hold"/>
                                        <p:tgtEl>
                                          <p:spTgt spid="11271"/>
                                        </p:tgtEl>
                                        <p:attrNameLst>
                                          <p:attrName>ppt_x</p:attrName>
                                        </p:attrNameLst>
                                      </p:cBhvr>
                                      <p:tavLst>
                                        <p:tav tm="0">
                                          <p:val>
                                            <p:strVal val="1+#ppt_w/2"/>
                                          </p:val>
                                        </p:tav>
                                        <p:tav tm="100000">
                                          <p:val>
                                            <p:strVal val="#ppt_x"/>
                                          </p:val>
                                        </p:tav>
                                      </p:tavLst>
                                    </p:anim>
                                    <p:anim calcmode="lin" valueType="num">
                                      <p:cBhvr additive="base">
                                        <p:cTn id="8" dur="1000" fill="hold"/>
                                        <p:tgtEl>
                                          <p:spTgt spid="112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8"/>
          <p:cNvSpPr>
            <a:spLocks noGrp="1" noChangeArrowheads="1"/>
          </p:cNvSpPr>
          <p:nvPr>
            <p:ph type="title" idx="4294967295"/>
          </p:nvPr>
        </p:nvSpPr>
        <p:spPr>
          <a:xfrm>
            <a:off x="251520" y="188640"/>
            <a:ext cx="8424863" cy="720725"/>
          </a:xfrm>
        </p:spPr>
        <p:txBody>
          <a:bodyPr>
            <a:noAutofit/>
          </a:bodyPr>
          <a:lstStyle/>
          <a:p>
            <a:pPr>
              <a:spcBef>
                <a:spcPts val="3600"/>
              </a:spcBef>
              <a:spcAft>
                <a:spcPts val="1800"/>
              </a:spcAft>
              <a:defRPr/>
            </a:pPr>
            <a:r>
              <a:rPr lang="zh-TW" altLang="en-US" b="1" dirty="0">
                <a:solidFill>
                  <a:srgbClr val="000099"/>
                </a:solidFill>
                <a:effectLst>
                  <a:outerShdw blurRad="38100" dist="38100" dir="2700000" algn="tl">
                    <a:srgbClr val="C0C0C0"/>
                  </a:outerShdw>
                </a:effectLst>
                <a:latin typeface="標楷體" pitchFamily="65" charset="-120"/>
                <a:ea typeface="標楷體" pitchFamily="65" charset="-120"/>
              </a:rPr>
              <a:t>特色招生相關入學管道</a:t>
            </a:r>
            <a:endParaRPr lang="zh-TW" altLang="en-US" b="1" dirty="0">
              <a:solidFill>
                <a:srgbClr val="FF0000"/>
              </a:solidFill>
              <a:effectLst>
                <a:outerShdw blurRad="38100" dist="38100" dir="2700000" algn="tl">
                  <a:srgbClr val="C0C0C0"/>
                </a:outerShdw>
              </a:effectLst>
              <a:latin typeface="標楷體" pitchFamily="65" charset="-120"/>
              <a:ea typeface="標楷體" pitchFamily="65"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1419556637"/>
              </p:ext>
            </p:extLst>
          </p:nvPr>
        </p:nvGraphicFramePr>
        <p:xfrm>
          <a:off x="431539" y="1016731"/>
          <a:ext cx="8280921" cy="4824537"/>
        </p:xfrm>
        <a:graphic>
          <a:graphicData uri="http://schemas.openxmlformats.org/drawingml/2006/table">
            <a:tbl>
              <a:tblPr/>
              <a:tblGrid>
                <a:gridCol w="576065">
                  <a:extLst>
                    <a:ext uri="{9D8B030D-6E8A-4147-A177-3AD203B41FA5}">
                      <a16:colId xmlns:a16="http://schemas.microsoft.com/office/drawing/2014/main" xmlns="" val="20000"/>
                    </a:ext>
                  </a:extLst>
                </a:gridCol>
                <a:gridCol w="4196893">
                  <a:extLst>
                    <a:ext uri="{9D8B030D-6E8A-4147-A177-3AD203B41FA5}">
                      <a16:colId xmlns:a16="http://schemas.microsoft.com/office/drawing/2014/main" xmlns="" val="20001"/>
                    </a:ext>
                  </a:extLst>
                </a:gridCol>
                <a:gridCol w="1200300">
                  <a:extLst>
                    <a:ext uri="{9D8B030D-6E8A-4147-A177-3AD203B41FA5}">
                      <a16:colId xmlns:a16="http://schemas.microsoft.com/office/drawing/2014/main" xmlns="" val="20002"/>
                    </a:ext>
                  </a:extLst>
                </a:gridCol>
                <a:gridCol w="2307663">
                  <a:extLst>
                    <a:ext uri="{9D8B030D-6E8A-4147-A177-3AD203B41FA5}">
                      <a16:colId xmlns:a16="http://schemas.microsoft.com/office/drawing/2014/main" xmlns="" val="20003"/>
                    </a:ext>
                  </a:extLst>
                </a:gridCol>
              </a:tblGrid>
              <a:tr h="1042682">
                <a:tc>
                  <a:txBody>
                    <a:bodyPr/>
                    <a:lstStyle/>
                    <a:p>
                      <a:pPr algn="ctr">
                        <a:spcAft>
                          <a:spcPts val="0"/>
                        </a:spcAft>
                      </a:pPr>
                      <a:r>
                        <a:rPr lang="zh-TW" sz="2000" b="1" kern="100" dirty="0">
                          <a:latin typeface="標楷體" panose="03000509000000000000" pitchFamily="65" charset="-120"/>
                          <a:ea typeface="標楷體" panose="03000509000000000000" pitchFamily="65" charset="-120"/>
                          <a:cs typeface="Times New Roman"/>
                        </a:rPr>
                        <a:t>編號</a:t>
                      </a: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tc>
                  <a:txBody>
                    <a:bodyPr/>
                    <a:lstStyle/>
                    <a:p>
                      <a:pPr algn="ctr">
                        <a:spcAft>
                          <a:spcPts val="0"/>
                        </a:spcAft>
                      </a:pPr>
                      <a:r>
                        <a:rPr lang="zh-TW" sz="3200" b="1" kern="100" dirty="0" smtClean="0">
                          <a:latin typeface="標楷體" panose="03000509000000000000" pitchFamily="65" charset="-120"/>
                          <a:ea typeface="標楷體" panose="03000509000000000000" pitchFamily="65" charset="-120"/>
                          <a:cs typeface="Times New Roman"/>
                        </a:rPr>
                        <a:t>入</a:t>
                      </a:r>
                      <a:r>
                        <a:rPr lang="zh-TW" altLang="en-US" sz="3200" b="1" kern="100" dirty="0" smtClean="0">
                          <a:latin typeface="標楷體" panose="03000509000000000000" pitchFamily="65" charset="-120"/>
                          <a:ea typeface="標楷體" panose="03000509000000000000" pitchFamily="65" charset="-120"/>
                          <a:cs typeface="Times New Roman"/>
                        </a:rPr>
                        <a:t>  </a:t>
                      </a:r>
                      <a:r>
                        <a:rPr lang="zh-TW" sz="3200" b="1" kern="100" dirty="0" smtClean="0">
                          <a:latin typeface="標楷體" panose="03000509000000000000" pitchFamily="65" charset="-120"/>
                          <a:ea typeface="標楷體" panose="03000509000000000000" pitchFamily="65" charset="-120"/>
                          <a:cs typeface="Times New Roman"/>
                        </a:rPr>
                        <a:t>學</a:t>
                      </a:r>
                      <a:r>
                        <a:rPr lang="zh-TW" altLang="en-US" sz="3200" b="1" kern="100" dirty="0" smtClean="0">
                          <a:latin typeface="標楷體" panose="03000509000000000000" pitchFamily="65" charset="-120"/>
                          <a:ea typeface="標楷體" panose="03000509000000000000" pitchFamily="65" charset="-120"/>
                          <a:cs typeface="Times New Roman"/>
                        </a:rPr>
                        <a:t>  </a:t>
                      </a:r>
                      <a:r>
                        <a:rPr lang="zh-TW" sz="3200" b="1" kern="100" dirty="0" smtClean="0">
                          <a:latin typeface="標楷體" panose="03000509000000000000" pitchFamily="65" charset="-120"/>
                          <a:ea typeface="標楷體" panose="03000509000000000000" pitchFamily="65" charset="-120"/>
                          <a:cs typeface="Times New Roman"/>
                        </a:rPr>
                        <a:t>管</a:t>
                      </a:r>
                      <a:r>
                        <a:rPr lang="zh-TW" altLang="en-US" sz="3200" b="1" kern="100" dirty="0" smtClean="0">
                          <a:latin typeface="標楷體" panose="03000509000000000000" pitchFamily="65" charset="-120"/>
                          <a:ea typeface="標楷體" panose="03000509000000000000" pitchFamily="65" charset="-120"/>
                          <a:cs typeface="Times New Roman"/>
                        </a:rPr>
                        <a:t>  </a:t>
                      </a:r>
                      <a:r>
                        <a:rPr lang="zh-TW" sz="3200" b="1" kern="100" dirty="0" smtClean="0">
                          <a:latin typeface="標楷體" panose="03000509000000000000" pitchFamily="65" charset="-120"/>
                          <a:ea typeface="標楷體" panose="03000509000000000000" pitchFamily="65" charset="-120"/>
                          <a:cs typeface="Times New Roman"/>
                        </a:rPr>
                        <a:t>道</a:t>
                      </a:r>
                      <a:endParaRPr lang="zh-TW" sz="3200" b="1" kern="100" dirty="0">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tc>
                  <a:txBody>
                    <a:bodyPr/>
                    <a:lstStyle/>
                    <a:p>
                      <a:pPr algn="ctr">
                        <a:spcAft>
                          <a:spcPts val="0"/>
                        </a:spcAft>
                      </a:pPr>
                      <a:r>
                        <a:rPr lang="zh-TW" sz="2000" b="1" kern="100" dirty="0">
                          <a:latin typeface="標楷體" panose="03000509000000000000" pitchFamily="65" charset="-120"/>
                          <a:ea typeface="標楷體" panose="03000509000000000000" pitchFamily="65" charset="-120"/>
                          <a:cs typeface="Times New Roman"/>
                        </a:rPr>
                        <a:t>辦理期程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tc>
                  <a:txBody>
                    <a:bodyPr/>
                    <a:lstStyle/>
                    <a:p>
                      <a:pPr algn="ctr">
                        <a:spcAft>
                          <a:spcPts val="0"/>
                        </a:spcAft>
                      </a:pPr>
                      <a:r>
                        <a:rPr lang="zh-TW" sz="2400" b="1" kern="100" dirty="0" smtClean="0">
                          <a:latin typeface="標楷體" panose="03000509000000000000" pitchFamily="65" charset="-120"/>
                          <a:ea typeface="標楷體" panose="03000509000000000000" pitchFamily="65" charset="-120"/>
                          <a:cs typeface="Times New Roman"/>
                        </a:rPr>
                        <a:t>備</a:t>
                      </a:r>
                      <a:r>
                        <a:rPr lang="zh-TW" altLang="en-US" sz="2400" b="1" kern="100" dirty="0" smtClean="0">
                          <a:latin typeface="標楷體" panose="03000509000000000000" pitchFamily="65" charset="-120"/>
                          <a:ea typeface="標楷體" panose="03000509000000000000" pitchFamily="65" charset="-120"/>
                          <a:cs typeface="Times New Roman"/>
                        </a:rPr>
                        <a:t>  </a:t>
                      </a:r>
                      <a:r>
                        <a:rPr lang="zh-TW" sz="2400" b="1" kern="100" dirty="0" smtClean="0">
                          <a:latin typeface="標楷體" panose="03000509000000000000" pitchFamily="65" charset="-120"/>
                          <a:ea typeface="標楷體" panose="03000509000000000000" pitchFamily="65" charset="-120"/>
                          <a:cs typeface="Times New Roman"/>
                        </a:rPr>
                        <a:t>註</a:t>
                      </a:r>
                      <a:endParaRPr lang="zh-TW" sz="2400" b="1" kern="100" dirty="0">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extLst>
                  <a:ext uri="{0D108BD9-81ED-4DB2-BD59-A6C34878D82A}">
                    <a16:rowId xmlns:a16="http://schemas.microsoft.com/office/drawing/2014/main" xmlns="" val="10000"/>
                  </a:ext>
                </a:extLst>
              </a:tr>
              <a:tr h="1042682">
                <a:tc>
                  <a:txBody>
                    <a:bodyPr/>
                    <a:lstStyle/>
                    <a:p>
                      <a:pPr algn="ctr">
                        <a:spcAft>
                          <a:spcPts val="0"/>
                        </a:spcAft>
                      </a:pPr>
                      <a:r>
                        <a:rPr lang="en-US" sz="2400" b="1" kern="100" dirty="0">
                          <a:solidFill>
                            <a:srgbClr val="FF0000"/>
                          </a:solidFill>
                          <a:latin typeface="標楷體" panose="03000509000000000000" pitchFamily="65" charset="-120"/>
                          <a:ea typeface="標楷體" panose="03000509000000000000" pitchFamily="65" charset="-120"/>
                          <a:cs typeface="Times New Roman"/>
                        </a:rPr>
                        <a:t>1</a:t>
                      </a:r>
                      <a:endParaRPr lang="zh-TW" sz="2400" b="1" kern="100" dirty="0">
                        <a:solidFill>
                          <a:srgbClr val="FF0000"/>
                        </a:solidFill>
                        <a:latin typeface="標楷體" panose="03000509000000000000" pitchFamily="65" charset="-120"/>
                        <a:ea typeface="標楷體" panose="03000509000000000000" pitchFamily="65" charset="-120"/>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just">
                        <a:spcAft>
                          <a:spcPts val="0"/>
                        </a:spcAft>
                      </a:pPr>
                      <a:r>
                        <a:rPr lang="zh-TW" altLang="en-US" sz="24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學科特招：</a:t>
                      </a:r>
                      <a:r>
                        <a:rPr lang="zh-TW" sz="13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基北區高</a:t>
                      </a:r>
                      <a:r>
                        <a:rPr lang="zh-TW" altLang="en-US" sz="13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級</a:t>
                      </a:r>
                      <a:r>
                        <a:rPr lang="zh-TW" sz="13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中</a:t>
                      </a:r>
                      <a:r>
                        <a:rPr lang="zh-TW" altLang="en-US" sz="13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等學校</a:t>
                      </a:r>
                      <a:r>
                        <a:rPr lang="zh-TW" altLang="zh-TW" sz="13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學科考試分發</a:t>
                      </a:r>
                      <a:endParaRPr lang="en-US" altLang="zh-TW" sz="13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endParaRPr>
                    </a:p>
                    <a:p>
                      <a:pPr algn="just">
                        <a:spcAft>
                          <a:spcPts val="0"/>
                        </a:spcAft>
                      </a:pPr>
                      <a:r>
                        <a:rPr lang="zh-TW" altLang="en-US" sz="13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 </a:t>
                      </a:r>
                      <a:r>
                        <a:rPr lang="zh-TW" altLang="en-US" sz="1300" b="1" kern="1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 </a:t>
                      </a:r>
                      <a:r>
                        <a:rPr lang="zh-TW" sz="1300" b="1" kern="1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入學</a:t>
                      </a:r>
                      <a:r>
                        <a:rPr lang="zh-TW" altLang="en-US" sz="1300" b="1" kern="1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（師大</a:t>
                      </a:r>
                      <a:r>
                        <a:rPr lang="zh-TW" altLang="en-US" sz="13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附中、政大</a:t>
                      </a:r>
                      <a:r>
                        <a:rPr lang="zh-TW" altLang="en-US" sz="1300" b="1" kern="1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附中、</a:t>
                      </a:r>
                      <a:r>
                        <a:rPr lang="zh-TW" altLang="en-US" sz="13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西松高中、海大</a:t>
                      </a:r>
                      <a:r>
                        <a:rPr lang="zh-TW" altLang="en-US" sz="1300" b="1" kern="1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附中）</a:t>
                      </a:r>
                      <a:endParaRPr lang="zh-TW" sz="13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spcAft>
                          <a:spcPts val="0"/>
                        </a:spcAft>
                      </a:pPr>
                      <a:r>
                        <a:rPr lang="en-US" sz="2000" b="1" kern="100" dirty="0">
                          <a:solidFill>
                            <a:srgbClr val="FF0000"/>
                          </a:solidFill>
                          <a:latin typeface="標楷體" panose="03000509000000000000" pitchFamily="65" charset="-120"/>
                          <a:ea typeface="標楷體" panose="03000509000000000000" pitchFamily="65" charset="-120"/>
                          <a:cs typeface="Times New Roman"/>
                        </a:rPr>
                        <a:t>6</a:t>
                      </a:r>
                      <a:r>
                        <a:rPr lang="zh-TW" sz="2000" b="1" kern="100" dirty="0">
                          <a:solidFill>
                            <a:srgbClr val="FF0000"/>
                          </a:solidFill>
                          <a:latin typeface="標楷體" panose="03000509000000000000" pitchFamily="65" charset="-120"/>
                          <a:ea typeface="標楷體" panose="03000509000000000000" pitchFamily="65" charset="-120"/>
                          <a:cs typeface="Times New Roman"/>
                        </a:rPr>
                        <a:t>月下旬</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spcAft>
                          <a:spcPts val="0"/>
                        </a:spcAft>
                      </a:pPr>
                      <a:r>
                        <a:rPr lang="zh-TW" altLang="en-US" sz="1800" b="1" kern="100" dirty="0">
                          <a:solidFill>
                            <a:srgbClr val="FF0000"/>
                          </a:solidFill>
                          <a:latin typeface="標楷體" panose="03000509000000000000" pitchFamily="65" charset="-120"/>
                          <a:ea typeface="標楷體" panose="03000509000000000000" pitchFamily="65" charset="-120"/>
                          <a:cs typeface="Times New Roman"/>
                        </a:rPr>
                        <a:t>各校單獨報名和考試</a:t>
                      </a:r>
                      <a:r>
                        <a:rPr lang="zh-TW" altLang="en-US" sz="1800" b="1" kern="100" dirty="0" smtClean="0">
                          <a:solidFill>
                            <a:srgbClr val="FF0000"/>
                          </a:solidFill>
                          <a:latin typeface="標楷體" panose="03000509000000000000" pitchFamily="65" charset="-120"/>
                          <a:ea typeface="標楷體" panose="03000509000000000000" pitchFamily="65" charset="-120"/>
                          <a:cs typeface="Times New Roman"/>
                        </a:rPr>
                        <a:t>，</a:t>
                      </a:r>
                      <a:endParaRPr lang="en-US" altLang="zh-TW" sz="1800" b="1" kern="100" dirty="0" smtClean="0">
                        <a:solidFill>
                          <a:srgbClr val="FF0000"/>
                        </a:solidFill>
                        <a:latin typeface="標楷體" panose="03000509000000000000" pitchFamily="65" charset="-120"/>
                        <a:ea typeface="標楷體" panose="03000509000000000000" pitchFamily="65" charset="-120"/>
                        <a:cs typeface="Times New Roman"/>
                      </a:endParaRPr>
                    </a:p>
                    <a:p>
                      <a:pPr algn="ctr">
                        <a:spcAft>
                          <a:spcPts val="0"/>
                        </a:spcAft>
                      </a:pPr>
                      <a:r>
                        <a:rPr lang="zh-TW" altLang="en-US" sz="1800" b="1" kern="100" dirty="0" smtClean="0">
                          <a:solidFill>
                            <a:srgbClr val="FF0000"/>
                          </a:solidFill>
                          <a:latin typeface="標楷體" panose="03000509000000000000" pitchFamily="65" charset="-120"/>
                          <a:ea typeface="標楷體" panose="03000509000000000000" pitchFamily="65" charset="-120"/>
                          <a:cs typeface="Times New Roman"/>
                        </a:rPr>
                        <a:t>併</a:t>
                      </a:r>
                      <a:r>
                        <a:rPr lang="zh-TW" altLang="en-US" sz="1800" b="1" kern="100" dirty="0">
                          <a:solidFill>
                            <a:srgbClr val="FF0000"/>
                          </a:solidFill>
                          <a:latin typeface="標楷體" panose="03000509000000000000" pitchFamily="65" charset="-120"/>
                          <a:ea typeface="標楷體" panose="03000509000000000000" pitchFamily="65" charset="-120"/>
                          <a:cs typeface="Times New Roman"/>
                        </a:rPr>
                        <a:t>基北區免試</a:t>
                      </a:r>
                      <a:r>
                        <a:rPr lang="zh-TW" altLang="en-US" sz="1800" b="1" kern="100" dirty="0" smtClean="0">
                          <a:solidFill>
                            <a:srgbClr val="FF0000"/>
                          </a:solidFill>
                          <a:latin typeface="標楷體" panose="03000509000000000000" pitchFamily="65" charset="-120"/>
                          <a:ea typeface="標楷體" panose="03000509000000000000" pitchFamily="65" charset="-120"/>
                          <a:cs typeface="Times New Roman"/>
                        </a:rPr>
                        <a:t>入學</a:t>
                      </a:r>
                      <a:endParaRPr lang="en-US" altLang="zh-TW" sz="1800" b="1" kern="100" dirty="0" smtClean="0">
                        <a:solidFill>
                          <a:srgbClr val="FF0000"/>
                        </a:solidFill>
                        <a:latin typeface="標楷體" panose="03000509000000000000" pitchFamily="65" charset="-120"/>
                        <a:ea typeface="標楷體" panose="03000509000000000000" pitchFamily="65" charset="-120"/>
                        <a:cs typeface="Times New Roman"/>
                      </a:endParaRPr>
                    </a:p>
                    <a:p>
                      <a:pPr algn="ctr">
                        <a:spcAft>
                          <a:spcPts val="0"/>
                        </a:spcAft>
                      </a:pPr>
                      <a:r>
                        <a:rPr lang="zh-TW" altLang="en-US" sz="1800" b="1" kern="100" dirty="0" smtClean="0">
                          <a:solidFill>
                            <a:srgbClr val="FF0000"/>
                          </a:solidFill>
                          <a:latin typeface="標楷體" panose="03000509000000000000" pitchFamily="65" charset="-120"/>
                          <a:ea typeface="標楷體" panose="03000509000000000000" pitchFamily="65" charset="-120"/>
                          <a:cs typeface="Times New Roman"/>
                        </a:rPr>
                        <a:t>聯合</a:t>
                      </a:r>
                      <a:r>
                        <a:rPr lang="zh-TW" altLang="en-US" sz="1800" b="1" kern="100" dirty="0">
                          <a:solidFill>
                            <a:srgbClr val="FF0000"/>
                          </a:solidFill>
                          <a:latin typeface="標楷體" panose="03000509000000000000" pitchFamily="65" charset="-120"/>
                          <a:ea typeface="標楷體" panose="03000509000000000000" pitchFamily="65" charset="-120"/>
                          <a:cs typeface="Times New Roman"/>
                        </a:rPr>
                        <a:t>分發</a:t>
                      </a:r>
                      <a:endParaRPr lang="en-US" sz="1800" b="1" kern="100" dirty="0">
                        <a:solidFill>
                          <a:srgbClr val="FF0000"/>
                        </a:solidFill>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xmlns="" val="10001"/>
                  </a:ext>
                </a:extLst>
              </a:tr>
              <a:tr h="615980">
                <a:tc>
                  <a:txBody>
                    <a:bodyPr/>
                    <a:lstStyle/>
                    <a:p>
                      <a:pPr algn="ctr">
                        <a:spcAft>
                          <a:spcPts val="0"/>
                        </a:spcAft>
                      </a:pPr>
                      <a:r>
                        <a:rPr lang="en-US" sz="2400" b="1" kern="100" dirty="0">
                          <a:solidFill>
                            <a:srgbClr val="3333FF"/>
                          </a:solidFill>
                          <a:latin typeface="標楷體" panose="03000509000000000000" pitchFamily="65" charset="-120"/>
                          <a:ea typeface="標楷體" panose="03000509000000000000" pitchFamily="65" charset="-120"/>
                          <a:cs typeface="Times New Roman"/>
                        </a:rPr>
                        <a:t>2</a:t>
                      </a:r>
                      <a:endParaRPr lang="zh-TW" sz="2400" b="1" kern="100" dirty="0">
                        <a:solidFill>
                          <a:srgbClr val="3333FF"/>
                        </a:solidFill>
                        <a:latin typeface="標楷體" panose="03000509000000000000" pitchFamily="65" charset="-120"/>
                        <a:ea typeface="標楷體" panose="03000509000000000000" pitchFamily="65" charset="-120"/>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zh-TW" altLang="en-US" sz="24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專業：</a:t>
                      </a:r>
                      <a:r>
                        <a:rPr lang="zh-TW" sz="16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專業群科甄選入學</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n-US" sz="2400" b="1" kern="100" dirty="0">
                          <a:solidFill>
                            <a:srgbClr val="3333FF"/>
                          </a:solidFill>
                          <a:latin typeface="標楷體" panose="03000509000000000000" pitchFamily="65" charset="-120"/>
                          <a:ea typeface="標楷體" panose="03000509000000000000" pitchFamily="65" charset="-120"/>
                          <a:cs typeface="Times New Roman"/>
                        </a:rPr>
                        <a:t>3</a:t>
                      </a:r>
                      <a:r>
                        <a:rPr lang="zh-TW" sz="2400" b="1" kern="100" dirty="0">
                          <a:solidFill>
                            <a:srgbClr val="3333FF"/>
                          </a:solidFill>
                          <a:latin typeface="標楷體" panose="03000509000000000000" pitchFamily="65" charset="-120"/>
                          <a:ea typeface="標楷體" panose="03000509000000000000" pitchFamily="65" charset="-120"/>
                          <a:cs typeface="Times New Roman"/>
                        </a:rPr>
                        <a:t>〜</a:t>
                      </a:r>
                      <a:r>
                        <a:rPr lang="en-US" sz="2400" b="1" kern="100" dirty="0">
                          <a:solidFill>
                            <a:srgbClr val="3333FF"/>
                          </a:solidFill>
                          <a:latin typeface="標楷體" panose="03000509000000000000" pitchFamily="65" charset="-120"/>
                          <a:ea typeface="標楷體" panose="03000509000000000000" pitchFamily="65" charset="-120"/>
                          <a:cs typeface="Times New Roman"/>
                        </a:rPr>
                        <a:t>4</a:t>
                      </a:r>
                      <a:r>
                        <a:rPr lang="zh-TW" sz="2400" b="1" kern="100" dirty="0">
                          <a:solidFill>
                            <a:srgbClr val="3333FF"/>
                          </a:solidFill>
                          <a:latin typeface="標楷體" panose="03000509000000000000" pitchFamily="65" charset="-120"/>
                          <a:ea typeface="標楷體" panose="03000509000000000000" pitchFamily="65" charset="-120"/>
                          <a:cs typeface="Times New Roman"/>
                        </a:rPr>
                        <a:t>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kern="100" dirty="0">
                          <a:solidFill>
                            <a:srgbClr val="3333FF"/>
                          </a:solidFill>
                          <a:latin typeface="標楷體" panose="03000509000000000000" pitchFamily="65" charset="-120"/>
                          <a:ea typeface="標楷體" panose="03000509000000000000" pitchFamily="65" charset="-120"/>
                          <a:cs typeface="Times New Roman"/>
                        </a:rPr>
                        <a:t>集體報名</a:t>
                      </a:r>
                      <a:r>
                        <a:rPr lang="zh-TW" altLang="en-US" sz="1800" b="1" kern="100" dirty="0" smtClean="0">
                          <a:solidFill>
                            <a:srgbClr val="3333FF"/>
                          </a:solidFill>
                          <a:latin typeface="標楷體" panose="03000509000000000000" pitchFamily="65" charset="-120"/>
                          <a:ea typeface="標楷體" panose="03000509000000000000" pitchFamily="65" charset="-120"/>
                          <a:cs typeface="Times New Roman"/>
                        </a:rPr>
                        <a:t>，</a:t>
                      </a:r>
                      <a:endParaRPr lang="en-US" altLang="zh-TW" sz="1800" b="1" kern="100" dirty="0" smtClean="0">
                        <a:solidFill>
                          <a:srgbClr val="3333FF"/>
                        </a:solidFill>
                        <a:latin typeface="標楷體" panose="03000509000000000000" pitchFamily="65" charset="-120"/>
                        <a:ea typeface="標楷體" panose="03000509000000000000" pitchFamily="65" charset="-120"/>
                        <a:cs typeface="Times New Roman"/>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kern="100" dirty="0" smtClean="0">
                          <a:solidFill>
                            <a:srgbClr val="3333FF"/>
                          </a:solidFill>
                          <a:latin typeface="標楷體" panose="03000509000000000000" pitchFamily="65" charset="-120"/>
                          <a:ea typeface="標楷體" panose="03000509000000000000" pitchFamily="65" charset="-120"/>
                          <a:cs typeface="Times New Roman"/>
                        </a:rPr>
                        <a:t>各</a:t>
                      </a:r>
                      <a:r>
                        <a:rPr lang="zh-TW" altLang="en-US" sz="1800" b="1" kern="100" dirty="0">
                          <a:solidFill>
                            <a:srgbClr val="3333FF"/>
                          </a:solidFill>
                          <a:latin typeface="標楷體" panose="03000509000000000000" pitchFamily="65" charset="-120"/>
                          <a:ea typeface="標楷體" panose="03000509000000000000" pitchFamily="65" charset="-120"/>
                          <a:cs typeface="Times New Roman"/>
                        </a:rPr>
                        <a:t>校單獨考試和分發</a:t>
                      </a:r>
                      <a:endParaRPr lang="en-US" sz="1800" b="1" kern="100" dirty="0">
                        <a:solidFill>
                          <a:srgbClr val="3333FF"/>
                        </a:solidFill>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xmlns="" val="10002"/>
                  </a:ext>
                </a:extLst>
              </a:tr>
              <a:tr h="521341">
                <a:tc>
                  <a:txBody>
                    <a:bodyPr/>
                    <a:lstStyle/>
                    <a:p>
                      <a:pPr algn="ctr">
                        <a:spcAft>
                          <a:spcPts val="0"/>
                        </a:spcAft>
                      </a:pPr>
                      <a:r>
                        <a:rPr lang="en-US" altLang="zh-TW" sz="2400" b="1" kern="100" dirty="0">
                          <a:solidFill>
                            <a:srgbClr val="3333FF"/>
                          </a:solidFill>
                          <a:latin typeface="標楷體" panose="03000509000000000000" pitchFamily="65" charset="-120"/>
                          <a:ea typeface="標楷體" panose="03000509000000000000" pitchFamily="65" charset="-120"/>
                          <a:cs typeface="Times New Roman"/>
                        </a:rPr>
                        <a:t>3</a:t>
                      </a:r>
                      <a:endParaRPr lang="zh-TW" sz="2400" b="1" kern="100" dirty="0">
                        <a:solidFill>
                          <a:srgbClr val="3333FF"/>
                        </a:solidFill>
                        <a:latin typeface="標楷體" panose="03000509000000000000" pitchFamily="65" charset="-120"/>
                        <a:ea typeface="標楷體" panose="03000509000000000000" pitchFamily="65" charset="-120"/>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zh-TW" altLang="en-US" sz="24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科學：</a:t>
                      </a:r>
                      <a:r>
                        <a:rPr lang="zh-TW" sz="14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科學</a:t>
                      </a:r>
                      <a:r>
                        <a:rPr lang="zh-TW" sz="1400" b="1" kern="1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班</a:t>
                      </a:r>
                      <a:r>
                        <a:rPr lang="zh-TW" altLang="en-US" sz="1400" b="1" kern="1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（建</a:t>
                      </a:r>
                      <a:r>
                        <a:rPr lang="zh-TW" altLang="en-US" sz="14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中、北一女、師大</a:t>
                      </a:r>
                      <a:r>
                        <a:rPr lang="zh-TW" altLang="en-US" sz="1400" b="1" kern="1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附中）</a:t>
                      </a:r>
                      <a:endParaRPr lang="zh-TW" sz="14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n-US" sz="2400" b="1" kern="100" dirty="0">
                          <a:solidFill>
                            <a:srgbClr val="3333FF"/>
                          </a:solidFill>
                          <a:latin typeface="標楷體" panose="03000509000000000000" pitchFamily="65" charset="-120"/>
                          <a:ea typeface="標楷體" panose="03000509000000000000" pitchFamily="65" charset="-120"/>
                          <a:cs typeface="Times New Roman"/>
                        </a:rPr>
                        <a:t>2</a:t>
                      </a:r>
                      <a:r>
                        <a:rPr lang="zh-TW" sz="2400" b="1" kern="100" dirty="0">
                          <a:solidFill>
                            <a:srgbClr val="3333FF"/>
                          </a:solidFill>
                          <a:latin typeface="標楷體" panose="03000509000000000000" pitchFamily="65" charset="-120"/>
                          <a:ea typeface="標楷體" panose="03000509000000000000" pitchFamily="65" charset="-120"/>
                          <a:cs typeface="Times New Roman"/>
                        </a:rPr>
                        <a:t>〜</a:t>
                      </a:r>
                      <a:r>
                        <a:rPr lang="en-US" sz="2400" b="1" kern="100" dirty="0">
                          <a:solidFill>
                            <a:srgbClr val="3333FF"/>
                          </a:solidFill>
                          <a:latin typeface="標楷體" panose="03000509000000000000" pitchFamily="65" charset="-120"/>
                          <a:ea typeface="標楷體" panose="03000509000000000000" pitchFamily="65" charset="-120"/>
                          <a:cs typeface="Times New Roman"/>
                        </a:rPr>
                        <a:t>3</a:t>
                      </a:r>
                      <a:r>
                        <a:rPr lang="zh-TW" sz="2400" b="1" kern="100" dirty="0">
                          <a:solidFill>
                            <a:srgbClr val="3333FF"/>
                          </a:solidFill>
                          <a:latin typeface="標楷體" panose="03000509000000000000" pitchFamily="65" charset="-120"/>
                          <a:ea typeface="標楷體" panose="03000509000000000000" pitchFamily="65" charset="-120"/>
                          <a:cs typeface="Times New Roman"/>
                        </a:rPr>
                        <a:t>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kern="100" dirty="0">
                          <a:solidFill>
                            <a:srgbClr val="3333FF"/>
                          </a:solidFill>
                          <a:latin typeface="標楷體" panose="03000509000000000000" pitchFamily="65" charset="-120"/>
                          <a:ea typeface="標楷體" panose="03000509000000000000" pitchFamily="65" charset="-120"/>
                          <a:cs typeface="Times New Roman"/>
                        </a:rPr>
                        <a:t>各校單獨招生</a:t>
                      </a:r>
                      <a:endParaRPr lang="en-US" sz="1800" b="1" kern="100" dirty="0">
                        <a:solidFill>
                          <a:srgbClr val="3333FF"/>
                        </a:solidFill>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xmlns="" val="1394490650"/>
                  </a:ext>
                </a:extLst>
              </a:tr>
              <a:tr h="521341">
                <a:tc>
                  <a:txBody>
                    <a:bodyPr/>
                    <a:lstStyle/>
                    <a:p>
                      <a:pPr algn="ctr">
                        <a:spcAft>
                          <a:spcPts val="0"/>
                        </a:spcAft>
                      </a:pPr>
                      <a:r>
                        <a:rPr lang="en-US" altLang="zh-TW" sz="2400" b="1" kern="100" dirty="0">
                          <a:solidFill>
                            <a:srgbClr val="3333FF"/>
                          </a:solidFill>
                          <a:latin typeface="標楷體" panose="03000509000000000000" pitchFamily="65" charset="-120"/>
                          <a:ea typeface="標楷體" panose="03000509000000000000" pitchFamily="65" charset="-120"/>
                          <a:cs typeface="Times New Roman"/>
                        </a:rPr>
                        <a:t>4</a:t>
                      </a:r>
                      <a:endParaRPr lang="zh-TW" sz="2400" b="1" kern="100" dirty="0">
                        <a:solidFill>
                          <a:srgbClr val="3333FF"/>
                        </a:solidFill>
                        <a:latin typeface="標楷體" panose="03000509000000000000" pitchFamily="65" charset="-120"/>
                        <a:ea typeface="標楷體" panose="03000509000000000000" pitchFamily="65" charset="-120"/>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zh-TW" altLang="en-US" sz="24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體育：</a:t>
                      </a:r>
                      <a:r>
                        <a:rPr lang="zh-TW" sz="16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體育</a:t>
                      </a:r>
                      <a:r>
                        <a:rPr lang="zh-TW" sz="1600" b="1" kern="1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班</a:t>
                      </a:r>
                      <a:r>
                        <a:rPr lang="zh-TW" altLang="en-US" sz="1600" b="1" kern="100" dirty="0" smtClean="0">
                          <a:solidFill>
                            <a:srgbClr val="3333FF"/>
                          </a:solidFill>
                          <a:effectLst>
                            <a:outerShdw blurRad="38100" dist="38100" dir="2700000" algn="tl">
                              <a:srgbClr val="000000">
                                <a:alpha val="43137"/>
                              </a:srgbClr>
                            </a:outerShdw>
                          </a:effectLst>
                          <a:latin typeface="標楷體"/>
                          <a:ea typeface="標楷體"/>
                          <a:cs typeface="Times New Roman"/>
                        </a:rPr>
                        <a:t>（安樂、八斗）</a:t>
                      </a:r>
                      <a:r>
                        <a:rPr lang="en-US" altLang="zh-TW" sz="1600" b="1" kern="1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&amp;</a:t>
                      </a:r>
                      <a:r>
                        <a:rPr lang="zh-TW" altLang="en-US" sz="1600" b="1" kern="1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 </a:t>
                      </a:r>
                      <a:r>
                        <a:rPr lang="zh-TW" altLang="zh-TW" sz="1600" b="1" kern="1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運動</a:t>
                      </a:r>
                      <a:r>
                        <a:rPr lang="zh-TW" altLang="zh-TW" sz="16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優良</a:t>
                      </a:r>
                      <a:endParaRPr lang="zh-TW" altLang="en-US" sz="16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n-US" sz="2400" b="1" kern="100" dirty="0">
                          <a:solidFill>
                            <a:srgbClr val="3333FF"/>
                          </a:solidFill>
                          <a:latin typeface="標楷體" panose="03000509000000000000" pitchFamily="65" charset="-120"/>
                          <a:ea typeface="標楷體" panose="03000509000000000000" pitchFamily="65" charset="-120"/>
                          <a:cs typeface="Times New Roman"/>
                        </a:rPr>
                        <a:t>5</a:t>
                      </a:r>
                      <a:r>
                        <a:rPr lang="zh-TW" sz="2400" b="1" kern="100" dirty="0">
                          <a:solidFill>
                            <a:srgbClr val="3333FF"/>
                          </a:solidFill>
                          <a:latin typeface="標楷體" panose="03000509000000000000" pitchFamily="65" charset="-120"/>
                          <a:ea typeface="標楷體" panose="03000509000000000000" pitchFamily="65" charset="-120"/>
                          <a:cs typeface="Times New Roman"/>
                        </a:rPr>
                        <a:t>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kern="100" dirty="0">
                          <a:solidFill>
                            <a:srgbClr val="3333FF"/>
                          </a:solidFill>
                          <a:latin typeface="標楷體" panose="03000509000000000000" pitchFamily="65" charset="-120"/>
                          <a:ea typeface="標楷體" panose="03000509000000000000" pitchFamily="65" charset="-120"/>
                          <a:cs typeface="Times New Roman"/>
                        </a:rPr>
                        <a:t>各校單獨招生</a:t>
                      </a:r>
                      <a:endParaRPr lang="en-US" sz="1800" b="1" kern="100" dirty="0">
                        <a:solidFill>
                          <a:srgbClr val="3333FF"/>
                        </a:solidFill>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xmlns="" val="10004"/>
                  </a:ext>
                </a:extLst>
              </a:tr>
              <a:tr h="559170">
                <a:tc>
                  <a:txBody>
                    <a:bodyPr/>
                    <a:lstStyle/>
                    <a:p>
                      <a:pPr algn="ctr">
                        <a:spcAft>
                          <a:spcPts val="0"/>
                        </a:spcAft>
                      </a:pPr>
                      <a:r>
                        <a:rPr lang="en-US" altLang="zh-TW" sz="2400" b="1" kern="100" dirty="0">
                          <a:solidFill>
                            <a:srgbClr val="3333FF"/>
                          </a:solidFill>
                          <a:latin typeface="標楷體" panose="03000509000000000000" pitchFamily="65" charset="-120"/>
                          <a:ea typeface="標楷體" panose="03000509000000000000" pitchFamily="65" charset="-120"/>
                          <a:cs typeface="Times New Roman"/>
                        </a:rPr>
                        <a:t>5</a:t>
                      </a:r>
                      <a:endParaRPr lang="zh-TW" sz="2400" b="1" kern="100" dirty="0">
                        <a:solidFill>
                          <a:srgbClr val="3333FF"/>
                        </a:solidFill>
                        <a:latin typeface="標楷體" panose="03000509000000000000" pitchFamily="65" charset="-120"/>
                        <a:ea typeface="標楷體" panose="03000509000000000000" pitchFamily="65" charset="-120"/>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zh-TW" altLang="en-US" sz="24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藝術：</a:t>
                      </a:r>
                      <a:r>
                        <a:rPr lang="zh-TW" sz="13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藝術才能</a:t>
                      </a:r>
                      <a:r>
                        <a:rPr lang="zh-TW" sz="1300" b="1" kern="1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班</a:t>
                      </a:r>
                      <a:r>
                        <a:rPr lang="zh-TW" altLang="en-US" sz="1300" b="1" kern="1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a:t>
                      </a:r>
                      <a:r>
                        <a:rPr lang="zh-TW" sz="1300" b="1" kern="1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音樂</a:t>
                      </a:r>
                      <a:r>
                        <a:rPr lang="zh-TW" sz="13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a:t>
                      </a:r>
                      <a:r>
                        <a:rPr lang="zh-TW" altLang="zh-TW" sz="13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美術、</a:t>
                      </a:r>
                      <a:r>
                        <a:rPr lang="zh-TW" sz="13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舞蹈、</a:t>
                      </a:r>
                      <a:r>
                        <a:rPr lang="zh-TW" sz="1300" b="1" kern="1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戲劇</a:t>
                      </a:r>
                      <a:r>
                        <a:rPr lang="zh-TW" altLang="en-US" sz="1300" b="1" kern="1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a:t>
                      </a:r>
                      <a:endParaRPr lang="zh-TW" sz="13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n-US" sz="2400" b="1" kern="100" dirty="0">
                          <a:solidFill>
                            <a:srgbClr val="3333FF"/>
                          </a:solidFill>
                          <a:latin typeface="標楷體" panose="03000509000000000000" pitchFamily="65" charset="-120"/>
                          <a:ea typeface="標楷體" panose="03000509000000000000" pitchFamily="65" charset="-120"/>
                          <a:cs typeface="Times New Roman"/>
                        </a:rPr>
                        <a:t>3</a:t>
                      </a:r>
                      <a:r>
                        <a:rPr lang="zh-TW" sz="2400" b="1" kern="100" dirty="0">
                          <a:solidFill>
                            <a:srgbClr val="3333FF"/>
                          </a:solidFill>
                          <a:latin typeface="標楷體" panose="03000509000000000000" pitchFamily="65" charset="-120"/>
                          <a:ea typeface="標楷體" panose="03000509000000000000" pitchFamily="65" charset="-120"/>
                          <a:cs typeface="Times New Roman"/>
                        </a:rPr>
                        <a:t>〜</a:t>
                      </a:r>
                      <a:r>
                        <a:rPr lang="en-US" sz="2400" b="1" kern="100" dirty="0">
                          <a:solidFill>
                            <a:srgbClr val="3333FF"/>
                          </a:solidFill>
                          <a:latin typeface="標楷體" panose="03000509000000000000" pitchFamily="65" charset="-120"/>
                          <a:ea typeface="標楷體" panose="03000509000000000000" pitchFamily="65" charset="-120"/>
                          <a:cs typeface="Times New Roman"/>
                        </a:rPr>
                        <a:t>6</a:t>
                      </a:r>
                      <a:r>
                        <a:rPr lang="zh-TW" sz="2400" b="1" kern="100" dirty="0">
                          <a:solidFill>
                            <a:srgbClr val="3333FF"/>
                          </a:solidFill>
                          <a:latin typeface="標楷體" panose="03000509000000000000" pitchFamily="65" charset="-120"/>
                          <a:ea typeface="標楷體" panose="03000509000000000000" pitchFamily="65" charset="-120"/>
                          <a:cs typeface="Times New Roman"/>
                        </a:rPr>
                        <a:t>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zh-TW" altLang="en-US" sz="1800" b="1" kern="100" dirty="0">
                          <a:solidFill>
                            <a:srgbClr val="3333FF"/>
                          </a:solidFill>
                          <a:latin typeface="標楷體" panose="03000509000000000000" pitchFamily="65" charset="-120"/>
                          <a:ea typeface="標楷體" panose="03000509000000000000" pitchFamily="65" charset="-120"/>
                          <a:cs typeface="Times New Roman"/>
                        </a:rPr>
                        <a:t>聯合分發</a:t>
                      </a:r>
                      <a:endParaRPr lang="en-US" sz="1800" b="1" kern="100" dirty="0">
                        <a:solidFill>
                          <a:srgbClr val="3333FF"/>
                        </a:solidFill>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xmlns="" val="10005"/>
                  </a:ext>
                </a:extLst>
              </a:tr>
              <a:tr h="521341">
                <a:tc>
                  <a:txBody>
                    <a:bodyPr/>
                    <a:lstStyle/>
                    <a:p>
                      <a:pPr algn="ctr">
                        <a:spcAft>
                          <a:spcPts val="0"/>
                        </a:spcAft>
                      </a:pPr>
                      <a:r>
                        <a:rPr lang="en-US" altLang="zh-TW" sz="2400" b="1" kern="100" dirty="0">
                          <a:solidFill>
                            <a:srgbClr val="008000"/>
                          </a:solidFill>
                          <a:latin typeface="標楷體" panose="03000509000000000000" pitchFamily="65" charset="-120"/>
                          <a:ea typeface="標楷體" panose="03000509000000000000" pitchFamily="65" charset="-120"/>
                          <a:cs typeface="Times New Roman"/>
                        </a:rPr>
                        <a:t>6</a:t>
                      </a:r>
                      <a:endParaRPr lang="zh-TW" sz="2400" b="1" kern="100" dirty="0">
                        <a:solidFill>
                          <a:srgbClr val="008000"/>
                        </a:solidFill>
                        <a:latin typeface="標楷體" panose="03000509000000000000" pitchFamily="65" charset="-120"/>
                        <a:ea typeface="標楷體" panose="03000509000000000000" pitchFamily="65" charset="-120"/>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zh-TW" sz="2000" b="1" kern="10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七年一貫甄選</a:t>
                      </a:r>
                      <a:r>
                        <a:rPr lang="zh-TW" sz="2000" b="1" kern="100" dirty="0" smtClean="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入學</a:t>
                      </a:r>
                      <a:r>
                        <a:rPr lang="zh-TW" altLang="en-US" sz="1400" b="1" kern="100" dirty="0" smtClean="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a:t>
                      </a:r>
                      <a:r>
                        <a:rPr lang="zh-TW" altLang="zh-TW" sz="1400" b="1" kern="100" dirty="0" smtClean="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音樂</a:t>
                      </a:r>
                      <a:r>
                        <a:rPr lang="zh-TW" altLang="zh-TW" sz="1400" b="1" kern="10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、美術、</a:t>
                      </a:r>
                      <a:r>
                        <a:rPr lang="zh-TW" altLang="zh-TW" sz="1400" b="1" kern="100" dirty="0" smtClean="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舞蹈</a:t>
                      </a:r>
                      <a:r>
                        <a:rPr lang="zh-TW" altLang="en-US" sz="1400" b="1" kern="100" dirty="0" smtClean="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a:t>
                      </a:r>
                      <a:endParaRPr lang="zh-TW" sz="1400" b="1" kern="10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n-US" sz="2400" b="1" kern="100" dirty="0">
                          <a:solidFill>
                            <a:srgbClr val="008000"/>
                          </a:solidFill>
                          <a:latin typeface="標楷體" panose="03000509000000000000" pitchFamily="65" charset="-120"/>
                          <a:ea typeface="標楷體" panose="03000509000000000000" pitchFamily="65" charset="-120"/>
                          <a:cs typeface="Times New Roman"/>
                        </a:rPr>
                        <a:t>2</a:t>
                      </a:r>
                      <a:r>
                        <a:rPr lang="zh-TW" sz="2400" b="1" kern="100" dirty="0">
                          <a:solidFill>
                            <a:srgbClr val="008000"/>
                          </a:solidFill>
                          <a:latin typeface="標楷體" panose="03000509000000000000" pitchFamily="65" charset="-120"/>
                          <a:ea typeface="標楷體" panose="03000509000000000000" pitchFamily="65" charset="-120"/>
                          <a:cs typeface="Times New Roman"/>
                        </a:rPr>
                        <a:t>〜</a:t>
                      </a:r>
                      <a:r>
                        <a:rPr lang="en-US" sz="2400" b="1" kern="100" dirty="0">
                          <a:solidFill>
                            <a:srgbClr val="008000"/>
                          </a:solidFill>
                          <a:latin typeface="標楷體" panose="03000509000000000000" pitchFamily="65" charset="-120"/>
                          <a:ea typeface="標楷體" panose="03000509000000000000" pitchFamily="65" charset="-120"/>
                          <a:cs typeface="Times New Roman"/>
                        </a:rPr>
                        <a:t>4</a:t>
                      </a:r>
                      <a:r>
                        <a:rPr lang="zh-TW" sz="2400" b="1" kern="100" dirty="0">
                          <a:solidFill>
                            <a:srgbClr val="008000"/>
                          </a:solidFill>
                          <a:latin typeface="標楷體" panose="03000509000000000000" pitchFamily="65" charset="-120"/>
                          <a:ea typeface="標楷體" panose="03000509000000000000" pitchFamily="65" charset="-120"/>
                          <a:cs typeface="Times New Roman"/>
                        </a:rPr>
                        <a:t>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kern="100" dirty="0">
                          <a:solidFill>
                            <a:srgbClr val="008000"/>
                          </a:solidFill>
                          <a:latin typeface="標楷體" panose="03000509000000000000" pitchFamily="65" charset="-120"/>
                          <a:ea typeface="標楷體" panose="03000509000000000000" pitchFamily="65" charset="-120"/>
                          <a:cs typeface="Times New Roman"/>
                        </a:rPr>
                        <a:t>各校單獨招生</a:t>
                      </a:r>
                      <a:endParaRPr lang="en-US" sz="1800" b="1" kern="100" dirty="0">
                        <a:solidFill>
                          <a:srgbClr val="008000"/>
                        </a:solidFill>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2937159652"/>
                  </a:ext>
                </a:extLst>
              </a:tr>
            </a:tbl>
          </a:graphicData>
        </a:graphic>
      </p:graphicFrame>
      <p:sp>
        <p:nvSpPr>
          <p:cNvPr id="2" name="矩形 1"/>
          <p:cNvSpPr/>
          <p:nvPr/>
        </p:nvSpPr>
        <p:spPr>
          <a:xfrm>
            <a:off x="0" y="6026778"/>
            <a:ext cx="9144000" cy="877163"/>
          </a:xfrm>
          <a:prstGeom prst="rect">
            <a:avLst/>
          </a:prstGeom>
          <a:solidFill>
            <a:srgbClr val="FFFF00"/>
          </a:solidFill>
        </p:spPr>
        <p:txBody>
          <a:bodyPr wrap="square">
            <a:spAutoFit/>
          </a:bodyPr>
          <a:lstStyle/>
          <a:p>
            <a:r>
              <a:rPr lang="zh-TW" altLang="en-US" sz="1700" b="1" dirty="0">
                <a:solidFill>
                  <a:srgbClr val="000000"/>
                </a:solidFill>
                <a:latin typeface="標楷體" panose="03000509000000000000" pitchFamily="65" charset="-120"/>
                <a:ea typeface="標楷體" panose="03000509000000000000" pitchFamily="65" charset="-120"/>
              </a:rPr>
              <a:t>七年一貫制為</a:t>
            </a:r>
            <a:r>
              <a:rPr lang="zh-TW" altLang="en-US" sz="1700" b="1" dirty="0" smtClean="0">
                <a:solidFill>
                  <a:srgbClr val="FF0000"/>
                </a:solidFill>
                <a:latin typeface="標楷體" panose="03000509000000000000" pitchFamily="65" charset="-120"/>
                <a:ea typeface="標楷體" panose="03000509000000000000" pitchFamily="65" charset="-120"/>
              </a:rPr>
              <a:t>特殊藝術</a:t>
            </a:r>
            <a:r>
              <a:rPr lang="zh-TW" altLang="en-US" sz="1700" b="1" dirty="0">
                <a:solidFill>
                  <a:srgbClr val="FF0000"/>
                </a:solidFill>
                <a:latin typeface="標楷體" panose="03000509000000000000" pitchFamily="65" charset="-120"/>
                <a:ea typeface="標楷體" panose="03000509000000000000" pitchFamily="65" charset="-120"/>
              </a:rPr>
              <a:t>類科</a:t>
            </a:r>
            <a:r>
              <a:rPr lang="zh-TW" altLang="en-US" sz="1700" b="1" dirty="0">
                <a:solidFill>
                  <a:srgbClr val="000000"/>
                </a:solidFill>
                <a:latin typeface="標楷體" panose="03000509000000000000" pitchFamily="65" charset="-120"/>
                <a:ea typeface="標楷體" panose="03000509000000000000" pitchFamily="65" charset="-120"/>
              </a:rPr>
              <a:t>教育學制，技專校院中包含</a:t>
            </a:r>
            <a:r>
              <a:rPr lang="zh-TW" altLang="en-US" sz="1700" b="1" dirty="0">
                <a:solidFill>
                  <a:srgbClr val="FF0000"/>
                </a:solidFill>
                <a:latin typeface="標楷體" panose="03000509000000000000" pitchFamily="65" charset="-120"/>
                <a:ea typeface="標楷體" panose="03000509000000000000" pitchFamily="65" charset="-120"/>
              </a:rPr>
              <a:t>台南應用科技大學</a:t>
            </a:r>
            <a:r>
              <a:rPr lang="zh-TW" altLang="en-US" sz="1700" b="1" dirty="0">
                <a:solidFill>
                  <a:srgbClr val="000000"/>
                </a:solidFill>
                <a:latin typeface="標楷體" panose="03000509000000000000" pitchFamily="65" charset="-120"/>
                <a:ea typeface="標楷體" panose="03000509000000000000" pitchFamily="65" charset="-120"/>
              </a:rPr>
              <a:t>、</a:t>
            </a:r>
            <a:r>
              <a:rPr lang="zh-TW" altLang="en-US" sz="1700" b="1" dirty="0">
                <a:solidFill>
                  <a:srgbClr val="FF0000"/>
                </a:solidFill>
                <a:latin typeface="標楷體" panose="03000509000000000000" pitchFamily="65" charset="-120"/>
                <a:ea typeface="標楷體" panose="03000509000000000000" pitchFamily="65" charset="-120"/>
              </a:rPr>
              <a:t>東方設計大學</a:t>
            </a:r>
            <a:r>
              <a:rPr lang="zh-TW" altLang="en-US" sz="1700" b="1" dirty="0">
                <a:solidFill>
                  <a:srgbClr val="000000"/>
                </a:solidFill>
                <a:latin typeface="標楷體" panose="03000509000000000000" pitchFamily="65" charset="-120"/>
                <a:ea typeface="標楷體" panose="03000509000000000000" pitchFamily="65" charset="-120"/>
              </a:rPr>
              <a:t>皆有</a:t>
            </a:r>
            <a:r>
              <a:rPr lang="zh-TW" altLang="en-US" sz="1700" b="1" dirty="0" smtClean="0">
                <a:solidFill>
                  <a:srgbClr val="000000"/>
                </a:solidFill>
                <a:latin typeface="標楷體" panose="03000509000000000000" pitchFamily="65" charset="-120"/>
                <a:ea typeface="標楷體" panose="03000509000000000000" pitchFamily="65" charset="-120"/>
              </a:rPr>
              <a:t>辦理，</a:t>
            </a:r>
            <a:r>
              <a:rPr lang="zh-TW" altLang="en-US" sz="1700" b="1" dirty="0">
                <a:solidFill>
                  <a:srgbClr val="000000"/>
                </a:solidFill>
                <a:latin typeface="標楷體" panose="03000509000000000000" pitchFamily="65" charset="-120"/>
                <a:ea typeface="標楷體" panose="03000509000000000000" pitchFamily="65" charset="-120"/>
              </a:rPr>
              <a:t>招收對藝術領域有專長或興趣的國中畢業生</a:t>
            </a:r>
            <a:r>
              <a:rPr lang="zh-TW" altLang="en-US" sz="1700" b="1" dirty="0" smtClean="0">
                <a:solidFill>
                  <a:srgbClr val="000000"/>
                </a:solidFill>
                <a:latin typeface="標楷體" panose="03000509000000000000" pitchFamily="65" charset="-120"/>
                <a:ea typeface="標楷體" panose="03000509000000000000" pitchFamily="65" charset="-120"/>
              </a:rPr>
              <a:t>。</a:t>
            </a:r>
            <a:r>
              <a:rPr lang="zh-TW" altLang="en-US" sz="1700" b="1" dirty="0">
                <a:solidFill>
                  <a:srgbClr val="000000"/>
                </a:solidFill>
                <a:latin typeface="標楷體" panose="03000509000000000000" pitchFamily="65" charset="-120"/>
                <a:ea typeface="標楷體" panose="03000509000000000000" pitchFamily="65" charset="-120"/>
              </a:rPr>
              <a:t>前五年視同五專生，五年級在校</a:t>
            </a:r>
            <a:r>
              <a:rPr lang="zh-TW" altLang="en-US" sz="1700" b="1" dirty="0" smtClean="0">
                <a:solidFill>
                  <a:srgbClr val="000000"/>
                </a:solidFill>
                <a:latin typeface="標楷體" panose="03000509000000000000" pitchFamily="65" charset="-120"/>
                <a:ea typeface="標楷體" panose="03000509000000000000" pitchFamily="65" charset="-120"/>
              </a:rPr>
              <a:t>生</a:t>
            </a:r>
            <a:r>
              <a:rPr lang="zh-TW" altLang="en-US" sz="1700" b="1" dirty="0">
                <a:solidFill>
                  <a:srgbClr val="000000"/>
                </a:solidFill>
                <a:latin typeface="標楷體" panose="03000509000000000000" pitchFamily="65" charset="-120"/>
                <a:ea typeface="標楷體" panose="03000509000000000000" pitchFamily="65" charset="-120"/>
              </a:rPr>
              <a:t>的</a:t>
            </a:r>
            <a:r>
              <a:rPr lang="zh-TW" altLang="en-US" sz="1700" b="1" dirty="0" smtClean="0">
                <a:solidFill>
                  <a:srgbClr val="000000"/>
                </a:solidFill>
                <a:latin typeface="標楷體" panose="03000509000000000000" pitchFamily="65" charset="-120"/>
                <a:ea typeface="標楷體" panose="03000509000000000000" pitchFamily="65" charset="-120"/>
              </a:rPr>
              <a:t>成績</a:t>
            </a:r>
            <a:r>
              <a:rPr lang="zh-TW" altLang="en-US" sz="1700" b="1" dirty="0">
                <a:solidFill>
                  <a:srgbClr val="000000"/>
                </a:solidFill>
                <a:latin typeface="標楷體" panose="03000509000000000000" pitchFamily="65" charset="-120"/>
                <a:ea typeface="標楷體" panose="03000509000000000000" pitchFamily="65" charset="-120"/>
              </a:rPr>
              <a:t>及格者，應參加公開升級甄試；</a:t>
            </a:r>
            <a:r>
              <a:rPr lang="zh-TW" altLang="en-US" sz="1700" b="1" dirty="0" smtClean="0">
                <a:solidFill>
                  <a:srgbClr val="000000"/>
                </a:solidFill>
                <a:latin typeface="標楷體" panose="03000509000000000000" pitchFamily="65" charset="-120"/>
                <a:ea typeface="標楷體" panose="03000509000000000000" pitchFamily="65" charset="-120"/>
              </a:rPr>
              <a:t>通過者</a:t>
            </a:r>
            <a:r>
              <a:rPr lang="zh-TW" altLang="en-US" sz="1700" b="1" dirty="0">
                <a:solidFill>
                  <a:srgbClr val="000000"/>
                </a:solidFill>
                <a:latin typeface="標楷體" panose="03000509000000000000" pitchFamily="65" charset="-120"/>
                <a:ea typeface="標楷體" panose="03000509000000000000" pitchFamily="65" charset="-120"/>
              </a:rPr>
              <a:t>得直升並繼續後二年</a:t>
            </a:r>
            <a:r>
              <a:rPr lang="zh-TW" altLang="en-US" sz="1700" b="1" dirty="0" smtClean="0">
                <a:solidFill>
                  <a:srgbClr val="000000"/>
                </a:solidFill>
                <a:latin typeface="標楷體" panose="03000509000000000000" pitchFamily="65" charset="-120"/>
                <a:ea typeface="標楷體" panose="03000509000000000000" pitchFamily="65" charset="-120"/>
              </a:rPr>
              <a:t>大學部學業，</a:t>
            </a:r>
            <a:r>
              <a:rPr lang="zh-TW" altLang="en-US" sz="1600" b="1" dirty="0">
                <a:solidFill>
                  <a:srgbClr val="000000"/>
                </a:solidFill>
                <a:latin typeface="標楷體" panose="03000509000000000000" pitchFamily="65" charset="-120"/>
                <a:ea typeface="標楷體" panose="03000509000000000000" pitchFamily="65" charset="-120"/>
              </a:rPr>
              <a:t>授予藝術學學士學位。</a:t>
            </a:r>
            <a:endParaRPr lang="zh-TW" altLang="en-US" sz="1700" b="1" dirty="0">
              <a:latin typeface="標楷體" panose="03000509000000000000" pitchFamily="65" charset="-120"/>
              <a:ea typeface="標楷體" panose="03000509000000000000" pitchFamily="65" charset="-120"/>
            </a:endParaRPr>
          </a:p>
        </p:txBody>
      </p:sp>
    </p:spTree>
  </p:cSld>
  <p:clrMapOvr>
    <a:masterClrMapping/>
  </p:clrMapOvr>
  <p:transition advTm="5000">
    <p:cut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8"/>
          <p:cNvSpPr>
            <a:spLocks noGrp="1" noChangeArrowheads="1"/>
          </p:cNvSpPr>
          <p:nvPr>
            <p:ph type="title" idx="4294967295"/>
          </p:nvPr>
        </p:nvSpPr>
        <p:spPr>
          <a:xfrm>
            <a:off x="323850" y="333375"/>
            <a:ext cx="8424863" cy="720725"/>
          </a:xfrm>
        </p:spPr>
        <p:txBody>
          <a:bodyPr>
            <a:noAutofit/>
          </a:bodyPr>
          <a:lstStyle/>
          <a:p>
            <a:pPr>
              <a:spcBef>
                <a:spcPts val="3600"/>
              </a:spcBef>
              <a:spcAft>
                <a:spcPts val="1800"/>
              </a:spcAft>
              <a:defRPr/>
            </a:pPr>
            <a:r>
              <a:rPr lang="zh-TW" altLang="en-US" b="1">
                <a:solidFill>
                  <a:srgbClr val="000099"/>
                </a:solidFill>
                <a:effectLst>
                  <a:outerShdw blurRad="38100" dist="38100" dir="2700000" algn="tl">
                    <a:srgbClr val="C0C0C0"/>
                  </a:outerShdw>
                </a:effectLst>
                <a:latin typeface="標楷體" pitchFamily="65" charset="-120"/>
                <a:ea typeface="標楷體" pitchFamily="65" charset="-120"/>
              </a:rPr>
              <a:t>免試入學相關招生管道</a:t>
            </a:r>
            <a:endParaRPr lang="zh-TW" altLang="en-US" b="1">
              <a:solidFill>
                <a:srgbClr val="FF0000"/>
              </a:solidFill>
              <a:effectLst>
                <a:outerShdw blurRad="38100" dist="38100" dir="2700000" algn="tl">
                  <a:srgbClr val="C0C0C0"/>
                </a:outerShdw>
              </a:effectLst>
              <a:latin typeface="標楷體" pitchFamily="65" charset="-120"/>
              <a:ea typeface="標楷體" pitchFamily="65"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994701174"/>
              </p:ext>
            </p:extLst>
          </p:nvPr>
        </p:nvGraphicFramePr>
        <p:xfrm>
          <a:off x="323528" y="1196752"/>
          <a:ext cx="8568953" cy="4970695"/>
        </p:xfrm>
        <a:graphic>
          <a:graphicData uri="http://schemas.openxmlformats.org/drawingml/2006/table">
            <a:tbl>
              <a:tblPr/>
              <a:tblGrid>
                <a:gridCol w="779321">
                  <a:extLst>
                    <a:ext uri="{9D8B030D-6E8A-4147-A177-3AD203B41FA5}">
                      <a16:colId xmlns:a16="http://schemas.microsoft.com/office/drawing/2014/main" xmlns="" val="20000"/>
                    </a:ext>
                  </a:extLst>
                </a:gridCol>
                <a:gridCol w="4071278">
                  <a:extLst>
                    <a:ext uri="{9D8B030D-6E8A-4147-A177-3AD203B41FA5}">
                      <a16:colId xmlns:a16="http://schemas.microsoft.com/office/drawing/2014/main" xmlns="" val="20001"/>
                    </a:ext>
                  </a:extLst>
                </a:gridCol>
                <a:gridCol w="1222728">
                  <a:extLst>
                    <a:ext uri="{9D8B030D-6E8A-4147-A177-3AD203B41FA5}">
                      <a16:colId xmlns:a16="http://schemas.microsoft.com/office/drawing/2014/main" xmlns="" val="20002"/>
                    </a:ext>
                  </a:extLst>
                </a:gridCol>
                <a:gridCol w="2495626">
                  <a:extLst>
                    <a:ext uri="{9D8B030D-6E8A-4147-A177-3AD203B41FA5}">
                      <a16:colId xmlns:a16="http://schemas.microsoft.com/office/drawing/2014/main" xmlns="" val="20003"/>
                    </a:ext>
                  </a:extLst>
                </a:gridCol>
              </a:tblGrid>
              <a:tr h="730746">
                <a:tc>
                  <a:txBody>
                    <a:bodyPr/>
                    <a:lstStyle/>
                    <a:p>
                      <a:pPr algn="ctr">
                        <a:spcAft>
                          <a:spcPts val="0"/>
                        </a:spcAft>
                      </a:pPr>
                      <a:r>
                        <a:rPr lang="zh-TW" sz="2400" b="1" kern="100" dirty="0">
                          <a:solidFill>
                            <a:srgbClr val="000000"/>
                          </a:solidFill>
                          <a:latin typeface="標楷體" panose="03000509000000000000" pitchFamily="65" charset="-120"/>
                          <a:ea typeface="標楷體" panose="03000509000000000000" pitchFamily="65" charset="-120"/>
                          <a:cs typeface="Times New Roman"/>
                        </a:rPr>
                        <a:t>編號</a:t>
                      </a:r>
                      <a:endParaRPr lang="zh-TW" sz="2400" b="1" kern="100" dirty="0">
                        <a:latin typeface="標楷體" panose="03000509000000000000" pitchFamily="65" charset="-120"/>
                        <a:ea typeface="標楷體" panose="03000509000000000000" pitchFamily="65" charset="-120"/>
                        <a:cs typeface="Times New Roman"/>
                      </a:endParaRPr>
                    </a:p>
                  </a:txBody>
                  <a:tcPr marL="53700" marR="53700" marT="7458"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tc>
                  <a:txBody>
                    <a:bodyPr/>
                    <a:lstStyle/>
                    <a:p>
                      <a:pPr algn="ctr">
                        <a:spcAft>
                          <a:spcPts val="0"/>
                        </a:spcAft>
                      </a:pPr>
                      <a:r>
                        <a:rPr lang="zh-TW" sz="2400" b="1" kern="100" dirty="0" smtClean="0">
                          <a:solidFill>
                            <a:srgbClr val="000000"/>
                          </a:solidFill>
                          <a:latin typeface="標楷體" panose="03000509000000000000" pitchFamily="65" charset="-120"/>
                          <a:ea typeface="標楷體" panose="03000509000000000000" pitchFamily="65" charset="-120"/>
                          <a:cs typeface="Times New Roman"/>
                        </a:rPr>
                        <a:t>入</a:t>
                      </a:r>
                      <a:r>
                        <a:rPr lang="zh-TW" altLang="en-US" sz="2400" b="1" kern="100" dirty="0" smtClean="0">
                          <a:solidFill>
                            <a:srgbClr val="000000"/>
                          </a:solidFill>
                          <a:latin typeface="標楷體" panose="03000509000000000000" pitchFamily="65" charset="-120"/>
                          <a:ea typeface="標楷體" panose="03000509000000000000" pitchFamily="65" charset="-120"/>
                          <a:cs typeface="Times New Roman"/>
                        </a:rPr>
                        <a:t>   </a:t>
                      </a:r>
                      <a:r>
                        <a:rPr lang="zh-TW" sz="2400" b="1" kern="100" dirty="0" smtClean="0">
                          <a:solidFill>
                            <a:srgbClr val="000000"/>
                          </a:solidFill>
                          <a:latin typeface="標楷體" panose="03000509000000000000" pitchFamily="65" charset="-120"/>
                          <a:ea typeface="標楷體" panose="03000509000000000000" pitchFamily="65" charset="-120"/>
                          <a:cs typeface="Times New Roman"/>
                        </a:rPr>
                        <a:t>學</a:t>
                      </a:r>
                      <a:r>
                        <a:rPr lang="zh-TW" altLang="en-US" sz="2400" b="1" kern="100" dirty="0" smtClean="0">
                          <a:solidFill>
                            <a:srgbClr val="000000"/>
                          </a:solidFill>
                          <a:latin typeface="標楷體" panose="03000509000000000000" pitchFamily="65" charset="-120"/>
                          <a:ea typeface="標楷體" panose="03000509000000000000" pitchFamily="65" charset="-120"/>
                          <a:cs typeface="Times New Roman"/>
                        </a:rPr>
                        <a:t>   </a:t>
                      </a:r>
                      <a:r>
                        <a:rPr lang="zh-TW" sz="2400" b="1" kern="100" dirty="0" smtClean="0">
                          <a:solidFill>
                            <a:srgbClr val="000000"/>
                          </a:solidFill>
                          <a:latin typeface="標楷體" panose="03000509000000000000" pitchFamily="65" charset="-120"/>
                          <a:ea typeface="標楷體" panose="03000509000000000000" pitchFamily="65" charset="-120"/>
                          <a:cs typeface="Times New Roman"/>
                        </a:rPr>
                        <a:t>管</a:t>
                      </a:r>
                      <a:r>
                        <a:rPr lang="zh-TW" altLang="en-US" sz="2400" b="1" kern="100" dirty="0" smtClean="0">
                          <a:solidFill>
                            <a:srgbClr val="000000"/>
                          </a:solidFill>
                          <a:latin typeface="標楷體" panose="03000509000000000000" pitchFamily="65" charset="-120"/>
                          <a:ea typeface="標楷體" panose="03000509000000000000" pitchFamily="65" charset="-120"/>
                          <a:cs typeface="Times New Roman"/>
                        </a:rPr>
                        <a:t>   </a:t>
                      </a:r>
                      <a:r>
                        <a:rPr lang="zh-TW" sz="2400" b="1" kern="100" dirty="0" smtClean="0">
                          <a:solidFill>
                            <a:srgbClr val="000000"/>
                          </a:solidFill>
                          <a:latin typeface="標楷體" panose="03000509000000000000" pitchFamily="65" charset="-120"/>
                          <a:ea typeface="標楷體" panose="03000509000000000000" pitchFamily="65" charset="-120"/>
                          <a:cs typeface="Times New Roman"/>
                        </a:rPr>
                        <a:t>道</a:t>
                      </a:r>
                      <a:endParaRPr lang="zh-TW" sz="2400" b="1" kern="100" dirty="0">
                        <a:latin typeface="標楷體" panose="03000509000000000000" pitchFamily="65" charset="-120"/>
                        <a:ea typeface="標楷體" panose="03000509000000000000" pitchFamily="65" charset="-120"/>
                        <a:cs typeface="Times New Roman"/>
                      </a:endParaRP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tc>
                  <a:txBody>
                    <a:bodyPr/>
                    <a:lstStyle/>
                    <a:p>
                      <a:pPr algn="ctr">
                        <a:spcAft>
                          <a:spcPts val="0"/>
                        </a:spcAft>
                      </a:pPr>
                      <a:r>
                        <a:rPr lang="zh-TW" sz="2000" b="1" kern="100" dirty="0">
                          <a:solidFill>
                            <a:srgbClr val="000000"/>
                          </a:solidFill>
                          <a:latin typeface="標楷體" panose="03000509000000000000" pitchFamily="65" charset="-120"/>
                          <a:ea typeface="標楷體" panose="03000509000000000000" pitchFamily="65" charset="-120"/>
                          <a:cs typeface="Times New Roman"/>
                        </a:rPr>
                        <a:t>辦理期程</a:t>
                      </a:r>
                      <a:endParaRPr lang="zh-TW" sz="2000" b="1" kern="100" dirty="0">
                        <a:latin typeface="標楷體" panose="03000509000000000000" pitchFamily="65" charset="-120"/>
                        <a:ea typeface="標楷體" panose="03000509000000000000" pitchFamily="65" charset="-120"/>
                        <a:cs typeface="Times New Roman"/>
                      </a:endParaRP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tc>
                  <a:txBody>
                    <a:bodyPr/>
                    <a:lstStyle/>
                    <a:p>
                      <a:pPr algn="ctr">
                        <a:spcAft>
                          <a:spcPts val="0"/>
                        </a:spcAft>
                      </a:pPr>
                      <a:r>
                        <a:rPr lang="zh-TW" sz="2400" b="1" kern="100" dirty="0" smtClean="0">
                          <a:solidFill>
                            <a:srgbClr val="000000"/>
                          </a:solidFill>
                          <a:latin typeface="標楷體" panose="03000509000000000000" pitchFamily="65" charset="-120"/>
                          <a:ea typeface="標楷體" panose="03000509000000000000" pitchFamily="65" charset="-120"/>
                          <a:cs typeface="Times New Roman"/>
                        </a:rPr>
                        <a:t>備</a:t>
                      </a:r>
                      <a:r>
                        <a:rPr lang="zh-TW" altLang="en-US" sz="2400" b="1" kern="100" dirty="0" smtClean="0">
                          <a:solidFill>
                            <a:srgbClr val="000000"/>
                          </a:solidFill>
                          <a:latin typeface="標楷體" panose="03000509000000000000" pitchFamily="65" charset="-120"/>
                          <a:ea typeface="標楷體" panose="03000509000000000000" pitchFamily="65" charset="-120"/>
                          <a:cs typeface="Times New Roman"/>
                        </a:rPr>
                        <a:t>   </a:t>
                      </a:r>
                      <a:r>
                        <a:rPr lang="zh-TW" sz="2400" b="1" kern="100" dirty="0" smtClean="0">
                          <a:solidFill>
                            <a:srgbClr val="000000"/>
                          </a:solidFill>
                          <a:latin typeface="標楷體" panose="03000509000000000000" pitchFamily="65" charset="-120"/>
                          <a:ea typeface="標楷體" panose="03000509000000000000" pitchFamily="65" charset="-120"/>
                          <a:cs typeface="Times New Roman"/>
                        </a:rPr>
                        <a:t>註</a:t>
                      </a:r>
                      <a:endParaRPr lang="zh-TW" sz="2400" b="1" kern="100" dirty="0">
                        <a:latin typeface="標楷體" panose="03000509000000000000" pitchFamily="65" charset="-120"/>
                        <a:ea typeface="標楷體" panose="03000509000000000000" pitchFamily="65" charset="-120"/>
                        <a:cs typeface="Times New Roman"/>
                      </a:endParaRPr>
                    </a:p>
                  </a:txBody>
                  <a:tcPr marL="53700" marR="53700" marT="7458"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extLst>
                  <a:ext uri="{0D108BD9-81ED-4DB2-BD59-A6C34878D82A}">
                    <a16:rowId xmlns:a16="http://schemas.microsoft.com/office/drawing/2014/main" xmlns="" val="10000"/>
                  </a:ext>
                </a:extLst>
              </a:tr>
              <a:tr h="644291">
                <a:tc>
                  <a:txBody>
                    <a:bodyPr/>
                    <a:lstStyle/>
                    <a:p>
                      <a:pPr algn="ctr">
                        <a:spcAft>
                          <a:spcPts val="0"/>
                        </a:spcAft>
                      </a:pPr>
                      <a:r>
                        <a:rPr lang="en-US" sz="2400" b="1" kern="100" dirty="0">
                          <a:solidFill>
                            <a:srgbClr val="FF0000"/>
                          </a:solidFill>
                          <a:latin typeface="標楷體" panose="03000509000000000000" pitchFamily="65" charset="-120"/>
                          <a:ea typeface="標楷體" panose="03000509000000000000" pitchFamily="65" charset="-120"/>
                          <a:cs typeface="Times New Roman"/>
                        </a:rPr>
                        <a:t>1</a:t>
                      </a:r>
                      <a:endParaRPr lang="zh-TW" sz="2400" b="1" kern="100" dirty="0">
                        <a:solidFill>
                          <a:srgbClr val="FF0000"/>
                        </a:solidFill>
                        <a:latin typeface="標楷體" panose="03000509000000000000" pitchFamily="65" charset="-120"/>
                        <a:ea typeface="標楷體" panose="03000509000000000000" pitchFamily="65" charset="-120"/>
                        <a:cs typeface="Times New Roman"/>
                      </a:endParaRPr>
                    </a:p>
                  </a:txBody>
                  <a:tcPr marL="53700" marR="53700" marT="7458"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just">
                        <a:spcAft>
                          <a:spcPts val="0"/>
                        </a:spcAft>
                      </a:pPr>
                      <a:r>
                        <a:rPr lang="zh-TW" altLang="en-US" sz="2400" b="1" kern="100" dirty="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rPr>
                        <a:t>技優：</a:t>
                      </a:r>
                      <a:r>
                        <a:rPr lang="zh-TW" altLang="en-US" sz="1600" b="1" kern="100" dirty="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rPr>
                        <a:t>國民中學技藝技能優良學生甄審</a:t>
                      </a:r>
                      <a:endParaRPr lang="en-US" altLang="zh-TW" sz="1600" b="1" kern="100" dirty="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endParaRPr>
                    </a:p>
                    <a:p>
                      <a:pPr algn="just">
                        <a:spcAft>
                          <a:spcPts val="0"/>
                        </a:spcAft>
                      </a:pPr>
                      <a:r>
                        <a:rPr lang="en-US" altLang="zh-TW" sz="1600" b="1" kern="100" dirty="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rPr>
                        <a:t>         </a:t>
                      </a:r>
                      <a:r>
                        <a:rPr lang="zh-TW" altLang="en-US" sz="1600" b="1" kern="100" dirty="0" smtClean="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rPr>
                        <a:t>入學</a:t>
                      </a:r>
                      <a:r>
                        <a:rPr lang="zh-TW" altLang="en-US" sz="1600" b="1" kern="100" dirty="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rPr>
                        <a:t>高級中等學校專業群科</a:t>
                      </a:r>
                      <a:r>
                        <a:rPr lang="zh-TW" sz="1600" b="1" kern="100" dirty="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rPr>
                        <a:t> </a:t>
                      </a:r>
                      <a:endParaRPr lang="zh-TW" sz="1600" kern="100" dirty="0">
                        <a:solidFill>
                          <a:srgbClr val="FF0000"/>
                        </a:solidFill>
                        <a:latin typeface="標楷體" panose="03000509000000000000" pitchFamily="65" charset="-120"/>
                        <a:ea typeface="標楷體" panose="03000509000000000000" pitchFamily="65" charset="-120"/>
                        <a:cs typeface="Times New Roman" pitchFamily="18" charset="0"/>
                      </a:endParaRP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spcAft>
                          <a:spcPts val="0"/>
                        </a:spcAft>
                      </a:pPr>
                      <a:r>
                        <a:rPr lang="en-US" sz="2000" b="1" kern="100" dirty="0">
                          <a:solidFill>
                            <a:srgbClr val="FF0000"/>
                          </a:solidFill>
                          <a:latin typeface="標楷體" panose="03000509000000000000" pitchFamily="65" charset="-120"/>
                          <a:ea typeface="標楷體" panose="03000509000000000000" pitchFamily="65" charset="-120"/>
                          <a:cs typeface="Times New Roman"/>
                        </a:rPr>
                        <a:t>5</a:t>
                      </a:r>
                      <a:r>
                        <a:rPr lang="zh-TW" sz="2000" b="1" kern="100" dirty="0">
                          <a:solidFill>
                            <a:srgbClr val="FF0000"/>
                          </a:solidFill>
                          <a:latin typeface="標楷體" panose="03000509000000000000" pitchFamily="65" charset="-120"/>
                          <a:ea typeface="標楷體" panose="03000509000000000000" pitchFamily="65" charset="-120"/>
                          <a:cs typeface="Times New Roman"/>
                        </a:rPr>
                        <a:t>月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rowSpan="5">
                  <a:txBody>
                    <a:bodyPr/>
                    <a:lstStyle/>
                    <a:p>
                      <a:pPr algn="ctr">
                        <a:spcAft>
                          <a:spcPts val="0"/>
                        </a:spcAft>
                      </a:pPr>
                      <a:r>
                        <a:rPr lang="zh-TW" sz="1800" b="1" kern="100" dirty="0">
                          <a:solidFill>
                            <a:srgbClr val="FF0000"/>
                          </a:solidFill>
                          <a:latin typeface="標楷體" panose="03000509000000000000" pitchFamily="65" charset="-120"/>
                          <a:ea typeface="標楷體" panose="03000509000000000000" pitchFamily="65" charset="-120"/>
                          <a:cs typeface="Times New Roman"/>
                        </a:rPr>
                        <a:t>免試入學報名</a:t>
                      </a:r>
                      <a:r>
                        <a:rPr lang="zh-TW" sz="1800" b="1" kern="100" dirty="0" smtClean="0">
                          <a:solidFill>
                            <a:srgbClr val="FF0000"/>
                          </a:solidFill>
                          <a:latin typeface="標楷體" panose="03000509000000000000" pitchFamily="65" charset="-120"/>
                          <a:ea typeface="標楷體" panose="03000509000000000000" pitchFamily="65" charset="-120"/>
                          <a:cs typeface="Times New Roman"/>
                        </a:rPr>
                        <a:t>前放</a:t>
                      </a:r>
                      <a:r>
                        <a:rPr lang="zh-TW" sz="1800" b="1" kern="100" dirty="0">
                          <a:solidFill>
                            <a:srgbClr val="FF0000"/>
                          </a:solidFill>
                          <a:latin typeface="標楷體" panose="03000509000000000000" pitchFamily="65" charset="-120"/>
                          <a:ea typeface="標楷體" panose="03000509000000000000" pitchFamily="65" charset="-120"/>
                          <a:cs typeface="Times New Roman"/>
                        </a:rPr>
                        <a:t>榜，未</a:t>
                      </a:r>
                      <a:r>
                        <a:rPr lang="zh-TW" sz="1800" b="1" kern="100" dirty="0" smtClean="0">
                          <a:solidFill>
                            <a:srgbClr val="FF0000"/>
                          </a:solidFill>
                          <a:latin typeface="標楷體" panose="03000509000000000000" pitchFamily="65" charset="-120"/>
                          <a:ea typeface="標楷體" panose="03000509000000000000" pitchFamily="65" charset="-120"/>
                          <a:cs typeface="Times New Roman"/>
                        </a:rPr>
                        <a:t>報到學生可報名參加基北區免試入學，餘額</a:t>
                      </a:r>
                      <a:r>
                        <a:rPr lang="zh-TW" altLang="en-US" sz="1800" b="1" kern="100" dirty="0" smtClean="0">
                          <a:solidFill>
                            <a:srgbClr val="FF0000"/>
                          </a:solidFill>
                          <a:latin typeface="標楷體" panose="03000509000000000000" pitchFamily="65" charset="-120"/>
                          <a:ea typeface="標楷體" panose="03000509000000000000" pitchFamily="65" charset="-120"/>
                          <a:cs typeface="Times New Roman"/>
                        </a:rPr>
                        <a:t>將</a:t>
                      </a:r>
                      <a:r>
                        <a:rPr lang="zh-TW" sz="1800" b="1" kern="100" dirty="0" smtClean="0">
                          <a:solidFill>
                            <a:srgbClr val="FF0000"/>
                          </a:solidFill>
                          <a:latin typeface="標楷體" panose="03000509000000000000" pitchFamily="65" charset="-120"/>
                          <a:ea typeface="標楷體" panose="03000509000000000000" pitchFamily="65" charset="-120"/>
                          <a:cs typeface="Times New Roman"/>
                        </a:rPr>
                        <a:t>流入基北區免試入學 </a:t>
                      </a:r>
                      <a:endParaRPr lang="zh-TW" sz="1800" b="1" kern="100" dirty="0">
                        <a:solidFill>
                          <a:srgbClr val="FF0000"/>
                        </a:solidFill>
                        <a:latin typeface="標楷體" panose="03000509000000000000" pitchFamily="65" charset="-120"/>
                        <a:ea typeface="標楷體" panose="03000509000000000000" pitchFamily="65" charset="-120"/>
                        <a:cs typeface="Times New Roman"/>
                      </a:endParaRPr>
                    </a:p>
                  </a:txBody>
                  <a:tcPr marL="53700" marR="53700" marT="7458"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xmlns="" val="10001"/>
                  </a:ext>
                </a:extLst>
              </a:tr>
              <a:tr h="579926">
                <a:tc>
                  <a:txBody>
                    <a:bodyPr/>
                    <a:lstStyle/>
                    <a:p>
                      <a:pPr algn="ctr">
                        <a:spcAft>
                          <a:spcPts val="0"/>
                        </a:spcAft>
                      </a:pPr>
                      <a:r>
                        <a:rPr lang="en-US" sz="2400" b="1" kern="100" dirty="0">
                          <a:solidFill>
                            <a:srgbClr val="FF0000"/>
                          </a:solidFill>
                          <a:latin typeface="標楷體" panose="03000509000000000000" pitchFamily="65" charset="-120"/>
                          <a:ea typeface="標楷體" panose="03000509000000000000" pitchFamily="65" charset="-120"/>
                          <a:cs typeface="Times New Roman"/>
                        </a:rPr>
                        <a:t>2</a:t>
                      </a:r>
                      <a:endParaRPr lang="zh-TW" sz="2400" b="1" kern="100" dirty="0">
                        <a:solidFill>
                          <a:srgbClr val="FF0000"/>
                        </a:solidFill>
                        <a:latin typeface="標楷體" panose="03000509000000000000" pitchFamily="65" charset="-120"/>
                        <a:ea typeface="標楷體" panose="03000509000000000000" pitchFamily="65" charset="-120"/>
                        <a:cs typeface="Times New Roman"/>
                      </a:endParaRPr>
                    </a:p>
                  </a:txBody>
                  <a:tcPr marL="53700" marR="53700" marT="7458"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400" b="1" kern="100" dirty="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rPr>
                        <a:t>產特：</a:t>
                      </a:r>
                      <a:r>
                        <a:rPr lang="zh-TW" sz="1700" b="1" kern="100" dirty="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rPr>
                        <a:t>產業特殊需求類科優先入學</a:t>
                      </a:r>
                      <a:r>
                        <a:rPr lang="zh-TW" altLang="en-US" sz="1700" b="1" kern="100" dirty="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rPr>
                        <a:t> </a:t>
                      </a:r>
                      <a:endParaRPr lang="zh-TW" sz="1700" kern="100" dirty="0">
                        <a:solidFill>
                          <a:srgbClr val="FF0000"/>
                        </a:solidFill>
                        <a:latin typeface="標楷體" panose="03000509000000000000" pitchFamily="65" charset="-120"/>
                        <a:ea typeface="標楷體" panose="03000509000000000000" pitchFamily="65" charset="-120"/>
                        <a:cs typeface="Times New Roman" pitchFamily="18" charset="0"/>
                      </a:endParaRP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spcAft>
                          <a:spcPts val="0"/>
                        </a:spcAft>
                      </a:pPr>
                      <a:r>
                        <a:rPr lang="en-US" sz="2000" b="1" kern="100" dirty="0">
                          <a:solidFill>
                            <a:srgbClr val="FF0000"/>
                          </a:solidFill>
                          <a:latin typeface="標楷體" panose="03000509000000000000" pitchFamily="65" charset="-120"/>
                          <a:ea typeface="標楷體" panose="03000509000000000000" pitchFamily="65" charset="-120"/>
                          <a:cs typeface="Times New Roman"/>
                        </a:rPr>
                        <a:t>5</a:t>
                      </a:r>
                      <a:r>
                        <a:rPr lang="zh-TW" sz="2000" b="1" kern="100" dirty="0">
                          <a:solidFill>
                            <a:srgbClr val="FF0000"/>
                          </a:solidFill>
                          <a:latin typeface="標楷體" panose="03000509000000000000" pitchFamily="65" charset="-120"/>
                          <a:ea typeface="標楷體" panose="03000509000000000000" pitchFamily="65" charset="-120"/>
                          <a:cs typeface="Times New Roman"/>
                        </a:rPr>
                        <a:t>月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vMerge="1">
                  <a:txBody>
                    <a:bodyPr/>
                    <a:lstStyle/>
                    <a:p>
                      <a:endParaRPr lang="zh-TW" altLang="en-US"/>
                    </a:p>
                  </a:txBody>
                  <a:tcPr/>
                </a:tc>
                <a:extLst>
                  <a:ext uri="{0D108BD9-81ED-4DB2-BD59-A6C34878D82A}">
                    <a16:rowId xmlns:a16="http://schemas.microsoft.com/office/drawing/2014/main" xmlns="" val="10002"/>
                  </a:ext>
                </a:extLst>
              </a:tr>
              <a:tr h="409939">
                <a:tc>
                  <a:txBody>
                    <a:bodyPr/>
                    <a:lstStyle/>
                    <a:p>
                      <a:pPr algn="ctr">
                        <a:spcAft>
                          <a:spcPts val="0"/>
                        </a:spcAft>
                      </a:pPr>
                      <a:r>
                        <a:rPr lang="en-US" sz="2400" b="1" kern="100" dirty="0">
                          <a:solidFill>
                            <a:srgbClr val="FF0000"/>
                          </a:solidFill>
                          <a:latin typeface="標楷體" panose="03000509000000000000" pitchFamily="65" charset="-120"/>
                          <a:ea typeface="標楷體" panose="03000509000000000000" pitchFamily="65" charset="-120"/>
                          <a:cs typeface="Times New Roman"/>
                        </a:rPr>
                        <a:t>3</a:t>
                      </a:r>
                      <a:endParaRPr lang="zh-TW" sz="2400" b="1" kern="100" dirty="0">
                        <a:solidFill>
                          <a:srgbClr val="FF0000"/>
                        </a:solidFill>
                        <a:latin typeface="標楷體" panose="03000509000000000000" pitchFamily="65" charset="-120"/>
                        <a:ea typeface="標楷體" panose="03000509000000000000" pitchFamily="65" charset="-120"/>
                        <a:cs typeface="Times New Roman"/>
                      </a:endParaRPr>
                    </a:p>
                  </a:txBody>
                  <a:tcPr marL="53700" marR="53700" marT="7458"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400" b="1" kern="100" dirty="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rPr>
                        <a:t>直升：</a:t>
                      </a:r>
                      <a:r>
                        <a:rPr lang="zh-TW" altLang="en-US" sz="1700" b="1" kern="100" dirty="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rPr>
                        <a:t>直升入學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spcAft>
                          <a:spcPts val="0"/>
                        </a:spcAft>
                      </a:pPr>
                      <a:r>
                        <a:rPr lang="en-US" sz="2000" b="1" kern="100" dirty="0">
                          <a:solidFill>
                            <a:srgbClr val="FF0000"/>
                          </a:solidFill>
                          <a:latin typeface="標楷體" panose="03000509000000000000" pitchFamily="65" charset="-120"/>
                          <a:ea typeface="標楷體" panose="03000509000000000000" pitchFamily="65" charset="-120"/>
                          <a:cs typeface="Times New Roman"/>
                        </a:rPr>
                        <a:t>6</a:t>
                      </a:r>
                      <a:r>
                        <a:rPr lang="zh-TW" sz="2000" b="1" kern="100" dirty="0">
                          <a:solidFill>
                            <a:srgbClr val="FF0000"/>
                          </a:solidFill>
                          <a:latin typeface="標楷體" panose="03000509000000000000" pitchFamily="65" charset="-120"/>
                          <a:ea typeface="標楷體" panose="03000509000000000000" pitchFamily="65" charset="-120"/>
                          <a:cs typeface="Times New Roman"/>
                        </a:rPr>
                        <a:t>月初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vMerge="1">
                  <a:txBody>
                    <a:bodyPr/>
                    <a:lstStyle/>
                    <a:p>
                      <a:endParaRPr lang="zh-TW" altLang="en-US"/>
                    </a:p>
                  </a:txBody>
                  <a:tcPr/>
                </a:tc>
                <a:extLst>
                  <a:ext uri="{0D108BD9-81ED-4DB2-BD59-A6C34878D82A}">
                    <a16:rowId xmlns:a16="http://schemas.microsoft.com/office/drawing/2014/main" xmlns="" val="10003"/>
                  </a:ext>
                </a:extLst>
              </a:tr>
              <a:tr h="409939">
                <a:tc>
                  <a:txBody>
                    <a:bodyPr/>
                    <a:lstStyle/>
                    <a:p>
                      <a:pPr algn="ctr">
                        <a:spcAft>
                          <a:spcPts val="0"/>
                        </a:spcAft>
                      </a:pPr>
                      <a:r>
                        <a:rPr lang="en-US" sz="2400" b="1" kern="100" dirty="0">
                          <a:solidFill>
                            <a:srgbClr val="FF0000"/>
                          </a:solidFill>
                          <a:latin typeface="標楷體" panose="03000509000000000000" pitchFamily="65" charset="-120"/>
                          <a:ea typeface="標楷體" panose="03000509000000000000" pitchFamily="65" charset="-120"/>
                          <a:cs typeface="Times New Roman"/>
                        </a:rPr>
                        <a:t>4</a:t>
                      </a:r>
                      <a:endParaRPr lang="zh-TW" sz="2400" b="1" kern="100" dirty="0">
                        <a:solidFill>
                          <a:srgbClr val="FF0000"/>
                        </a:solidFill>
                        <a:latin typeface="標楷體" panose="03000509000000000000" pitchFamily="65" charset="-120"/>
                        <a:ea typeface="標楷體" panose="03000509000000000000" pitchFamily="65" charset="-120"/>
                        <a:cs typeface="Times New Roman"/>
                      </a:endParaRPr>
                    </a:p>
                  </a:txBody>
                  <a:tcPr marL="53700" marR="53700" marT="7458"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400" b="1" kern="100" dirty="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rPr>
                        <a:t>完免：</a:t>
                      </a:r>
                      <a:r>
                        <a:rPr lang="zh-TW" altLang="en-US" sz="1700" b="1" kern="100" dirty="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rPr>
                        <a:t>完全免試入學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spcAft>
                          <a:spcPts val="0"/>
                        </a:spcAft>
                      </a:pPr>
                      <a:r>
                        <a:rPr lang="en-US" sz="2000" b="1" kern="100" dirty="0">
                          <a:solidFill>
                            <a:srgbClr val="FF0000"/>
                          </a:solidFill>
                          <a:latin typeface="標楷體" panose="03000509000000000000" pitchFamily="65" charset="-120"/>
                          <a:ea typeface="標楷體" panose="03000509000000000000" pitchFamily="65" charset="-120"/>
                          <a:cs typeface="Times New Roman"/>
                        </a:rPr>
                        <a:t>5</a:t>
                      </a:r>
                      <a:r>
                        <a:rPr lang="zh-TW" sz="2000" b="1" kern="100" dirty="0">
                          <a:solidFill>
                            <a:srgbClr val="FF0000"/>
                          </a:solidFill>
                          <a:latin typeface="標楷體" panose="03000509000000000000" pitchFamily="65" charset="-120"/>
                          <a:ea typeface="標楷體" panose="03000509000000000000" pitchFamily="65" charset="-120"/>
                          <a:cs typeface="Times New Roman"/>
                        </a:rPr>
                        <a:t>月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vMerge="1">
                  <a:txBody>
                    <a:bodyPr/>
                    <a:lstStyle/>
                    <a:p>
                      <a:endParaRPr lang="zh-TW" altLang="en-US"/>
                    </a:p>
                  </a:txBody>
                  <a:tcPr/>
                </a:tc>
                <a:extLst>
                  <a:ext uri="{0D108BD9-81ED-4DB2-BD59-A6C34878D82A}">
                    <a16:rowId xmlns:a16="http://schemas.microsoft.com/office/drawing/2014/main" xmlns="" val="10004"/>
                  </a:ext>
                </a:extLst>
              </a:tr>
              <a:tr h="409939">
                <a:tc>
                  <a:txBody>
                    <a:bodyPr/>
                    <a:lstStyle/>
                    <a:p>
                      <a:pPr algn="ctr">
                        <a:spcAft>
                          <a:spcPts val="0"/>
                        </a:spcAft>
                      </a:pPr>
                      <a:r>
                        <a:rPr lang="en-US" sz="2400" b="1" kern="100" dirty="0">
                          <a:solidFill>
                            <a:srgbClr val="FF0000"/>
                          </a:solidFill>
                          <a:latin typeface="標楷體" panose="03000509000000000000" pitchFamily="65" charset="-120"/>
                          <a:ea typeface="標楷體" panose="03000509000000000000" pitchFamily="65" charset="-120"/>
                          <a:cs typeface="Times New Roman"/>
                        </a:rPr>
                        <a:t>5</a:t>
                      </a:r>
                      <a:endParaRPr lang="zh-TW" sz="2400" b="1" kern="100" dirty="0">
                        <a:solidFill>
                          <a:srgbClr val="FF0000"/>
                        </a:solidFill>
                        <a:latin typeface="標楷體" panose="03000509000000000000" pitchFamily="65" charset="-120"/>
                        <a:ea typeface="標楷體" panose="03000509000000000000" pitchFamily="65" charset="-120"/>
                        <a:cs typeface="Times New Roman"/>
                      </a:endParaRPr>
                    </a:p>
                  </a:txBody>
                  <a:tcPr marL="53700" marR="53700" marT="7458"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400" b="1" kern="100" dirty="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rPr>
                        <a:t>優免：</a:t>
                      </a:r>
                      <a:r>
                        <a:rPr lang="zh-TW" altLang="en-US" sz="1700" b="1" kern="100" dirty="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rPr>
                        <a:t>優先免試入學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spcAft>
                          <a:spcPts val="0"/>
                        </a:spcAft>
                      </a:pPr>
                      <a:r>
                        <a:rPr lang="en-US" sz="2000" b="1" kern="100" dirty="0">
                          <a:solidFill>
                            <a:srgbClr val="FF0000"/>
                          </a:solidFill>
                          <a:latin typeface="標楷體" panose="03000509000000000000" pitchFamily="65" charset="-120"/>
                          <a:ea typeface="標楷體" panose="03000509000000000000" pitchFamily="65" charset="-120"/>
                          <a:cs typeface="Times New Roman"/>
                        </a:rPr>
                        <a:t>5</a:t>
                      </a:r>
                      <a:r>
                        <a:rPr lang="zh-TW" sz="2000" b="1" kern="100" dirty="0">
                          <a:solidFill>
                            <a:srgbClr val="FF0000"/>
                          </a:solidFill>
                          <a:latin typeface="標楷體" panose="03000509000000000000" pitchFamily="65" charset="-120"/>
                          <a:ea typeface="標楷體" panose="03000509000000000000" pitchFamily="65" charset="-120"/>
                          <a:cs typeface="Times New Roman"/>
                        </a:rPr>
                        <a:t>〜</a:t>
                      </a:r>
                      <a:r>
                        <a:rPr lang="en-US" sz="2000" b="1" kern="100" dirty="0">
                          <a:solidFill>
                            <a:srgbClr val="FF0000"/>
                          </a:solidFill>
                          <a:latin typeface="標楷體" panose="03000509000000000000" pitchFamily="65" charset="-120"/>
                          <a:ea typeface="標楷體" panose="03000509000000000000" pitchFamily="65" charset="-120"/>
                          <a:cs typeface="Times New Roman"/>
                        </a:rPr>
                        <a:t>6</a:t>
                      </a:r>
                      <a:r>
                        <a:rPr lang="zh-TW" sz="2000" b="1" kern="100" dirty="0">
                          <a:solidFill>
                            <a:srgbClr val="FF0000"/>
                          </a:solidFill>
                          <a:latin typeface="標楷體" panose="03000509000000000000" pitchFamily="65" charset="-120"/>
                          <a:ea typeface="標楷體" panose="03000509000000000000" pitchFamily="65" charset="-120"/>
                          <a:cs typeface="Times New Roman"/>
                        </a:rPr>
                        <a:t>月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vMerge="1">
                  <a:txBody>
                    <a:bodyPr/>
                    <a:lstStyle/>
                    <a:p>
                      <a:endParaRPr lang="zh-TW" altLang="en-US"/>
                    </a:p>
                  </a:txBody>
                  <a:tcPr/>
                </a:tc>
                <a:extLst>
                  <a:ext uri="{0D108BD9-81ED-4DB2-BD59-A6C34878D82A}">
                    <a16:rowId xmlns:a16="http://schemas.microsoft.com/office/drawing/2014/main" xmlns="" val="10005"/>
                  </a:ext>
                </a:extLst>
              </a:tr>
              <a:tr h="409939">
                <a:tc>
                  <a:txBody>
                    <a:bodyPr/>
                    <a:lstStyle/>
                    <a:p>
                      <a:pPr algn="ctr">
                        <a:spcAft>
                          <a:spcPts val="0"/>
                        </a:spcAft>
                      </a:pPr>
                      <a:r>
                        <a:rPr lang="en-US" sz="2400" b="1" kern="100" dirty="0">
                          <a:solidFill>
                            <a:srgbClr val="FF0000"/>
                          </a:solidFill>
                          <a:latin typeface="標楷體" panose="03000509000000000000" pitchFamily="65" charset="-120"/>
                          <a:ea typeface="標楷體" panose="03000509000000000000" pitchFamily="65" charset="-120"/>
                          <a:cs typeface="Times New Roman"/>
                        </a:rPr>
                        <a:t>6</a:t>
                      </a:r>
                      <a:endParaRPr lang="zh-TW" sz="2400" b="1" kern="100" dirty="0">
                        <a:solidFill>
                          <a:srgbClr val="FF0000"/>
                        </a:solidFill>
                        <a:latin typeface="標楷體" panose="03000509000000000000" pitchFamily="65" charset="-120"/>
                        <a:ea typeface="標楷體" panose="03000509000000000000" pitchFamily="65" charset="-120"/>
                        <a:cs typeface="Times New Roman"/>
                      </a:endParaRPr>
                    </a:p>
                  </a:txBody>
                  <a:tcPr marL="53700" marR="53700" marT="7458"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2300" b="1" kern="100" dirty="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rPr>
                        <a:t>大免：</a:t>
                      </a:r>
                      <a:r>
                        <a:rPr lang="zh-TW" altLang="en-US" sz="1700" b="1" kern="100" dirty="0">
                          <a:solidFill>
                            <a:srgbClr val="FF0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rPr>
                        <a:t>基北區高級中等學校免試入學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spcAft>
                          <a:spcPts val="0"/>
                        </a:spcAft>
                      </a:pPr>
                      <a:r>
                        <a:rPr lang="en-US" sz="2000" b="1" kern="100" dirty="0">
                          <a:solidFill>
                            <a:srgbClr val="FF0000"/>
                          </a:solidFill>
                          <a:latin typeface="標楷體" panose="03000509000000000000" pitchFamily="65" charset="-120"/>
                          <a:ea typeface="標楷體" panose="03000509000000000000" pitchFamily="65" charset="-120"/>
                          <a:cs typeface="Times New Roman"/>
                        </a:rPr>
                        <a:t>6</a:t>
                      </a:r>
                      <a:r>
                        <a:rPr lang="zh-TW" sz="2000" b="1" kern="100" dirty="0">
                          <a:solidFill>
                            <a:srgbClr val="FF0000"/>
                          </a:solidFill>
                          <a:latin typeface="標楷體" panose="03000509000000000000" pitchFamily="65" charset="-120"/>
                          <a:ea typeface="標楷體" panose="03000509000000000000" pitchFamily="65" charset="-120"/>
                          <a:cs typeface="Times New Roman"/>
                        </a:rPr>
                        <a:t>月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endParaRPr lang="zh-TW" sz="1800" b="1" kern="100" dirty="0">
                        <a:solidFill>
                          <a:srgbClr val="FF0000"/>
                        </a:solidFill>
                        <a:latin typeface="標楷體" panose="03000509000000000000" pitchFamily="65" charset="-120"/>
                        <a:ea typeface="標楷體" panose="03000509000000000000" pitchFamily="65" charset="-120"/>
                        <a:cs typeface="Times New Roman"/>
                      </a:endParaRPr>
                    </a:p>
                  </a:txBody>
                  <a:tcPr marL="53700" marR="53700" marT="7458"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xmlns="" val="10006"/>
                  </a:ext>
                </a:extLst>
              </a:tr>
              <a:tr h="409939">
                <a:tc>
                  <a:txBody>
                    <a:bodyPr/>
                    <a:lstStyle/>
                    <a:p>
                      <a:pPr algn="ctr">
                        <a:spcAft>
                          <a:spcPts val="0"/>
                        </a:spcAft>
                      </a:pPr>
                      <a:r>
                        <a:rPr lang="en-US" sz="2400" b="1" kern="100" dirty="0">
                          <a:solidFill>
                            <a:srgbClr val="3333FF"/>
                          </a:solidFill>
                          <a:latin typeface="標楷體" panose="03000509000000000000" pitchFamily="65" charset="-120"/>
                          <a:ea typeface="標楷體" panose="03000509000000000000" pitchFamily="65" charset="-120"/>
                          <a:cs typeface="Times New Roman"/>
                        </a:rPr>
                        <a:t>7</a:t>
                      </a:r>
                      <a:endParaRPr lang="zh-TW" sz="2400" b="1" kern="100" dirty="0">
                        <a:solidFill>
                          <a:srgbClr val="3333FF"/>
                        </a:solidFill>
                        <a:latin typeface="標楷體" panose="03000509000000000000" pitchFamily="65" charset="-120"/>
                        <a:ea typeface="標楷體" panose="03000509000000000000" pitchFamily="65" charset="-120"/>
                        <a:cs typeface="Times New Roman"/>
                      </a:endParaRPr>
                    </a:p>
                  </a:txBody>
                  <a:tcPr marL="53700" marR="53700" marT="7458"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zh-TW" sz="2400" b="1" kern="100" dirty="0">
                          <a:solidFill>
                            <a:srgbClr val="3333FF"/>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rPr>
                        <a:t>五專優先免試入學 </a:t>
                      </a:r>
                      <a:endParaRPr lang="zh-TW" sz="2400" kern="100" dirty="0">
                        <a:solidFill>
                          <a:srgbClr val="3333FF"/>
                        </a:solidFill>
                        <a:latin typeface="標楷體" panose="03000509000000000000" pitchFamily="65" charset="-120"/>
                        <a:ea typeface="標楷體" panose="03000509000000000000" pitchFamily="65" charset="-120"/>
                        <a:cs typeface="Times New Roman" pitchFamily="18" charset="0"/>
                      </a:endParaRP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n-US" sz="2000" b="1" kern="100" dirty="0">
                          <a:solidFill>
                            <a:srgbClr val="3333FF"/>
                          </a:solidFill>
                          <a:latin typeface="標楷體" panose="03000509000000000000" pitchFamily="65" charset="-120"/>
                          <a:ea typeface="標楷體" panose="03000509000000000000" pitchFamily="65" charset="-120"/>
                          <a:cs typeface="Times New Roman"/>
                        </a:rPr>
                        <a:t>5</a:t>
                      </a:r>
                      <a:r>
                        <a:rPr lang="zh-TW" sz="2000" b="1" kern="100" dirty="0">
                          <a:solidFill>
                            <a:srgbClr val="3333FF"/>
                          </a:solidFill>
                          <a:latin typeface="標楷體" panose="03000509000000000000" pitchFamily="65" charset="-120"/>
                          <a:ea typeface="標楷體" panose="03000509000000000000" pitchFamily="65" charset="-120"/>
                          <a:cs typeface="Times New Roman"/>
                        </a:rPr>
                        <a:t>〜</a:t>
                      </a:r>
                      <a:r>
                        <a:rPr lang="en-US" sz="2000" b="1" kern="100" dirty="0">
                          <a:solidFill>
                            <a:srgbClr val="3333FF"/>
                          </a:solidFill>
                          <a:latin typeface="標楷體" panose="03000509000000000000" pitchFamily="65" charset="-120"/>
                          <a:ea typeface="標楷體" panose="03000509000000000000" pitchFamily="65" charset="-120"/>
                          <a:cs typeface="Times New Roman"/>
                        </a:rPr>
                        <a:t>6</a:t>
                      </a:r>
                      <a:r>
                        <a:rPr lang="zh-TW" sz="2000" b="1" kern="100" dirty="0">
                          <a:solidFill>
                            <a:srgbClr val="3333FF"/>
                          </a:solidFill>
                          <a:latin typeface="標楷體" panose="03000509000000000000" pitchFamily="65" charset="-120"/>
                          <a:ea typeface="標楷體" panose="03000509000000000000" pitchFamily="65" charset="-120"/>
                          <a:cs typeface="Times New Roman"/>
                        </a:rPr>
                        <a:t>月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800" b="1" kern="100" dirty="0">
                          <a:solidFill>
                            <a:srgbClr val="3333FF"/>
                          </a:solidFill>
                          <a:latin typeface="標楷體" panose="03000509000000000000" pitchFamily="65" charset="-120"/>
                          <a:ea typeface="標楷體" panose="03000509000000000000" pitchFamily="65" charset="-120"/>
                          <a:cs typeface="Times New Roman"/>
                        </a:rPr>
                        <a:t>餘額</a:t>
                      </a:r>
                      <a:r>
                        <a:rPr lang="zh-TW" altLang="zh-TW" sz="1800" b="1" kern="100" dirty="0" smtClean="0">
                          <a:solidFill>
                            <a:srgbClr val="3333FF"/>
                          </a:solidFill>
                          <a:latin typeface="標楷體" panose="03000509000000000000" pitchFamily="65" charset="-120"/>
                          <a:ea typeface="標楷體" panose="03000509000000000000" pitchFamily="65" charset="-120"/>
                          <a:cs typeface="Times New Roman"/>
                        </a:rPr>
                        <a:t>流入</a:t>
                      </a:r>
                      <a:endParaRPr lang="en-US" altLang="zh-TW" sz="1800" b="1" kern="100" dirty="0" smtClean="0">
                        <a:solidFill>
                          <a:srgbClr val="3333FF"/>
                        </a:solidFill>
                        <a:latin typeface="標楷體" panose="03000509000000000000" pitchFamily="65" charset="-120"/>
                        <a:ea typeface="標楷體" panose="03000509000000000000" pitchFamily="65" charset="-120"/>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kern="100" dirty="0" smtClean="0">
                          <a:solidFill>
                            <a:srgbClr val="3333FF"/>
                          </a:solidFill>
                          <a:latin typeface="標楷體" panose="03000509000000000000" pitchFamily="65" charset="-120"/>
                          <a:ea typeface="標楷體" panose="03000509000000000000" pitchFamily="65" charset="-120"/>
                          <a:cs typeface="Times New Roman"/>
                        </a:rPr>
                        <a:t>五專</a:t>
                      </a:r>
                      <a:r>
                        <a:rPr lang="zh-TW" altLang="en-US" sz="1800" b="1" kern="100" dirty="0">
                          <a:solidFill>
                            <a:srgbClr val="3333FF"/>
                          </a:solidFill>
                          <a:latin typeface="標楷體" panose="03000509000000000000" pitchFamily="65" charset="-120"/>
                          <a:ea typeface="標楷體" panose="03000509000000000000" pitchFamily="65" charset="-120"/>
                          <a:cs typeface="Times New Roman"/>
                        </a:rPr>
                        <a:t>聯合</a:t>
                      </a:r>
                      <a:r>
                        <a:rPr lang="zh-TW" altLang="zh-TW" sz="1800" b="1" kern="100" dirty="0">
                          <a:solidFill>
                            <a:srgbClr val="3333FF"/>
                          </a:solidFill>
                          <a:latin typeface="標楷體" panose="03000509000000000000" pitchFamily="65" charset="-120"/>
                          <a:ea typeface="標楷體" panose="03000509000000000000" pitchFamily="65" charset="-120"/>
                          <a:cs typeface="Times New Roman"/>
                        </a:rPr>
                        <a:t>免試入學 </a:t>
                      </a:r>
                      <a:endParaRPr lang="zh-TW" sz="1800" b="1" kern="100" dirty="0">
                        <a:solidFill>
                          <a:srgbClr val="3333FF"/>
                        </a:solidFill>
                        <a:latin typeface="標楷體" panose="03000509000000000000" pitchFamily="65" charset="-120"/>
                        <a:ea typeface="標楷體" panose="03000509000000000000" pitchFamily="65" charset="-120"/>
                        <a:cs typeface="Times New Roman"/>
                      </a:endParaRPr>
                    </a:p>
                  </a:txBody>
                  <a:tcPr marL="53700" marR="53700" marT="7458"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xmlns="" val="10007"/>
                  </a:ext>
                </a:extLst>
              </a:tr>
              <a:tr h="409939">
                <a:tc>
                  <a:txBody>
                    <a:bodyPr/>
                    <a:lstStyle/>
                    <a:p>
                      <a:pPr algn="ctr">
                        <a:spcAft>
                          <a:spcPts val="0"/>
                        </a:spcAft>
                      </a:pPr>
                      <a:r>
                        <a:rPr lang="en-US" sz="2400" b="1" kern="100" dirty="0">
                          <a:solidFill>
                            <a:srgbClr val="3333FF"/>
                          </a:solidFill>
                          <a:latin typeface="標楷體" panose="03000509000000000000" pitchFamily="65" charset="-120"/>
                          <a:ea typeface="標楷體" panose="03000509000000000000" pitchFamily="65" charset="-120"/>
                          <a:cs typeface="Times New Roman"/>
                        </a:rPr>
                        <a:t>8</a:t>
                      </a:r>
                      <a:endParaRPr lang="zh-TW" sz="2400" b="1" kern="100" dirty="0">
                        <a:solidFill>
                          <a:srgbClr val="3333FF"/>
                        </a:solidFill>
                        <a:latin typeface="標楷體" panose="03000509000000000000" pitchFamily="65" charset="-120"/>
                        <a:ea typeface="標楷體" panose="03000509000000000000" pitchFamily="65" charset="-120"/>
                        <a:cs typeface="Times New Roman"/>
                      </a:endParaRPr>
                    </a:p>
                  </a:txBody>
                  <a:tcPr marL="53700" marR="53700" marT="7458"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zh-TW" sz="2400" b="1" kern="100" dirty="0">
                          <a:solidFill>
                            <a:srgbClr val="3333FF"/>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rPr>
                        <a:t>五專</a:t>
                      </a:r>
                      <a:r>
                        <a:rPr lang="zh-TW" altLang="en-US" sz="2400" b="1" kern="100" dirty="0">
                          <a:solidFill>
                            <a:srgbClr val="3333FF"/>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rPr>
                        <a:t>聯合</a:t>
                      </a:r>
                      <a:r>
                        <a:rPr lang="zh-TW" sz="2400" b="1" kern="100" dirty="0">
                          <a:solidFill>
                            <a:srgbClr val="3333FF"/>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rPr>
                        <a:t>免試入學 </a:t>
                      </a:r>
                      <a:endParaRPr lang="zh-TW" sz="2400" kern="100" dirty="0">
                        <a:solidFill>
                          <a:srgbClr val="3333FF"/>
                        </a:solidFill>
                        <a:latin typeface="標楷體" panose="03000509000000000000" pitchFamily="65" charset="-120"/>
                        <a:ea typeface="標楷體" panose="03000509000000000000" pitchFamily="65" charset="-120"/>
                        <a:cs typeface="Times New Roman" pitchFamily="18" charset="0"/>
                      </a:endParaRP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n-US" sz="2000" b="1" kern="100" dirty="0">
                          <a:solidFill>
                            <a:srgbClr val="3333FF"/>
                          </a:solidFill>
                          <a:latin typeface="標楷體" panose="03000509000000000000" pitchFamily="65" charset="-120"/>
                          <a:ea typeface="標楷體" panose="03000509000000000000" pitchFamily="65" charset="-120"/>
                          <a:cs typeface="Times New Roman"/>
                        </a:rPr>
                        <a:t>6</a:t>
                      </a:r>
                      <a:r>
                        <a:rPr lang="zh-TW" sz="2000" b="1" kern="100" dirty="0">
                          <a:solidFill>
                            <a:srgbClr val="3333FF"/>
                          </a:solidFill>
                          <a:latin typeface="標楷體" panose="03000509000000000000" pitchFamily="65" charset="-120"/>
                          <a:ea typeface="標楷體" panose="03000509000000000000" pitchFamily="65" charset="-120"/>
                          <a:cs typeface="Times New Roman"/>
                        </a:rPr>
                        <a:t>月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endParaRPr lang="zh-TW" sz="1800" b="1" kern="100" dirty="0">
                        <a:solidFill>
                          <a:srgbClr val="3333FF"/>
                        </a:solidFill>
                        <a:latin typeface="標楷體" panose="03000509000000000000" pitchFamily="65" charset="-120"/>
                        <a:ea typeface="標楷體" panose="03000509000000000000" pitchFamily="65" charset="-120"/>
                        <a:cs typeface="Times New Roman"/>
                      </a:endParaRPr>
                    </a:p>
                  </a:txBody>
                  <a:tcPr marL="53700" marR="53700" marT="7458"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xmlns="" val="10008"/>
                  </a:ext>
                </a:extLst>
              </a:tr>
              <a:tr h="409939">
                <a:tc>
                  <a:txBody>
                    <a:bodyPr/>
                    <a:lstStyle/>
                    <a:p>
                      <a:pPr algn="ctr">
                        <a:spcAft>
                          <a:spcPts val="0"/>
                        </a:spcAft>
                      </a:pPr>
                      <a:r>
                        <a:rPr lang="en-US" sz="2400" b="1" kern="100" dirty="0">
                          <a:solidFill>
                            <a:srgbClr val="008000"/>
                          </a:solidFill>
                          <a:latin typeface="標楷體" panose="03000509000000000000" pitchFamily="65" charset="-120"/>
                          <a:ea typeface="標楷體" panose="03000509000000000000" pitchFamily="65" charset="-120"/>
                          <a:cs typeface="Times New Roman"/>
                        </a:rPr>
                        <a:t>9</a:t>
                      </a:r>
                      <a:endParaRPr lang="zh-TW" sz="2400" b="1" kern="100" dirty="0">
                        <a:solidFill>
                          <a:srgbClr val="008000"/>
                        </a:solidFill>
                        <a:latin typeface="標楷體" panose="03000509000000000000" pitchFamily="65" charset="-120"/>
                        <a:ea typeface="標楷體" panose="03000509000000000000" pitchFamily="65" charset="-120"/>
                        <a:cs typeface="Times New Roman"/>
                      </a:endParaRPr>
                    </a:p>
                  </a:txBody>
                  <a:tcPr marL="53700" marR="53700" marT="7458"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zh-TW" sz="2200" b="1" kern="100" dirty="0">
                          <a:solidFill>
                            <a:srgbClr val="008000"/>
                          </a:solidFill>
                          <a:effectLst>
                            <a:outerShdw blurRad="50800" dist="38100" algn="tr" rotWithShape="0">
                              <a:prstClr val="black">
                                <a:alpha val="40000"/>
                              </a:prstClr>
                            </a:outerShdw>
                          </a:effectLst>
                          <a:latin typeface="標楷體" panose="03000509000000000000" pitchFamily="65" charset="-120"/>
                          <a:ea typeface="標楷體" panose="03000509000000000000" pitchFamily="65" charset="-120"/>
                          <a:cs typeface="Times New Roman" pitchFamily="18" charset="0"/>
                        </a:rPr>
                        <a:t>技術型高級中等學校單獨招生</a:t>
                      </a:r>
                      <a:endParaRPr lang="zh-TW" sz="2200" kern="100" dirty="0">
                        <a:solidFill>
                          <a:srgbClr val="008000"/>
                        </a:solidFill>
                        <a:latin typeface="標楷體" panose="03000509000000000000" pitchFamily="65" charset="-120"/>
                        <a:ea typeface="標楷體" panose="03000509000000000000" pitchFamily="65" charset="-120"/>
                        <a:cs typeface="Times New Roman" pitchFamily="18" charset="0"/>
                      </a:endParaRP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n-US" sz="2000" b="1" kern="100" dirty="0">
                          <a:solidFill>
                            <a:srgbClr val="008000"/>
                          </a:solidFill>
                          <a:latin typeface="標楷體" panose="03000509000000000000" pitchFamily="65" charset="-120"/>
                          <a:ea typeface="標楷體" panose="03000509000000000000" pitchFamily="65" charset="-120"/>
                          <a:cs typeface="Times New Roman"/>
                        </a:rPr>
                        <a:t>2</a:t>
                      </a:r>
                      <a:r>
                        <a:rPr lang="zh-TW" sz="2000" b="1" kern="100" dirty="0">
                          <a:solidFill>
                            <a:srgbClr val="008000"/>
                          </a:solidFill>
                          <a:latin typeface="標楷體" panose="03000509000000000000" pitchFamily="65" charset="-120"/>
                          <a:ea typeface="標楷體" panose="03000509000000000000" pitchFamily="65" charset="-120"/>
                          <a:cs typeface="Times New Roman"/>
                        </a:rPr>
                        <a:t>〜</a:t>
                      </a:r>
                      <a:r>
                        <a:rPr lang="en-US" sz="2000" b="1" kern="100" dirty="0">
                          <a:solidFill>
                            <a:srgbClr val="008000"/>
                          </a:solidFill>
                          <a:latin typeface="標楷體" panose="03000509000000000000" pitchFamily="65" charset="-120"/>
                          <a:ea typeface="標楷體" panose="03000509000000000000" pitchFamily="65" charset="-120"/>
                          <a:cs typeface="Times New Roman"/>
                        </a:rPr>
                        <a:t>6</a:t>
                      </a:r>
                      <a:r>
                        <a:rPr lang="zh-TW" sz="2000" b="1" kern="100" dirty="0">
                          <a:solidFill>
                            <a:srgbClr val="008000"/>
                          </a:solidFill>
                          <a:latin typeface="標楷體" panose="03000509000000000000" pitchFamily="65" charset="-120"/>
                          <a:ea typeface="標楷體" panose="03000509000000000000" pitchFamily="65" charset="-120"/>
                          <a:cs typeface="Times New Roman"/>
                        </a:rPr>
                        <a:t>月 </a:t>
                      </a:r>
                    </a:p>
                  </a:txBody>
                  <a:tcPr marL="53700" marR="53700" marT="7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zh-TW" sz="1800" b="1" kern="100" dirty="0">
                          <a:solidFill>
                            <a:srgbClr val="008000"/>
                          </a:solidFill>
                          <a:latin typeface="標楷體" panose="03000509000000000000" pitchFamily="65" charset="-120"/>
                          <a:ea typeface="標楷體" panose="03000509000000000000" pitchFamily="65" charset="-120"/>
                          <a:cs typeface="Times New Roman"/>
                        </a:rPr>
                        <a:t>各校單獨招生 </a:t>
                      </a:r>
                    </a:p>
                  </a:txBody>
                  <a:tcPr marL="53700" marR="53700" marT="7458"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10009"/>
                  </a:ext>
                </a:extLst>
              </a:tr>
            </a:tbl>
          </a:graphicData>
        </a:graphic>
      </p:graphicFrame>
      <p:sp>
        <p:nvSpPr>
          <p:cNvPr id="4" name="文字方塊 3"/>
          <p:cNvSpPr txBox="1"/>
          <p:nvPr/>
        </p:nvSpPr>
        <p:spPr>
          <a:xfrm>
            <a:off x="1475656" y="6237312"/>
            <a:ext cx="3096344" cy="369332"/>
          </a:xfrm>
          <a:prstGeom prst="rect">
            <a:avLst/>
          </a:prstGeom>
          <a:solidFill>
            <a:srgbClr val="66FF99"/>
          </a:solidFill>
        </p:spPr>
        <p:txBody>
          <a:bodyPr wrap="square" rtlCol="0">
            <a:spAutoFit/>
          </a:bodyPr>
          <a:lstStyle/>
          <a:p>
            <a:pPr algn="ctr"/>
            <a:r>
              <a:rPr lang="zh-TW" altLang="en-US" b="1" dirty="0" smtClean="0">
                <a:latin typeface="標楷體" panose="03000509000000000000" pitchFamily="65" charset="-120"/>
                <a:ea typeface="標楷體" panose="03000509000000000000" pitchFamily="65" charset="-120"/>
              </a:rPr>
              <a:t>舉例</a:t>
            </a:r>
            <a:r>
              <a:rPr lang="zh-TW" altLang="en-US" b="1" dirty="0" smtClean="0">
                <a:latin typeface="標楷體"/>
                <a:ea typeface="標楷體"/>
              </a:rPr>
              <a:t>：莊敬高職、音樂科</a:t>
            </a:r>
            <a:endParaRPr lang="zh-TW" altLang="en-US" b="1" dirty="0">
              <a:latin typeface="標楷體" panose="03000509000000000000" pitchFamily="65" charset="-120"/>
              <a:ea typeface="標楷體" panose="03000509000000000000" pitchFamily="65" charset="-120"/>
            </a:endParaRPr>
          </a:p>
        </p:txBody>
      </p:sp>
    </p:spTree>
  </p:cSld>
  <p:clrMapOvr>
    <a:masterClrMapping/>
  </p:clrMapOvr>
  <p:transition advTm="5000">
    <p:cut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8"/>
          <p:cNvSpPr>
            <a:spLocks noGrp="1" noChangeArrowheads="1"/>
          </p:cNvSpPr>
          <p:nvPr>
            <p:ph type="title" idx="4294967295"/>
          </p:nvPr>
        </p:nvSpPr>
        <p:spPr>
          <a:xfrm>
            <a:off x="323850" y="333375"/>
            <a:ext cx="8424863" cy="720725"/>
          </a:xfrm>
        </p:spPr>
        <p:txBody>
          <a:bodyPr>
            <a:noAutofit/>
          </a:bodyPr>
          <a:lstStyle/>
          <a:p>
            <a:pPr>
              <a:spcBef>
                <a:spcPts val="3600"/>
              </a:spcBef>
              <a:spcAft>
                <a:spcPts val="1800"/>
              </a:spcAft>
              <a:defRPr/>
            </a:pPr>
            <a:r>
              <a:rPr lang="zh-TW" altLang="en-US" b="1">
                <a:solidFill>
                  <a:srgbClr val="000099"/>
                </a:solidFill>
                <a:effectLst>
                  <a:outerShdw blurRad="38100" dist="38100" dir="2700000" algn="tl">
                    <a:srgbClr val="C0C0C0"/>
                  </a:outerShdw>
                </a:effectLst>
                <a:latin typeface="標楷體" pitchFamily="65" charset="-120"/>
                <a:ea typeface="標楷體" pitchFamily="65" charset="-120"/>
              </a:rPr>
              <a:t>其它相關招生管道</a:t>
            </a:r>
            <a:endParaRPr lang="zh-TW" altLang="en-US" b="1">
              <a:solidFill>
                <a:srgbClr val="FF0000"/>
              </a:solidFill>
              <a:effectLst>
                <a:outerShdw blurRad="38100" dist="38100" dir="2700000" algn="tl">
                  <a:srgbClr val="C0C0C0"/>
                </a:outerShdw>
              </a:effectLst>
              <a:latin typeface="標楷體" pitchFamily="65" charset="-120"/>
              <a:ea typeface="標楷體" pitchFamily="65"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1028015493"/>
              </p:ext>
            </p:extLst>
          </p:nvPr>
        </p:nvGraphicFramePr>
        <p:xfrm>
          <a:off x="467544" y="1196752"/>
          <a:ext cx="8177562" cy="5112568"/>
        </p:xfrm>
        <a:graphic>
          <a:graphicData uri="http://schemas.openxmlformats.org/drawingml/2006/table">
            <a:tbl>
              <a:tblPr/>
              <a:tblGrid>
                <a:gridCol w="775967">
                  <a:extLst>
                    <a:ext uri="{9D8B030D-6E8A-4147-A177-3AD203B41FA5}">
                      <a16:colId xmlns:a16="http://schemas.microsoft.com/office/drawing/2014/main" xmlns="" val="20000"/>
                    </a:ext>
                  </a:extLst>
                </a:gridCol>
                <a:gridCol w="4212030">
                  <a:extLst>
                    <a:ext uri="{9D8B030D-6E8A-4147-A177-3AD203B41FA5}">
                      <a16:colId xmlns:a16="http://schemas.microsoft.com/office/drawing/2014/main" xmlns="" val="20001"/>
                    </a:ext>
                  </a:extLst>
                </a:gridCol>
                <a:gridCol w="1273889">
                  <a:extLst>
                    <a:ext uri="{9D8B030D-6E8A-4147-A177-3AD203B41FA5}">
                      <a16:colId xmlns:a16="http://schemas.microsoft.com/office/drawing/2014/main" xmlns="" val="20002"/>
                    </a:ext>
                  </a:extLst>
                </a:gridCol>
                <a:gridCol w="1915676">
                  <a:extLst>
                    <a:ext uri="{9D8B030D-6E8A-4147-A177-3AD203B41FA5}">
                      <a16:colId xmlns:a16="http://schemas.microsoft.com/office/drawing/2014/main" xmlns="" val="20003"/>
                    </a:ext>
                  </a:extLst>
                </a:gridCol>
              </a:tblGrid>
              <a:tr h="538623">
                <a:tc>
                  <a:txBody>
                    <a:bodyPr/>
                    <a:lstStyle/>
                    <a:p>
                      <a:pPr algn="ctr">
                        <a:spcAft>
                          <a:spcPts val="0"/>
                        </a:spcAft>
                      </a:pPr>
                      <a:r>
                        <a:rPr lang="zh-TW" sz="2000" b="1" kern="100" dirty="0">
                          <a:latin typeface="標楷體" panose="03000509000000000000" pitchFamily="65" charset="-120"/>
                          <a:ea typeface="標楷體" panose="03000509000000000000" pitchFamily="65" charset="-120"/>
                          <a:cs typeface="Times New Roman"/>
                        </a:rPr>
                        <a:t>編號</a:t>
                      </a: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tc>
                  <a:txBody>
                    <a:bodyPr/>
                    <a:lstStyle/>
                    <a:p>
                      <a:pPr algn="ctr">
                        <a:spcAft>
                          <a:spcPts val="0"/>
                        </a:spcAft>
                      </a:pPr>
                      <a:r>
                        <a:rPr lang="zh-TW" sz="2000" b="1" kern="100" dirty="0" smtClean="0">
                          <a:latin typeface="標楷體" panose="03000509000000000000" pitchFamily="65" charset="-120"/>
                          <a:ea typeface="標楷體" panose="03000509000000000000" pitchFamily="65" charset="-120"/>
                          <a:cs typeface="Times New Roman"/>
                        </a:rPr>
                        <a:t>入</a:t>
                      </a:r>
                      <a:r>
                        <a:rPr lang="zh-TW" altLang="en-US" sz="2000" b="1" kern="100" dirty="0" smtClean="0">
                          <a:latin typeface="標楷體" panose="03000509000000000000" pitchFamily="65" charset="-120"/>
                          <a:ea typeface="標楷體" panose="03000509000000000000" pitchFamily="65" charset="-120"/>
                          <a:cs typeface="Times New Roman"/>
                        </a:rPr>
                        <a:t>    </a:t>
                      </a:r>
                      <a:r>
                        <a:rPr lang="zh-TW" sz="2000" b="1" kern="100" dirty="0" smtClean="0">
                          <a:latin typeface="標楷體" panose="03000509000000000000" pitchFamily="65" charset="-120"/>
                          <a:ea typeface="標楷體" panose="03000509000000000000" pitchFamily="65" charset="-120"/>
                          <a:cs typeface="Times New Roman"/>
                        </a:rPr>
                        <a:t>學</a:t>
                      </a:r>
                      <a:r>
                        <a:rPr lang="zh-TW" altLang="en-US" sz="2000" b="1" kern="100" dirty="0" smtClean="0">
                          <a:latin typeface="標楷體" panose="03000509000000000000" pitchFamily="65" charset="-120"/>
                          <a:ea typeface="標楷體" panose="03000509000000000000" pitchFamily="65" charset="-120"/>
                          <a:cs typeface="Times New Roman"/>
                        </a:rPr>
                        <a:t>    </a:t>
                      </a:r>
                      <a:r>
                        <a:rPr lang="zh-TW" sz="2000" b="1" kern="100" dirty="0" smtClean="0">
                          <a:latin typeface="標楷體" panose="03000509000000000000" pitchFamily="65" charset="-120"/>
                          <a:ea typeface="標楷體" panose="03000509000000000000" pitchFamily="65" charset="-120"/>
                          <a:cs typeface="Times New Roman"/>
                        </a:rPr>
                        <a:t>管</a:t>
                      </a:r>
                      <a:r>
                        <a:rPr lang="zh-TW" altLang="en-US" sz="2000" b="1" kern="100" dirty="0" smtClean="0">
                          <a:latin typeface="標楷體" panose="03000509000000000000" pitchFamily="65" charset="-120"/>
                          <a:ea typeface="標楷體" panose="03000509000000000000" pitchFamily="65" charset="-120"/>
                          <a:cs typeface="Times New Roman"/>
                        </a:rPr>
                        <a:t>    </a:t>
                      </a:r>
                      <a:r>
                        <a:rPr lang="zh-TW" sz="2000" b="1" kern="100" dirty="0" smtClean="0">
                          <a:latin typeface="標楷體" panose="03000509000000000000" pitchFamily="65" charset="-120"/>
                          <a:ea typeface="標楷體" panose="03000509000000000000" pitchFamily="65" charset="-120"/>
                          <a:cs typeface="Times New Roman"/>
                        </a:rPr>
                        <a:t>道</a:t>
                      </a:r>
                      <a:endParaRPr lang="zh-TW" sz="2000" b="1" kern="100" dirty="0">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tc>
                  <a:txBody>
                    <a:bodyPr/>
                    <a:lstStyle/>
                    <a:p>
                      <a:pPr algn="ctr">
                        <a:spcAft>
                          <a:spcPts val="0"/>
                        </a:spcAft>
                      </a:pPr>
                      <a:r>
                        <a:rPr lang="zh-TW" sz="2000" b="1" kern="100" dirty="0">
                          <a:latin typeface="標楷體" panose="03000509000000000000" pitchFamily="65" charset="-120"/>
                          <a:ea typeface="標楷體" panose="03000509000000000000" pitchFamily="65" charset="-120"/>
                          <a:cs typeface="Times New Roman"/>
                        </a:rPr>
                        <a:t>辦理期程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tc>
                  <a:txBody>
                    <a:bodyPr/>
                    <a:lstStyle/>
                    <a:p>
                      <a:pPr algn="ctr">
                        <a:spcAft>
                          <a:spcPts val="0"/>
                        </a:spcAft>
                      </a:pPr>
                      <a:r>
                        <a:rPr lang="zh-TW" sz="2000" b="1" kern="100" dirty="0" smtClean="0">
                          <a:latin typeface="標楷體" panose="03000509000000000000" pitchFamily="65" charset="-120"/>
                          <a:ea typeface="標楷體" panose="03000509000000000000" pitchFamily="65" charset="-120"/>
                          <a:cs typeface="Times New Roman"/>
                        </a:rPr>
                        <a:t>備</a:t>
                      </a:r>
                      <a:r>
                        <a:rPr lang="zh-TW" altLang="en-US" sz="2000" b="1" kern="100" dirty="0" smtClean="0">
                          <a:latin typeface="標楷體" panose="03000509000000000000" pitchFamily="65" charset="-120"/>
                          <a:ea typeface="標楷體" panose="03000509000000000000" pitchFamily="65" charset="-120"/>
                          <a:cs typeface="Times New Roman"/>
                        </a:rPr>
                        <a:t>    </a:t>
                      </a:r>
                      <a:r>
                        <a:rPr lang="zh-TW" sz="2000" b="1" kern="100" dirty="0" smtClean="0">
                          <a:latin typeface="標楷體" panose="03000509000000000000" pitchFamily="65" charset="-120"/>
                          <a:ea typeface="標楷體" panose="03000509000000000000" pitchFamily="65" charset="-120"/>
                          <a:cs typeface="Times New Roman"/>
                        </a:rPr>
                        <a:t>註</a:t>
                      </a:r>
                      <a:endParaRPr lang="zh-TW" sz="2000" b="1" kern="100" dirty="0">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33"/>
                    </a:solidFill>
                  </a:tcPr>
                </a:tc>
                <a:extLst>
                  <a:ext uri="{0D108BD9-81ED-4DB2-BD59-A6C34878D82A}">
                    <a16:rowId xmlns:a16="http://schemas.microsoft.com/office/drawing/2014/main" xmlns="" val="10000"/>
                  </a:ext>
                </a:extLst>
              </a:tr>
              <a:tr h="685513">
                <a:tc>
                  <a:txBody>
                    <a:bodyPr/>
                    <a:lstStyle/>
                    <a:p>
                      <a:pPr algn="ctr">
                        <a:spcAft>
                          <a:spcPts val="0"/>
                        </a:spcAft>
                      </a:pPr>
                      <a:r>
                        <a:rPr lang="en-US" sz="2000" b="1" kern="100" dirty="0">
                          <a:solidFill>
                            <a:srgbClr val="FF0000"/>
                          </a:solidFill>
                          <a:latin typeface="標楷體" panose="03000509000000000000" pitchFamily="65" charset="-120"/>
                          <a:ea typeface="標楷體" panose="03000509000000000000" pitchFamily="65" charset="-120"/>
                          <a:cs typeface="Times New Roman"/>
                        </a:rPr>
                        <a:t>1</a:t>
                      </a:r>
                      <a:endParaRPr lang="zh-TW" sz="2000" b="1" kern="100" dirty="0">
                        <a:solidFill>
                          <a:srgbClr val="FF0000"/>
                        </a:solidFill>
                        <a:latin typeface="標楷體" panose="03000509000000000000" pitchFamily="65" charset="-120"/>
                        <a:ea typeface="標楷體" panose="03000509000000000000" pitchFamily="65" charset="-120"/>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just">
                        <a:spcAft>
                          <a:spcPts val="0"/>
                        </a:spcAft>
                      </a:pPr>
                      <a:r>
                        <a:rPr lang="zh-TW" sz="20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實用技能學程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spcAft>
                          <a:spcPts val="0"/>
                        </a:spcAft>
                      </a:pPr>
                      <a:r>
                        <a:rPr lang="en-US" sz="2000" b="1" kern="100" dirty="0">
                          <a:solidFill>
                            <a:srgbClr val="FF0000"/>
                          </a:solidFill>
                          <a:latin typeface="標楷體" panose="03000509000000000000" pitchFamily="65" charset="-120"/>
                          <a:ea typeface="標楷體" panose="03000509000000000000" pitchFamily="65" charset="-120"/>
                          <a:cs typeface="Times New Roman"/>
                        </a:rPr>
                        <a:t>5</a:t>
                      </a:r>
                      <a:r>
                        <a:rPr lang="zh-TW" sz="2000" b="1" kern="100" dirty="0">
                          <a:solidFill>
                            <a:srgbClr val="FF0000"/>
                          </a:solidFill>
                          <a:latin typeface="標楷體" panose="03000509000000000000" pitchFamily="65" charset="-120"/>
                          <a:ea typeface="標楷體" panose="03000509000000000000" pitchFamily="65" charset="-120"/>
                          <a:cs typeface="Times New Roman"/>
                        </a:rPr>
                        <a:t>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a:spcAft>
                          <a:spcPts val="0"/>
                        </a:spcAft>
                      </a:pPr>
                      <a:r>
                        <a:rPr lang="zh-TW" altLang="en-US" sz="2000" b="1" kern="100" dirty="0">
                          <a:solidFill>
                            <a:srgbClr val="FF0000"/>
                          </a:solidFill>
                          <a:latin typeface="標楷體" panose="03000509000000000000" pitchFamily="65" charset="-120"/>
                          <a:ea typeface="標楷體" panose="03000509000000000000" pitchFamily="65" charset="-120"/>
                          <a:cs typeface="Times New Roman"/>
                        </a:rPr>
                        <a:t>聯合分發</a:t>
                      </a:r>
                      <a:endParaRPr lang="en-US" sz="2000" b="1" kern="100" dirty="0">
                        <a:solidFill>
                          <a:srgbClr val="FF0000"/>
                        </a:solidFill>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xmlns="" val="10001"/>
                  </a:ext>
                </a:extLst>
              </a:tr>
              <a:tr h="648072">
                <a:tc>
                  <a:txBody>
                    <a:bodyPr/>
                    <a:lstStyle/>
                    <a:p>
                      <a:pPr algn="ctr">
                        <a:spcAft>
                          <a:spcPts val="0"/>
                        </a:spcAft>
                      </a:pPr>
                      <a:r>
                        <a:rPr lang="en-US" sz="2000" b="1" kern="100" dirty="0">
                          <a:solidFill>
                            <a:srgbClr val="3333FF"/>
                          </a:solidFill>
                          <a:latin typeface="標楷體" panose="03000509000000000000" pitchFamily="65" charset="-120"/>
                          <a:ea typeface="標楷體" panose="03000509000000000000" pitchFamily="65" charset="-120"/>
                          <a:cs typeface="Times New Roman"/>
                        </a:rPr>
                        <a:t>2</a:t>
                      </a:r>
                      <a:endParaRPr lang="zh-TW" sz="2000" b="1" kern="100" dirty="0">
                        <a:solidFill>
                          <a:srgbClr val="3333FF"/>
                        </a:solidFill>
                        <a:latin typeface="標楷體" panose="03000509000000000000" pitchFamily="65" charset="-120"/>
                        <a:ea typeface="標楷體" panose="03000509000000000000" pitchFamily="65" charset="-120"/>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zh-TW" sz="20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建教合作</a:t>
                      </a:r>
                      <a:r>
                        <a:rPr lang="zh-TW" sz="2000" b="1" kern="1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班</a:t>
                      </a:r>
                      <a:r>
                        <a:rPr lang="en-US" sz="2000" b="1" kern="1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a:t>
                      </a:r>
                      <a:r>
                        <a:rPr lang="zh-TW" sz="2000" b="1" kern="1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產</a:t>
                      </a:r>
                      <a:r>
                        <a:rPr lang="zh-TW" sz="20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學合作班</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n-US" sz="2000" b="1" kern="100" dirty="0">
                          <a:solidFill>
                            <a:srgbClr val="3333FF"/>
                          </a:solidFill>
                          <a:latin typeface="標楷體" panose="03000509000000000000" pitchFamily="65" charset="-120"/>
                          <a:ea typeface="標楷體" panose="03000509000000000000" pitchFamily="65" charset="-120"/>
                          <a:cs typeface="Times New Roman"/>
                        </a:rPr>
                        <a:t>4</a:t>
                      </a:r>
                      <a:r>
                        <a:rPr lang="zh-TW" sz="2000" b="1" kern="100" dirty="0">
                          <a:solidFill>
                            <a:srgbClr val="3333FF"/>
                          </a:solidFill>
                          <a:latin typeface="標楷體" panose="03000509000000000000" pitchFamily="65" charset="-120"/>
                          <a:ea typeface="標楷體" panose="03000509000000000000" pitchFamily="65" charset="-120"/>
                          <a:cs typeface="Times New Roman"/>
                        </a:rPr>
                        <a:t>〜</a:t>
                      </a:r>
                      <a:r>
                        <a:rPr lang="en-US" sz="2000" b="1" kern="100" dirty="0">
                          <a:solidFill>
                            <a:srgbClr val="3333FF"/>
                          </a:solidFill>
                          <a:latin typeface="標楷體" panose="03000509000000000000" pitchFamily="65" charset="-120"/>
                          <a:ea typeface="標楷體" panose="03000509000000000000" pitchFamily="65" charset="-120"/>
                          <a:cs typeface="Times New Roman"/>
                        </a:rPr>
                        <a:t>7</a:t>
                      </a:r>
                      <a:r>
                        <a:rPr lang="zh-TW" sz="2000" b="1" kern="100" dirty="0">
                          <a:solidFill>
                            <a:srgbClr val="3333FF"/>
                          </a:solidFill>
                          <a:latin typeface="標楷體" panose="03000509000000000000" pitchFamily="65" charset="-120"/>
                          <a:ea typeface="標楷體" panose="03000509000000000000" pitchFamily="65" charset="-120"/>
                          <a:cs typeface="Times New Roman"/>
                        </a:rPr>
                        <a:t>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zh-TW" sz="2000" b="1" kern="100" dirty="0">
                          <a:solidFill>
                            <a:srgbClr val="3333FF"/>
                          </a:solidFill>
                          <a:latin typeface="標楷體" panose="03000509000000000000" pitchFamily="65" charset="-120"/>
                          <a:ea typeface="標楷體" panose="03000509000000000000" pitchFamily="65" charset="-120"/>
                          <a:cs typeface="Times New Roman"/>
                        </a:rPr>
                        <a:t>各校單獨招生</a:t>
                      </a: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xmlns="" val="10002"/>
                  </a:ext>
                </a:extLst>
              </a:tr>
              <a:tr h="648072">
                <a:tc>
                  <a:txBody>
                    <a:bodyPr/>
                    <a:lstStyle/>
                    <a:p>
                      <a:pPr algn="ctr">
                        <a:spcAft>
                          <a:spcPts val="0"/>
                        </a:spcAft>
                      </a:pPr>
                      <a:r>
                        <a:rPr lang="en-US" sz="2000" b="1" kern="100" dirty="0">
                          <a:solidFill>
                            <a:srgbClr val="3333FF"/>
                          </a:solidFill>
                          <a:latin typeface="標楷體" panose="03000509000000000000" pitchFamily="65" charset="-120"/>
                          <a:ea typeface="標楷體" panose="03000509000000000000" pitchFamily="65" charset="-120"/>
                          <a:cs typeface="Times New Roman"/>
                        </a:rPr>
                        <a:t>3</a:t>
                      </a:r>
                      <a:endParaRPr lang="zh-TW" sz="2000" b="1" kern="100" dirty="0">
                        <a:solidFill>
                          <a:srgbClr val="3333FF"/>
                        </a:solidFill>
                        <a:latin typeface="標楷體" panose="03000509000000000000" pitchFamily="65" charset="-120"/>
                        <a:ea typeface="標楷體" panose="03000509000000000000" pitchFamily="65" charset="-120"/>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zh-TW" sz="20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雙軌訓練旗艦</a:t>
                      </a:r>
                      <a:r>
                        <a:rPr lang="zh-TW" sz="2000" b="1" kern="1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計畫</a:t>
                      </a:r>
                      <a:r>
                        <a:rPr lang="en-US" sz="2000" b="1" kern="1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a:t>
                      </a:r>
                      <a:r>
                        <a:rPr lang="zh-TW" sz="2000" b="1" kern="1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原</a:t>
                      </a:r>
                      <a:r>
                        <a:rPr lang="zh-TW" sz="20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台德菁英</a:t>
                      </a:r>
                      <a:r>
                        <a:rPr lang="zh-TW" sz="2000" b="1" kern="1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班</a:t>
                      </a:r>
                      <a:r>
                        <a:rPr lang="en-US" sz="2000" b="1" kern="1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a:t>
                      </a:r>
                      <a:endParaRPr lang="zh-TW" sz="20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n-US" sz="2000" b="1" kern="100" dirty="0">
                          <a:solidFill>
                            <a:srgbClr val="3333FF"/>
                          </a:solidFill>
                          <a:latin typeface="標楷體" panose="03000509000000000000" pitchFamily="65" charset="-120"/>
                          <a:ea typeface="標楷體" panose="03000509000000000000" pitchFamily="65" charset="-120"/>
                          <a:cs typeface="Times New Roman"/>
                        </a:rPr>
                        <a:t>4</a:t>
                      </a:r>
                      <a:r>
                        <a:rPr lang="zh-TW" sz="2000" b="1" kern="100" dirty="0">
                          <a:solidFill>
                            <a:srgbClr val="3333FF"/>
                          </a:solidFill>
                          <a:latin typeface="標楷體" panose="03000509000000000000" pitchFamily="65" charset="-120"/>
                          <a:ea typeface="標楷體" panose="03000509000000000000" pitchFamily="65" charset="-120"/>
                          <a:cs typeface="Times New Roman"/>
                        </a:rPr>
                        <a:t>〜</a:t>
                      </a:r>
                      <a:r>
                        <a:rPr lang="en-US" sz="2000" b="1" kern="100" dirty="0">
                          <a:solidFill>
                            <a:srgbClr val="3333FF"/>
                          </a:solidFill>
                          <a:latin typeface="標楷體" panose="03000509000000000000" pitchFamily="65" charset="-120"/>
                          <a:ea typeface="標楷體" panose="03000509000000000000" pitchFamily="65" charset="-120"/>
                          <a:cs typeface="Times New Roman"/>
                        </a:rPr>
                        <a:t>7</a:t>
                      </a:r>
                      <a:r>
                        <a:rPr lang="zh-TW" sz="2000" b="1" kern="100" dirty="0">
                          <a:solidFill>
                            <a:srgbClr val="3333FF"/>
                          </a:solidFill>
                          <a:latin typeface="標楷體" panose="03000509000000000000" pitchFamily="65" charset="-120"/>
                          <a:ea typeface="標楷體" panose="03000509000000000000" pitchFamily="65" charset="-120"/>
                          <a:cs typeface="Times New Roman"/>
                        </a:rPr>
                        <a:t>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zh-TW" sz="2000" b="1" kern="100" dirty="0">
                          <a:solidFill>
                            <a:srgbClr val="3333FF"/>
                          </a:solidFill>
                          <a:latin typeface="標楷體" panose="03000509000000000000" pitchFamily="65" charset="-120"/>
                          <a:ea typeface="標楷體" panose="03000509000000000000" pitchFamily="65" charset="-120"/>
                          <a:cs typeface="Times New Roman"/>
                        </a:rPr>
                        <a:t>各校單獨招生</a:t>
                      </a: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xmlns="" val="10003"/>
                  </a:ext>
                </a:extLst>
              </a:tr>
              <a:tr h="648072">
                <a:tc>
                  <a:txBody>
                    <a:bodyPr/>
                    <a:lstStyle/>
                    <a:p>
                      <a:pPr algn="ctr">
                        <a:spcAft>
                          <a:spcPts val="0"/>
                        </a:spcAft>
                      </a:pPr>
                      <a:r>
                        <a:rPr lang="en-US" altLang="zh-TW" sz="2000" b="1" kern="100" dirty="0">
                          <a:solidFill>
                            <a:srgbClr val="FF0000"/>
                          </a:solidFill>
                          <a:latin typeface="標楷體" panose="03000509000000000000" pitchFamily="65" charset="-120"/>
                          <a:ea typeface="標楷體" panose="03000509000000000000" pitchFamily="65" charset="-120"/>
                          <a:cs typeface="Times New Roman"/>
                        </a:rPr>
                        <a:t>4</a:t>
                      </a:r>
                      <a:endParaRPr lang="zh-TW" sz="2000" b="1" kern="100" dirty="0">
                        <a:solidFill>
                          <a:srgbClr val="FF0000"/>
                        </a:solidFill>
                        <a:latin typeface="標楷體" panose="03000509000000000000" pitchFamily="65" charset="-120"/>
                        <a:ea typeface="標楷體" panose="03000509000000000000" pitchFamily="65" charset="-120"/>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zh-TW" sz="20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原住民</a:t>
                      </a:r>
                      <a:r>
                        <a:rPr lang="zh-TW" sz="2000" b="1" kern="1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藝能</a:t>
                      </a:r>
                      <a:r>
                        <a:rPr lang="en-US" altLang="zh-TW" sz="2000" b="1" kern="1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a:t>
                      </a:r>
                      <a:r>
                        <a:rPr lang="zh-TW" altLang="en-US" sz="2000" b="1" kern="1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實驗</a:t>
                      </a:r>
                      <a:r>
                        <a:rPr lang="zh-TW" sz="2000" b="1" kern="1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班</a:t>
                      </a:r>
                      <a:r>
                        <a:rPr lang="en-US" sz="1400" b="1" kern="1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a:t>
                      </a:r>
                      <a:r>
                        <a:rPr lang="zh-TW" sz="1400" b="1" kern="1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八</a:t>
                      </a:r>
                      <a:r>
                        <a:rPr lang="zh-TW" sz="14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斗、金山、</a:t>
                      </a:r>
                      <a:r>
                        <a:rPr lang="zh-TW" sz="1400" b="1" kern="1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樹林</a:t>
                      </a:r>
                      <a:r>
                        <a:rPr lang="en-US" sz="1400" b="1" kern="1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a:t>
                      </a:r>
                      <a:endParaRPr lang="zh-TW" sz="14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n-US" sz="2000" b="1" kern="100" dirty="0">
                          <a:solidFill>
                            <a:srgbClr val="FF0000"/>
                          </a:solidFill>
                          <a:latin typeface="標楷體" panose="03000509000000000000" pitchFamily="65" charset="-120"/>
                          <a:ea typeface="標楷體" panose="03000509000000000000" pitchFamily="65" charset="-120"/>
                          <a:cs typeface="Times New Roman"/>
                        </a:rPr>
                        <a:t>3</a:t>
                      </a:r>
                      <a:r>
                        <a:rPr lang="zh-TW" sz="2000" b="1" kern="100" dirty="0">
                          <a:solidFill>
                            <a:srgbClr val="FF0000"/>
                          </a:solidFill>
                          <a:latin typeface="標楷體" panose="03000509000000000000" pitchFamily="65" charset="-120"/>
                          <a:ea typeface="標楷體" panose="03000509000000000000" pitchFamily="65" charset="-120"/>
                          <a:cs typeface="Times New Roman"/>
                        </a:rPr>
                        <a:t>〜</a:t>
                      </a:r>
                      <a:r>
                        <a:rPr lang="en-US" sz="2000" b="1" kern="100" dirty="0">
                          <a:solidFill>
                            <a:srgbClr val="FF0000"/>
                          </a:solidFill>
                          <a:latin typeface="標楷體" panose="03000509000000000000" pitchFamily="65" charset="-120"/>
                          <a:ea typeface="標楷體" panose="03000509000000000000" pitchFamily="65" charset="-120"/>
                          <a:cs typeface="Times New Roman"/>
                        </a:rPr>
                        <a:t>5</a:t>
                      </a:r>
                      <a:r>
                        <a:rPr lang="zh-TW" sz="2000" b="1" kern="100" dirty="0">
                          <a:solidFill>
                            <a:srgbClr val="FF0000"/>
                          </a:solidFill>
                          <a:latin typeface="標楷體" panose="03000509000000000000" pitchFamily="65" charset="-120"/>
                          <a:ea typeface="標楷體" panose="03000509000000000000" pitchFamily="65" charset="-120"/>
                          <a:cs typeface="Times New Roman"/>
                        </a:rPr>
                        <a:t>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zh-TW" sz="2000" b="1" kern="100" dirty="0">
                          <a:solidFill>
                            <a:srgbClr val="FF0000"/>
                          </a:solidFill>
                          <a:latin typeface="標楷體" panose="03000509000000000000" pitchFamily="65" charset="-120"/>
                          <a:ea typeface="標楷體" panose="03000509000000000000" pitchFamily="65" charset="-120"/>
                          <a:cs typeface="Times New Roman"/>
                        </a:rPr>
                        <a:t>各校單獨招生</a:t>
                      </a: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10004"/>
                  </a:ext>
                </a:extLst>
              </a:tr>
              <a:tr h="648072">
                <a:tc>
                  <a:txBody>
                    <a:bodyPr/>
                    <a:lstStyle/>
                    <a:p>
                      <a:pPr algn="ctr">
                        <a:spcAft>
                          <a:spcPts val="0"/>
                        </a:spcAft>
                      </a:pPr>
                      <a:r>
                        <a:rPr lang="en-US" altLang="zh-TW" sz="2000" b="1" kern="100" dirty="0">
                          <a:solidFill>
                            <a:srgbClr val="3333FF"/>
                          </a:solidFill>
                          <a:latin typeface="標楷體" panose="03000509000000000000" pitchFamily="65" charset="-120"/>
                          <a:ea typeface="標楷體" panose="03000509000000000000" pitchFamily="65" charset="-120"/>
                          <a:cs typeface="Times New Roman"/>
                        </a:rPr>
                        <a:t>5</a:t>
                      </a:r>
                      <a:endParaRPr lang="zh-TW" sz="2000" b="1" kern="100" dirty="0">
                        <a:solidFill>
                          <a:srgbClr val="3333FF"/>
                        </a:solidFill>
                        <a:latin typeface="標楷體" panose="03000509000000000000" pitchFamily="65" charset="-120"/>
                        <a:ea typeface="標楷體" panose="03000509000000000000" pitchFamily="65" charset="-120"/>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just">
                        <a:spcAft>
                          <a:spcPts val="0"/>
                        </a:spcAft>
                      </a:pPr>
                      <a:r>
                        <a:rPr lang="zh-TW" sz="20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身心障礙學生就學安置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r>
                        <a:rPr lang="en-US" sz="2000" b="1" kern="100" dirty="0">
                          <a:solidFill>
                            <a:srgbClr val="3333FF"/>
                          </a:solidFill>
                          <a:latin typeface="標楷體" panose="03000509000000000000" pitchFamily="65" charset="-120"/>
                          <a:ea typeface="標楷體" panose="03000509000000000000" pitchFamily="65" charset="-120"/>
                          <a:cs typeface="Times New Roman"/>
                        </a:rPr>
                        <a:t>12</a:t>
                      </a:r>
                      <a:r>
                        <a:rPr lang="zh-TW" sz="2000" b="1" kern="100" dirty="0">
                          <a:solidFill>
                            <a:srgbClr val="3333FF"/>
                          </a:solidFill>
                          <a:latin typeface="標楷體" panose="03000509000000000000" pitchFamily="65" charset="-120"/>
                          <a:ea typeface="標楷體" panose="03000509000000000000" pitchFamily="65" charset="-120"/>
                          <a:cs typeface="Times New Roman"/>
                        </a:rPr>
                        <a:t>〜</a:t>
                      </a:r>
                      <a:r>
                        <a:rPr lang="en-US" sz="2000" b="1" kern="100" dirty="0">
                          <a:solidFill>
                            <a:srgbClr val="3333FF"/>
                          </a:solidFill>
                          <a:latin typeface="標楷體" panose="03000509000000000000" pitchFamily="65" charset="-120"/>
                          <a:ea typeface="標楷體" panose="03000509000000000000" pitchFamily="65" charset="-120"/>
                          <a:cs typeface="Times New Roman"/>
                        </a:rPr>
                        <a:t>3</a:t>
                      </a:r>
                      <a:r>
                        <a:rPr lang="zh-TW" sz="2000" b="1" kern="100" dirty="0">
                          <a:solidFill>
                            <a:srgbClr val="3333FF"/>
                          </a:solidFill>
                          <a:latin typeface="標楷體" panose="03000509000000000000" pitchFamily="65" charset="-120"/>
                          <a:ea typeface="標楷體" panose="03000509000000000000" pitchFamily="65" charset="-120"/>
                          <a:cs typeface="Times New Roman"/>
                        </a:rPr>
                        <a:t>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a:spcAft>
                          <a:spcPts val="0"/>
                        </a:spcAft>
                      </a:pPr>
                      <a:endParaRPr lang="en-US" sz="2000" b="1" kern="100" dirty="0">
                        <a:solidFill>
                          <a:srgbClr val="3333FF"/>
                        </a:solidFill>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xmlns="" val="10005"/>
                  </a:ext>
                </a:extLst>
              </a:tr>
              <a:tr h="648072">
                <a:tc>
                  <a:txBody>
                    <a:bodyPr/>
                    <a:lstStyle/>
                    <a:p>
                      <a:pPr algn="ctr">
                        <a:spcAft>
                          <a:spcPts val="0"/>
                        </a:spcAft>
                      </a:pPr>
                      <a:r>
                        <a:rPr lang="en-US" altLang="zh-TW" sz="2000" b="1" kern="100" dirty="0">
                          <a:solidFill>
                            <a:srgbClr val="008000"/>
                          </a:solidFill>
                          <a:latin typeface="標楷體" panose="03000509000000000000" pitchFamily="65" charset="-120"/>
                          <a:ea typeface="標楷體" panose="03000509000000000000" pitchFamily="65" charset="-120"/>
                          <a:cs typeface="Times New Roman"/>
                        </a:rPr>
                        <a:t>6</a:t>
                      </a:r>
                      <a:endParaRPr lang="zh-TW" sz="2000" b="1" kern="100" dirty="0">
                        <a:solidFill>
                          <a:srgbClr val="008000"/>
                        </a:solidFill>
                        <a:latin typeface="標楷體" panose="03000509000000000000" pitchFamily="65" charset="-120"/>
                        <a:ea typeface="標楷體" panose="03000509000000000000" pitchFamily="65" charset="-120"/>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just">
                        <a:spcAft>
                          <a:spcPts val="0"/>
                        </a:spcAft>
                      </a:pPr>
                      <a:r>
                        <a:rPr lang="zh-TW" sz="2000" b="1" kern="10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私校獨</a:t>
                      </a:r>
                      <a:r>
                        <a:rPr lang="zh-TW" sz="2000" b="1" kern="100" dirty="0" smtClean="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招</a:t>
                      </a:r>
                      <a:endParaRPr lang="zh-TW" sz="2000" b="1" kern="100"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n-US" sz="2000" b="1" kern="100" dirty="0">
                          <a:solidFill>
                            <a:srgbClr val="008000"/>
                          </a:solidFill>
                          <a:latin typeface="標楷體" panose="03000509000000000000" pitchFamily="65" charset="-120"/>
                          <a:ea typeface="標楷體" panose="03000509000000000000" pitchFamily="65" charset="-120"/>
                          <a:cs typeface="Times New Roman"/>
                        </a:rPr>
                        <a:t>6</a:t>
                      </a:r>
                      <a:r>
                        <a:rPr lang="zh-TW" sz="2000" b="1" kern="100" dirty="0">
                          <a:solidFill>
                            <a:srgbClr val="008000"/>
                          </a:solidFill>
                          <a:latin typeface="標楷體" panose="03000509000000000000" pitchFamily="65" charset="-120"/>
                          <a:ea typeface="標楷體" panose="03000509000000000000" pitchFamily="65" charset="-120"/>
                          <a:cs typeface="Times New Roman"/>
                        </a:rPr>
                        <a:t>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zh-TW" sz="2000" b="1" kern="100" dirty="0">
                          <a:solidFill>
                            <a:srgbClr val="008000"/>
                          </a:solidFill>
                          <a:latin typeface="標楷體" panose="03000509000000000000" pitchFamily="65" charset="-120"/>
                          <a:ea typeface="標楷體" panose="03000509000000000000" pitchFamily="65" charset="-120"/>
                          <a:cs typeface="Times New Roman"/>
                        </a:rPr>
                        <a:t>各校單獨招生</a:t>
                      </a: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xmlns="" val="10007"/>
                  </a:ext>
                </a:extLst>
              </a:tr>
              <a:tr h="648072">
                <a:tc>
                  <a:txBody>
                    <a:bodyPr/>
                    <a:lstStyle/>
                    <a:p>
                      <a:pPr algn="ctr">
                        <a:spcAft>
                          <a:spcPts val="0"/>
                        </a:spcAft>
                      </a:pPr>
                      <a:r>
                        <a:rPr lang="en-US" altLang="zh-TW" sz="2000" b="1" kern="100" dirty="0">
                          <a:solidFill>
                            <a:srgbClr val="FF0000"/>
                          </a:solidFill>
                          <a:latin typeface="標楷體" panose="03000509000000000000" pitchFamily="65" charset="-120"/>
                          <a:ea typeface="標楷體" panose="03000509000000000000" pitchFamily="65" charset="-120"/>
                          <a:cs typeface="Times New Roman"/>
                        </a:rPr>
                        <a:t>7</a:t>
                      </a:r>
                      <a:endParaRPr lang="zh-TW" sz="2000" b="1" kern="100" dirty="0">
                        <a:solidFill>
                          <a:srgbClr val="FF0000"/>
                        </a:solidFill>
                        <a:latin typeface="標楷體" panose="03000509000000000000" pitchFamily="65" charset="-120"/>
                        <a:ea typeface="標楷體" panose="03000509000000000000" pitchFamily="65" charset="-120"/>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CCFF"/>
                    </a:solidFill>
                  </a:tcPr>
                </a:tc>
                <a:tc>
                  <a:txBody>
                    <a:bodyPr/>
                    <a:lstStyle/>
                    <a:p>
                      <a:pPr algn="just">
                        <a:spcAft>
                          <a:spcPts val="0"/>
                        </a:spcAft>
                      </a:pPr>
                      <a:r>
                        <a:rPr lang="zh-TW" sz="2000" b="1" kern="1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軍校</a:t>
                      </a:r>
                      <a:r>
                        <a:rPr lang="en-US" sz="1600" b="1" kern="1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a:t>
                      </a:r>
                      <a:r>
                        <a:rPr lang="zh-TW" sz="1600" b="1" kern="1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中正</a:t>
                      </a:r>
                      <a:r>
                        <a:rPr lang="zh-TW" sz="16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預</a:t>
                      </a:r>
                      <a:r>
                        <a:rPr lang="zh-TW" sz="1600" b="1" kern="1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校</a:t>
                      </a:r>
                      <a:r>
                        <a:rPr kumimoji="0" lang="zh-TW" altLang="en-US" sz="1600" b="1" i="0" u="none" strike="noStrike" kern="1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標楷體"/>
                          <a:ea typeface="標楷體"/>
                          <a:cs typeface="Times New Roman"/>
                        </a:rPr>
                        <a:t>：智力測驗、體檢、口試</a:t>
                      </a:r>
                      <a:r>
                        <a:rPr lang="en-US" sz="1600" b="1" kern="1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a:t>
                      </a:r>
                      <a:endParaRPr lang="zh-TW" sz="16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CCFF"/>
                    </a:solidFill>
                  </a:tcPr>
                </a:tc>
                <a:tc>
                  <a:txBody>
                    <a:bodyPr/>
                    <a:lstStyle/>
                    <a:p>
                      <a:pPr algn="ctr">
                        <a:spcAft>
                          <a:spcPts val="0"/>
                        </a:spcAft>
                      </a:pPr>
                      <a:r>
                        <a:rPr lang="en-US" sz="2000" b="1" kern="100">
                          <a:solidFill>
                            <a:srgbClr val="FF0000"/>
                          </a:solidFill>
                          <a:latin typeface="標楷體" panose="03000509000000000000" pitchFamily="65" charset="-120"/>
                          <a:ea typeface="標楷體" panose="03000509000000000000" pitchFamily="65" charset="-120"/>
                          <a:cs typeface="Times New Roman"/>
                        </a:rPr>
                        <a:t>5</a:t>
                      </a:r>
                      <a:r>
                        <a:rPr lang="zh-TW" sz="2000" b="1" kern="100">
                          <a:solidFill>
                            <a:srgbClr val="FF0000"/>
                          </a:solidFill>
                          <a:latin typeface="標楷體" panose="03000509000000000000" pitchFamily="65" charset="-120"/>
                          <a:ea typeface="標楷體" panose="03000509000000000000" pitchFamily="65" charset="-120"/>
                          <a:cs typeface="Times New Roman"/>
                        </a:rPr>
                        <a:t>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CCFF"/>
                    </a:solidFill>
                  </a:tcPr>
                </a:tc>
                <a:tc>
                  <a:txBody>
                    <a:bodyPr/>
                    <a:lstStyle/>
                    <a:p>
                      <a:pPr algn="ctr">
                        <a:spcAft>
                          <a:spcPts val="0"/>
                        </a:spcAft>
                      </a:pPr>
                      <a:r>
                        <a:rPr lang="zh-TW" sz="2000" b="1" kern="100" dirty="0">
                          <a:solidFill>
                            <a:srgbClr val="FF0000"/>
                          </a:solidFill>
                          <a:latin typeface="標楷體" panose="03000509000000000000" pitchFamily="65" charset="-120"/>
                          <a:ea typeface="標楷體" panose="03000509000000000000" pitchFamily="65" charset="-120"/>
                          <a:cs typeface="Times New Roman"/>
                        </a:rPr>
                        <a:t>單獨招生</a:t>
                      </a: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xmlns="" val="10008"/>
                  </a:ext>
                </a:extLst>
              </a:tr>
            </a:tbl>
          </a:graphicData>
        </a:graphic>
      </p:graphicFrame>
    </p:spTree>
  </p:cSld>
  <p:clrMapOvr>
    <a:masterClrMapping/>
  </p:clrMapOvr>
  <p:transition advTm="5000">
    <p:cut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E3B0A5C-7F0F-40D0-8EDC-88C982D578F3}"/>
              </a:ext>
            </a:extLst>
          </p:cNvPr>
          <p:cNvSpPr>
            <a:spLocks noGrp="1"/>
          </p:cNvSpPr>
          <p:nvPr>
            <p:ph type="title"/>
          </p:nvPr>
        </p:nvSpPr>
        <p:spPr>
          <a:xfrm>
            <a:off x="500034" y="285728"/>
            <a:ext cx="3286148" cy="1143000"/>
          </a:xfrm>
          <a:solidFill>
            <a:srgbClr val="CCFFCC"/>
          </a:solidFill>
          <a:ln w="63500">
            <a:solidFill>
              <a:srgbClr val="FF0000"/>
            </a:solidFill>
          </a:ln>
        </p:spPr>
        <p:txBody>
          <a:bodyPr/>
          <a:lstStyle/>
          <a:p>
            <a:r>
              <a:rPr lang="zh-TW" altLang="en-US" sz="4000" b="1" dirty="0">
                <a:effectLst>
                  <a:outerShdw blurRad="38100" dist="38100" dir="2700000" algn="tl">
                    <a:srgbClr val="000000">
                      <a:alpha val="43137"/>
                    </a:srgbClr>
                  </a:outerShdw>
                </a:effectLst>
                <a:latin typeface="標楷體" pitchFamily="65" charset="-120"/>
                <a:ea typeface="標楷體" pitchFamily="65" charset="-120"/>
              </a:rPr>
              <a:t>學術傾向學生</a:t>
            </a:r>
          </a:p>
        </p:txBody>
      </p:sp>
      <p:sp>
        <p:nvSpPr>
          <p:cNvPr id="8" name="流程圖: 文件 7">
            <a:extLst>
              <a:ext uri="{FF2B5EF4-FFF2-40B4-BE49-F238E27FC236}">
                <a16:creationId xmlns:a16="http://schemas.microsoft.com/office/drawing/2014/main" xmlns="" id="{04A6712C-211D-4FD7-8BB6-43DE33A52388}"/>
              </a:ext>
            </a:extLst>
          </p:cNvPr>
          <p:cNvSpPr/>
          <p:nvPr/>
        </p:nvSpPr>
        <p:spPr>
          <a:xfrm>
            <a:off x="5143504" y="1714488"/>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標楷體" panose="03000509000000000000" pitchFamily="65" charset="-120"/>
                <a:ea typeface="標楷體" panose="03000509000000000000" pitchFamily="65" charset="-120"/>
              </a:rPr>
              <a:t>科學班甄選入學</a:t>
            </a:r>
          </a:p>
        </p:txBody>
      </p:sp>
      <p:sp>
        <p:nvSpPr>
          <p:cNvPr id="10" name="流程圖: 文件 9">
            <a:extLst>
              <a:ext uri="{FF2B5EF4-FFF2-40B4-BE49-F238E27FC236}">
                <a16:creationId xmlns:a16="http://schemas.microsoft.com/office/drawing/2014/main" xmlns="" id="{66891839-1941-4D70-A826-73BB76D62CD1}"/>
              </a:ext>
            </a:extLst>
          </p:cNvPr>
          <p:cNvSpPr/>
          <p:nvPr/>
        </p:nvSpPr>
        <p:spPr>
          <a:xfrm>
            <a:off x="5143504" y="4857760"/>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標楷體" panose="03000509000000000000" pitchFamily="65" charset="-120"/>
                <a:ea typeface="標楷體" panose="03000509000000000000" pitchFamily="65" charset="-120"/>
              </a:rPr>
              <a:t>入學後</a:t>
            </a:r>
            <a:endParaRPr lang="en-US" altLang="zh-TW" sz="2400" b="1" dirty="0">
              <a:latin typeface="標楷體" panose="03000509000000000000" pitchFamily="65" charset="-120"/>
              <a:ea typeface="標楷體" panose="03000509000000000000" pitchFamily="65" charset="-120"/>
            </a:endParaRPr>
          </a:p>
          <a:p>
            <a:pPr algn="ctr"/>
            <a:r>
              <a:rPr lang="zh-TW" altLang="en-US" sz="2400" b="1" dirty="0">
                <a:latin typeface="標楷體" panose="03000509000000000000" pitchFamily="65" charset="-120"/>
                <a:ea typeface="標楷體" panose="03000509000000000000" pitchFamily="65" charset="-120"/>
              </a:rPr>
              <a:t>資優班鑑定</a:t>
            </a:r>
          </a:p>
        </p:txBody>
      </p:sp>
      <p:sp>
        <p:nvSpPr>
          <p:cNvPr id="11" name="流程圖: 文件 10">
            <a:extLst>
              <a:ext uri="{FF2B5EF4-FFF2-40B4-BE49-F238E27FC236}">
                <a16:creationId xmlns:a16="http://schemas.microsoft.com/office/drawing/2014/main" xmlns="" id="{7459E34B-6A79-4B9A-91E1-20585353B4B8}"/>
              </a:ext>
            </a:extLst>
          </p:cNvPr>
          <p:cNvSpPr/>
          <p:nvPr/>
        </p:nvSpPr>
        <p:spPr>
          <a:xfrm>
            <a:off x="5143504" y="3286124"/>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標楷體" panose="03000509000000000000" pitchFamily="65" charset="-120"/>
                <a:ea typeface="標楷體" panose="03000509000000000000" pitchFamily="65" charset="-120"/>
              </a:rPr>
              <a:t>考試分發入學</a:t>
            </a:r>
          </a:p>
        </p:txBody>
      </p:sp>
      <p:sp>
        <p:nvSpPr>
          <p:cNvPr id="9" name="箭號: 向右 8">
            <a:extLst>
              <a:ext uri="{FF2B5EF4-FFF2-40B4-BE49-F238E27FC236}">
                <a16:creationId xmlns:a16="http://schemas.microsoft.com/office/drawing/2014/main" xmlns="" id="{DFD20B73-8B40-404B-827B-AFE068CE2FA8}"/>
              </a:ext>
            </a:extLst>
          </p:cNvPr>
          <p:cNvSpPr/>
          <p:nvPr/>
        </p:nvSpPr>
        <p:spPr>
          <a:xfrm>
            <a:off x="3643306" y="3357562"/>
            <a:ext cx="909599" cy="576064"/>
          </a:xfrm>
          <a:prstGeom prst="rightArrow">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481282" name="Picture 2" descr="ãæå æ¯å¦ãçåçæå°çµæ"/>
          <p:cNvPicPr>
            <a:picLocks noChangeAspect="1" noChangeArrowheads="1"/>
          </p:cNvPicPr>
          <p:nvPr/>
        </p:nvPicPr>
        <p:blipFill>
          <a:blip r:embed="rId2"/>
          <a:srcRect/>
          <a:stretch>
            <a:fillRect/>
          </a:stretch>
        </p:blipFill>
        <p:spPr bwMode="auto">
          <a:xfrm>
            <a:off x="1000100" y="2357430"/>
            <a:ext cx="1950720" cy="2599944"/>
          </a:xfrm>
          <a:prstGeom prst="rect">
            <a:avLst/>
          </a:prstGeom>
          <a:noFill/>
        </p:spPr>
      </p:pic>
    </p:spTree>
    <p:extLst>
      <p:ext uri="{BB962C8B-B14F-4D97-AF65-F5344CB8AC3E}">
        <p14:creationId xmlns:p14="http://schemas.microsoft.com/office/powerpoint/2010/main" val="720779919"/>
      </p:ext>
    </p:extLst>
  </p:cSld>
  <p:clrMapOvr>
    <a:masterClrMapping/>
  </p:clrMapOvr>
  <p:transition advTm="5000">
    <p:cut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摺角紙張 5">
            <a:extLst>
              <a:ext uri="{FF2B5EF4-FFF2-40B4-BE49-F238E27FC236}">
                <a16:creationId xmlns:a16="http://schemas.microsoft.com/office/drawing/2014/main" xmlns="" id="{8BC7B7BC-8909-448C-A48E-B516B5261E28}"/>
              </a:ext>
            </a:extLst>
          </p:cNvPr>
          <p:cNvSpPr/>
          <p:nvPr/>
        </p:nvSpPr>
        <p:spPr>
          <a:xfrm>
            <a:off x="393954" y="2621947"/>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2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技藝技能</a:t>
            </a:r>
            <a:r>
              <a:rPr lang="zh-TW" altLang="en-US" sz="20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優良</a:t>
            </a:r>
            <a:endParaRPr lang="en-US" altLang="zh-TW" sz="20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20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甄</a:t>
            </a:r>
            <a:r>
              <a:rPr lang="zh-TW" altLang="en-US" sz="2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審入學</a:t>
            </a:r>
          </a:p>
        </p:txBody>
      </p:sp>
      <p:sp>
        <p:nvSpPr>
          <p:cNvPr id="9" name="矩形: 摺角紙張 8">
            <a:extLst>
              <a:ext uri="{FF2B5EF4-FFF2-40B4-BE49-F238E27FC236}">
                <a16:creationId xmlns:a16="http://schemas.microsoft.com/office/drawing/2014/main" xmlns="" id="{BDBB1069-436F-4E01-9383-785CCF2920CD}"/>
              </a:ext>
            </a:extLst>
          </p:cNvPr>
          <p:cNvSpPr/>
          <p:nvPr/>
        </p:nvSpPr>
        <p:spPr>
          <a:xfrm>
            <a:off x="2143108" y="1571612"/>
            <a:ext cx="2664296" cy="642942"/>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2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專業群科甄選入學</a:t>
            </a:r>
          </a:p>
        </p:txBody>
      </p:sp>
      <p:sp>
        <p:nvSpPr>
          <p:cNvPr id="10" name="矩形: 摺角紙張 9">
            <a:extLst>
              <a:ext uri="{FF2B5EF4-FFF2-40B4-BE49-F238E27FC236}">
                <a16:creationId xmlns:a16="http://schemas.microsoft.com/office/drawing/2014/main" xmlns="" id="{86FEF119-2874-4728-B4D1-BFCB392E9009}"/>
              </a:ext>
            </a:extLst>
          </p:cNvPr>
          <p:cNvSpPr/>
          <p:nvPr/>
        </p:nvSpPr>
        <p:spPr>
          <a:xfrm>
            <a:off x="5500694" y="1285860"/>
            <a:ext cx="2592288" cy="785818"/>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五專</a:t>
            </a:r>
            <a:r>
              <a:rPr lang="zh-TW" altLang="en-US" sz="2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優先</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免試入學</a:t>
            </a:r>
            <a:endPar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五專</a:t>
            </a:r>
            <a:r>
              <a:rPr lang="zh-TW" altLang="en-US" sz="20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聯合</a:t>
            </a: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免試入學</a:t>
            </a:r>
            <a:endPar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1" name="矩形: 摺角紙張 10">
            <a:extLst>
              <a:ext uri="{FF2B5EF4-FFF2-40B4-BE49-F238E27FC236}">
                <a16:creationId xmlns:a16="http://schemas.microsoft.com/office/drawing/2014/main" xmlns=""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spcBef>
                <a:spcPts val="1200"/>
              </a:spcBef>
            </a:pP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產業特殊類科</a:t>
            </a:r>
            <a:endPar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優先入學</a:t>
            </a:r>
            <a:endPar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2" name="矩形: 摺角紙張 11">
            <a:extLst>
              <a:ext uri="{FF2B5EF4-FFF2-40B4-BE49-F238E27FC236}">
                <a16:creationId xmlns:a16="http://schemas.microsoft.com/office/drawing/2014/main" xmlns="" id="{799CE670-6199-42C4-9FD9-A1E912A44ACE}"/>
              </a:ext>
            </a:extLst>
          </p:cNvPr>
          <p:cNvSpPr/>
          <p:nvPr/>
        </p:nvSpPr>
        <p:spPr>
          <a:xfrm>
            <a:off x="6300192" y="398517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分區或優先免試入學</a:t>
            </a:r>
            <a:endParaRPr lang="en-US" altLang="zh-TW" sz="2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2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選填專業群科</a:t>
            </a:r>
            <a:endParaRPr lang="en-US" altLang="zh-TW" sz="2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3" name="矩形: 摺角紙張 12">
            <a:extLst>
              <a:ext uri="{FF2B5EF4-FFF2-40B4-BE49-F238E27FC236}">
                <a16:creationId xmlns:a16="http://schemas.microsoft.com/office/drawing/2014/main" xmlns="" id="{B25055E7-9C98-46FB-9B62-C7999EEBC1BB}"/>
              </a:ext>
            </a:extLst>
          </p:cNvPr>
          <p:cNvSpPr/>
          <p:nvPr/>
        </p:nvSpPr>
        <p:spPr>
          <a:xfrm>
            <a:off x="1500166" y="5357826"/>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20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實用技能學程</a:t>
            </a:r>
            <a:endParaRPr lang="en-US" altLang="zh-TW" sz="20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4" name="矩形: 摺角紙張 13">
            <a:extLst>
              <a:ext uri="{FF2B5EF4-FFF2-40B4-BE49-F238E27FC236}">
                <a16:creationId xmlns:a16="http://schemas.microsoft.com/office/drawing/2014/main" xmlns="" id="{27BE9DB0-FF76-45A1-8D10-723ED29551F8}"/>
              </a:ext>
            </a:extLst>
          </p:cNvPr>
          <p:cNvSpPr/>
          <p:nvPr/>
        </p:nvSpPr>
        <p:spPr>
          <a:xfrm>
            <a:off x="4499992" y="544564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20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建教</a:t>
            </a:r>
            <a:r>
              <a:rPr lang="zh-TW" altLang="en-US" sz="2000" b="1" dirty="0" smtClean="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班</a:t>
            </a:r>
            <a:r>
              <a:rPr lang="en-US" altLang="zh-TW" sz="2000" b="1" dirty="0" smtClean="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000" b="1" dirty="0" smtClean="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產</a:t>
            </a:r>
            <a:r>
              <a:rPr lang="zh-TW" altLang="en-US" sz="20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a:t>
            </a:r>
            <a:r>
              <a:rPr lang="zh-TW" altLang="en-US" sz="2000" b="1" dirty="0" smtClean="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班</a:t>
            </a:r>
            <a:r>
              <a:rPr lang="en-US" altLang="zh-TW" sz="2000" b="1" dirty="0" smtClean="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en-US" altLang="zh-TW" sz="20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20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台德菁英班</a:t>
            </a:r>
            <a:endParaRPr lang="en-US" altLang="zh-TW" sz="20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5" name="矩形: 摺角紙張 14">
            <a:extLst>
              <a:ext uri="{FF2B5EF4-FFF2-40B4-BE49-F238E27FC236}">
                <a16:creationId xmlns:a16="http://schemas.microsoft.com/office/drawing/2014/main" xmlns="" id="{5CECD511-F87C-43D2-BD52-F2065FF3D56E}"/>
              </a:ext>
            </a:extLst>
          </p:cNvPr>
          <p:cNvSpPr/>
          <p:nvPr/>
        </p:nvSpPr>
        <p:spPr>
          <a:xfrm>
            <a:off x="6121855" y="2643182"/>
            <a:ext cx="2592288" cy="944566"/>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2000" b="1" dirty="0">
                <a:solidFill>
                  <a:srgbClr val="FF99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技術型及單科型</a:t>
            </a:r>
            <a:endParaRPr lang="en-US" altLang="zh-TW" sz="2000" b="1" dirty="0">
              <a:solidFill>
                <a:srgbClr val="FF99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2000" b="1" dirty="0">
                <a:solidFill>
                  <a:srgbClr val="FF99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免試獨招</a:t>
            </a:r>
          </a:p>
        </p:txBody>
      </p:sp>
      <p:sp>
        <p:nvSpPr>
          <p:cNvPr id="17" name="標題 1">
            <a:extLst>
              <a:ext uri="{FF2B5EF4-FFF2-40B4-BE49-F238E27FC236}">
                <a16:creationId xmlns:a16="http://schemas.microsoft.com/office/drawing/2014/main" xmlns="" id="{6E3B0A5C-7F0F-40D0-8EDC-88C982D578F3}"/>
              </a:ext>
            </a:extLst>
          </p:cNvPr>
          <p:cNvSpPr>
            <a:spLocks noGrp="1"/>
          </p:cNvSpPr>
          <p:nvPr>
            <p:ph type="title"/>
          </p:nvPr>
        </p:nvSpPr>
        <p:spPr>
          <a:xfrm>
            <a:off x="500034" y="285728"/>
            <a:ext cx="3286148" cy="1143000"/>
          </a:xfrm>
          <a:solidFill>
            <a:srgbClr val="CCFFCC"/>
          </a:solidFill>
          <a:ln w="63500">
            <a:solidFill>
              <a:srgbClr val="FF0000"/>
            </a:solidFill>
          </a:ln>
        </p:spPr>
        <p:txBody>
          <a:bodyPr/>
          <a:lstStyle/>
          <a:p>
            <a:r>
              <a:rPr lang="zh-TW" altLang="en-US" sz="4000" b="1" dirty="0">
                <a:effectLst>
                  <a:outerShdw blurRad="38100" dist="38100" dir="2700000" algn="tl">
                    <a:srgbClr val="000000">
                      <a:alpha val="43137"/>
                    </a:srgbClr>
                  </a:outerShdw>
                </a:effectLst>
                <a:latin typeface="標楷體" pitchFamily="65" charset="-120"/>
                <a:ea typeface="標楷體" pitchFamily="65" charset="-120"/>
              </a:rPr>
              <a:t>技職傾向學生</a:t>
            </a:r>
          </a:p>
        </p:txBody>
      </p:sp>
      <p:pic>
        <p:nvPicPr>
          <p:cNvPr id="480258" name="Picture 2" descr="ãäººç© åçãçåçæå°çµæ"/>
          <p:cNvPicPr>
            <a:picLocks noChangeAspect="1" noChangeArrowheads="1"/>
          </p:cNvPicPr>
          <p:nvPr/>
        </p:nvPicPr>
        <p:blipFill>
          <a:blip r:embed="rId2"/>
          <a:srcRect/>
          <a:stretch>
            <a:fillRect/>
          </a:stretch>
        </p:blipFill>
        <p:spPr bwMode="auto">
          <a:xfrm>
            <a:off x="3714744" y="2428868"/>
            <a:ext cx="1714500" cy="2667000"/>
          </a:xfrm>
          <a:prstGeom prst="rect">
            <a:avLst/>
          </a:prstGeom>
          <a:noFill/>
        </p:spPr>
      </p:pic>
    </p:spTree>
    <p:extLst>
      <p:ext uri="{BB962C8B-B14F-4D97-AF65-F5344CB8AC3E}">
        <p14:creationId xmlns:p14="http://schemas.microsoft.com/office/powerpoint/2010/main" val="3072130260"/>
      </p:ext>
    </p:extLst>
  </p:cSld>
  <p:clrMapOvr>
    <a:masterClrMapping/>
  </p:clrMapOvr>
  <p:transition advTm="5000">
    <p:cut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07" y="0"/>
            <a:ext cx="9156592" cy="6858000"/>
          </a:xfrm>
          <a:prstGeom prst="rect">
            <a:avLst/>
          </a:prstGeom>
        </p:spPr>
      </p:pic>
      <p:graphicFrame>
        <p:nvGraphicFramePr>
          <p:cNvPr id="12" name="Group 75"/>
          <p:cNvGraphicFramePr>
            <a:graphicFrameLocks noGrp="1"/>
          </p:cNvGraphicFramePr>
          <p:nvPr>
            <p:extLst>
              <p:ext uri="{D42A27DB-BD31-4B8C-83A1-F6EECF244321}">
                <p14:modId xmlns:p14="http://schemas.microsoft.com/office/powerpoint/2010/main" val="3539619592"/>
              </p:ext>
            </p:extLst>
          </p:nvPr>
        </p:nvGraphicFramePr>
        <p:xfrm>
          <a:off x="357158" y="2714620"/>
          <a:ext cx="8424862" cy="3095628"/>
        </p:xfrm>
        <a:graphic>
          <a:graphicData uri="http://schemas.openxmlformats.org/drawingml/2006/table">
            <a:tbl>
              <a:tblPr/>
              <a:tblGrid>
                <a:gridCol w="1565275">
                  <a:extLst>
                    <a:ext uri="{9D8B030D-6E8A-4147-A177-3AD203B41FA5}">
                      <a16:colId xmlns:a16="http://schemas.microsoft.com/office/drawing/2014/main" xmlns="" val="20000"/>
                    </a:ext>
                  </a:extLst>
                </a:gridCol>
                <a:gridCol w="1143000">
                  <a:extLst>
                    <a:ext uri="{9D8B030D-6E8A-4147-A177-3AD203B41FA5}">
                      <a16:colId xmlns:a16="http://schemas.microsoft.com/office/drawing/2014/main" xmlns="" val="20001"/>
                    </a:ext>
                  </a:extLst>
                </a:gridCol>
                <a:gridCol w="1143000">
                  <a:extLst>
                    <a:ext uri="{9D8B030D-6E8A-4147-A177-3AD203B41FA5}">
                      <a16:colId xmlns:a16="http://schemas.microsoft.com/office/drawing/2014/main" xmlns="" val="20002"/>
                    </a:ext>
                  </a:extLst>
                </a:gridCol>
                <a:gridCol w="1143000">
                  <a:extLst>
                    <a:ext uri="{9D8B030D-6E8A-4147-A177-3AD203B41FA5}">
                      <a16:colId xmlns:a16="http://schemas.microsoft.com/office/drawing/2014/main" xmlns="" val="20003"/>
                    </a:ext>
                  </a:extLst>
                </a:gridCol>
                <a:gridCol w="1144587">
                  <a:extLst>
                    <a:ext uri="{9D8B030D-6E8A-4147-A177-3AD203B41FA5}">
                      <a16:colId xmlns:a16="http://schemas.microsoft.com/office/drawing/2014/main" xmlns="" val="20004"/>
                    </a:ext>
                  </a:extLst>
                </a:gridCol>
                <a:gridCol w="1143000">
                  <a:extLst>
                    <a:ext uri="{9D8B030D-6E8A-4147-A177-3AD203B41FA5}">
                      <a16:colId xmlns:a16="http://schemas.microsoft.com/office/drawing/2014/main" xmlns="" val="20005"/>
                    </a:ext>
                  </a:extLst>
                </a:gridCol>
                <a:gridCol w="1143000">
                  <a:extLst>
                    <a:ext uri="{9D8B030D-6E8A-4147-A177-3AD203B41FA5}">
                      <a16:colId xmlns:a16="http://schemas.microsoft.com/office/drawing/2014/main" xmlns="" val="20006"/>
                    </a:ext>
                  </a:extLst>
                </a:gridCol>
              </a:tblGrid>
              <a:tr h="515938">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Times New Roman" pitchFamily="18" charset="0"/>
                          <a:ea typeface="新細明體" pitchFamily="18" charset="-120"/>
                          <a:cs typeface="Times New Roman" pitchFamily="18" charset="0"/>
                        </a:rPr>
                        <a:t>學年度</a:t>
                      </a:r>
                      <a:endParaRPr kumimoji="1" lang="zh-TW" altLang="en-US" sz="20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68580" marR="685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108</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109</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en-US" altLang="zh-TW" sz="3000" b="1" i="0" u="none" strike="noStrike" kern="1200" cap="none" normalizeH="0" baseline="0" dirty="0">
                          <a:ln>
                            <a:noFill/>
                          </a:ln>
                          <a:solidFill>
                            <a:srgbClr val="7030A0"/>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rPr>
                        <a:t>110</a:t>
                      </a:r>
                      <a:endParaRPr kumimoji="1" lang="zh-TW" altLang="zh-TW" sz="3000" b="1" i="0" u="none" strike="noStrike" kern="1200" cap="none" normalizeH="0" baseline="0" dirty="0">
                        <a:ln>
                          <a:noFill/>
                        </a:ln>
                        <a:solidFill>
                          <a:srgbClr val="7030A0"/>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111</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112</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113</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15938">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rPr>
                        <a:t>全國人數</a:t>
                      </a:r>
                      <a:endParaRPr kumimoji="1" lang="zh-TW" alt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ea typeface="新細明體" pitchFamily="18" charset="-120"/>
                        <a:cs typeface="Times New Roman" pitchFamily="18" charset="0"/>
                      </a:endParaRPr>
                    </a:p>
                  </a:txBody>
                  <a:tcPr marL="68580" marR="685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211,571</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206,977</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1" i="0" u="none" strike="noStrike" kern="1200" cap="none" normalizeH="0" baseline="0" dirty="0">
                          <a:ln>
                            <a:noFill/>
                          </a:ln>
                          <a:solidFill>
                            <a:schemeClr val="tx1"/>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rPr>
                        <a:t>199,873</a:t>
                      </a:r>
                      <a:endParaRPr kumimoji="1" lang="zh-TW" altLang="zh-TW" sz="2000" b="1" i="0" u="none" strike="noStrike" kern="1200" cap="none" normalizeH="0" baseline="0" dirty="0">
                        <a:ln>
                          <a:noFill/>
                        </a:ln>
                        <a:solidFill>
                          <a:schemeClr val="tx1"/>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197,575</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191,045</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174,243</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15938">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663300"/>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rPr>
                        <a:t>基隆市</a:t>
                      </a:r>
                      <a:endParaRPr kumimoji="1" lang="zh-TW" altLang="en-US" sz="2000" b="1" i="0" u="none" strike="noStrike" cap="none" normalizeH="0" baseline="0" dirty="0">
                        <a:ln>
                          <a:noFill/>
                        </a:ln>
                        <a:solidFill>
                          <a:srgbClr val="663300"/>
                        </a:solidFill>
                        <a:effectLst>
                          <a:outerShdw blurRad="38100" dist="38100" dir="2700000" algn="tl">
                            <a:srgbClr val="000000">
                              <a:alpha val="43137"/>
                            </a:srgbClr>
                          </a:outerShdw>
                        </a:effectLst>
                        <a:latin typeface="Calibri" pitchFamily="34" charset="0"/>
                        <a:ea typeface="新細明體" pitchFamily="18" charset="-120"/>
                        <a:cs typeface="Times New Roman" pitchFamily="18" charset="0"/>
                      </a:endParaRPr>
                    </a:p>
                  </a:txBody>
                  <a:tcPr marL="68580" marR="685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3,109</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3,003</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1" i="0" u="none" strike="noStrike" kern="1200" cap="none" normalizeH="0" baseline="0" dirty="0">
                          <a:ln>
                            <a:noFill/>
                          </a:ln>
                          <a:solidFill>
                            <a:srgbClr val="663300"/>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rPr>
                        <a:t>2,828</a:t>
                      </a:r>
                      <a:endParaRPr kumimoji="1" lang="zh-TW" altLang="zh-TW" sz="2000" b="1" i="0" u="none" strike="noStrike" kern="1200" cap="none" normalizeH="0" baseline="0" dirty="0">
                        <a:ln>
                          <a:noFill/>
                        </a:ln>
                        <a:solidFill>
                          <a:srgbClr val="663300"/>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2,784</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2,690</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2,428</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15938">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008000"/>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rPr>
                        <a:t>臺北市</a:t>
                      </a:r>
                      <a:endParaRPr kumimoji="1" lang="zh-TW" altLang="en-US" sz="2000" b="1" i="0" u="none" strike="noStrike" cap="none" normalizeH="0" baseline="0" dirty="0">
                        <a:ln>
                          <a:noFill/>
                        </a:ln>
                        <a:solidFill>
                          <a:srgbClr val="008000"/>
                        </a:solidFill>
                        <a:effectLst>
                          <a:outerShdw blurRad="38100" dist="38100" dir="2700000" algn="tl">
                            <a:srgbClr val="000000">
                              <a:alpha val="43137"/>
                            </a:srgbClr>
                          </a:outerShdw>
                        </a:effectLst>
                        <a:latin typeface="Calibri" pitchFamily="34" charset="0"/>
                        <a:ea typeface="新細明體" pitchFamily="18" charset="-120"/>
                        <a:cs typeface="Times New Roman" pitchFamily="18" charset="0"/>
                      </a:endParaRPr>
                    </a:p>
                  </a:txBody>
                  <a:tcPr marL="68580" marR="685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20,366</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21,293</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1" i="0" u="none" strike="noStrike" kern="1200" cap="none" normalizeH="0" baseline="0" dirty="0">
                          <a:ln>
                            <a:noFill/>
                          </a:ln>
                          <a:solidFill>
                            <a:srgbClr val="008000"/>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rPr>
                        <a:t>20,466</a:t>
                      </a:r>
                      <a:endParaRPr kumimoji="1" lang="zh-TW" altLang="zh-TW" sz="2000" b="1" i="0" u="none" strike="noStrike" kern="1200" cap="none" normalizeH="0" baseline="0" dirty="0">
                        <a:ln>
                          <a:noFill/>
                        </a:ln>
                        <a:solidFill>
                          <a:srgbClr val="008000"/>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20,891</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20,150</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19,332</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15938">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rPr>
                        <a:t>新北市</a:t>
                      </a:r>
                      <a:endParaRPr kumimoji="1" lang="zh-TW" altLang="en-US" sz="2000" b="1" i="0" u="none" strike="noStrike" cap="none" normalizeH="0" baseline="0" dirty="0">
                        <a:ln>
                          <a:noFill/>
                        </a:ln>
                        <a:solidFill>
                          <a:srgbClr val="FF0000"/>
                        </a:solidFill>
                        <a:effectLst>
                          <a:outerShdw blurRad="38100" dist="38100" dir="2700000" algn="tl">
                            <a:srgbClr val="000000">
                              <a:alpha val="43137"/>
                            </a:srgbClr>
                          </a:outerShdw>
                        </a:effectLst>
                        <a:latin typeface="Calibri" pitchFamily="34" charset="0"/>
                        <a:ea typeface="新細明體" pitchFamily="18" charset="-120"/>
                        <a:cs typeface="Times New Roman" pitchFamily="18" charset="0"/>
                      </a:endParaRPr>
                    </a:p>
                  </a:txBody>
                  <a:tcPr marL="68580" marR="685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33,493</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32,042</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rPr>
                        <a:t>31,356</a:t>
                      </a:r>
                      <a:endParaRPr kumimoji="1" lang="zh-TW" altLang="zh-TW" sz="2000" b="1" i="0" u="none" strike="noStrike" kern="1200" cap="none" normalizeH="0" baseline="0" dirty="0">
                        <a:ln>
                          <a:noFill/>
                        </a:ln>
                        <a:solidFill>
                          <a:srgbClr val="FF0000"/>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31,490</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30,422</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27,818</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15938">
                <a:tc>
                  <a:txBody>
                    <a:bodyPr/>
                    <a:lstStyle/>
                    <a:p>
                      <a:pPr marL="0" marR="0" lvl="0" indent="127000" algn="ctr" defTabSz="914400" rtl="0" eaLnBrk="0" fontAlgn="base" latinLnBrk="0" hangingPunct="0">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3333FF"/>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rPr>
                        <a:t>基北區合計</a:t>
                      </a:r>
                      <a:endParaRPr kumimoji="1" lang="zh-TW" altLang="en-US" sz="2000" b="1" i="0" u="none" strike="noStrike" cap="none" normalizeH="0" baseline="0" dirty="0">
                        <a:ln>
                          <a:noFill/>
                        </a:ln>
                        <a:solidFill>
                          <a:srgbClr val="3333FF"/>
                        </a:solidFill>
                        <a:effectLst>
                          <a:outerShdw blurRad="38100" dist="38100" dir="2700000" algn="tl">
                            <a:srgbClr val="000000">
                              <a:alpha val="43137"/>
                            </a:srgbClr>
                          </a:outerShdw>
                        </a:effectLst>
                        <a:latin typeface="Calibri" pitchFamily="34" charset="0"/>
                        <a:ea typeface="新細明體" pitchFamily="18" charset="-120"/>
                        <a:cs typeface="Times New Roman" pitchFamily="18" charset="0"/>
                      </a:endParaRPr>
                    </a:p>
                  </a:txBody>
                  <a:tcPr marL="68580" marR="68580"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56,968</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1" i="0" u="none" strike="noStrike" kern="1200" cap="none" normalizeH="0" baseline="0" dirty="0">
                          <a:ln>
                            <a:noFill/>
                          </a:ln>
                          <a:solidFill>
                            <a:srgbClr val="7030A0"/>
                          </a:solidFill>
                          <a:effectLst/>
                          <a:latin typeface="Times New Roman" pitchFamily="18" charset="0"/>
                          <a:ea typeface="新細明體" pitchFamily="18" charset="-120"/>
                          <a:cs typeface="Times New Roman" pitchFamily="18" charset="0"/>
                        </a:rPr>
                        <a:t>56,338</a:t>
                      </a:r>
                      <a:endParaRPr kumimoji="1" lang="zh-TW" altLang="zh-TW" sz="2000" b="1" i="0" u="none" strike="noStrike" kern="1200" cap="none" normalizeH="0" baseline="0" dirty="0">
                        <a:ln>
                          <a:noFill/>
                        </a:ln>
                        <a:solidFill>
                          <a:srgbClr val="7030A0"/>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1" i="0" u="none" strike="noStrike" kern="1200" cap="none" normalizeH="0" baseline="0" dirty="0">
                          <a:ln>
                            <a:noFill/>
                          </a:ln>
                          <a:solidFill>
                            <a:srgbClr val="3333FF"/>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rPr>
                        <a:t>54,650</a:t>
                      </a:r>
                      <a:endParaRPr kumimoji="1" lang="zh-TW" altLang="zh-TW" sz="2000" b="1" i="0" u="none" strike="noStrike" kern="1200" cap="none" normalizeH="0" baseline="0" dirty="0">
                        <a:ln>
                          <a:noFill/>
                        </a:ln>
                        <a:solidFill>
                          <a:srgbClr val="3333FF"/>
                        </a:solidFill>
                        <a:effectLst>
                          <a:outerShdw blurRad="38100" dist="38100" dir="2700000" algn="tl">
                            <a:srgbClr val="000000">
                              <a:alpha val="43137"/>
                            </a:srgbClr>
                          </a:outerShdw>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55,165</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53,262</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127000" algn="r" defTabSz="914400" rtl="0" eaLnBrk="0" fontAlgn="base" latinLnBrk="0" hangingPunct="0">
                        <a:lnSpc>
                          <a:spcPct val="100000"/>
                        </a:lnSpc>
                        <a:spcBef>
                          <a:spcPct val="0"/>
                        </a:spcBef>
                        <a:spcAft>
                          <a:spcPct val="0"/>
                        </a:spcAft>
                        <a:buClrTx/>
                        <a:buSzTx/>
                        <a:buFontTx/>
                        <a:buNone/>
                        <a:tabLst/>
                      </a:pPr>
                      <a:r>
                        <a:rPr kumimoji="1" lang="en-US"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rPr>
                        <a:t>49,578</a:t>
                      </a:r>
                      <a:endParaRPr kumimoji="1" lang="zh-TW" altLang="zh-TW" sz="2000" b="0" i="0" u="none" strike="noStrike" kern="1200" cap="none" normalizeH="0" baseline="0" dirty="0">
                        <a:ln>
                          <a:noFill/>
                        </a:ln>
                        <a:solidFill>
                          <a:schemeClr val="tx1"/>
                        </a:solidFill>
                        <a:effectLst/>
                        <a:latin typeface="Times New Roman" pitchFamily="18" charset="0"/>
                        <a:ea typeface="新細明體" pitchFamily="18" charset="-120"/>
                        <a:cs typeface="Times New Roman" pitchFamily="18" charset="0"/>
                      </a:endParaRPr>
                    </a:p>
                  </a:txBody>
                  <a:tcPr marL="68580" marR="68580" marT="9525"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xmlns="" val="10005"/>
                  </a:ext>
                </a:extLst>
              </a:tr>
            </a:tbl>
          </a:graphicData>
        </a:graphic>
      </p:graphicFrame>
      <p:sp>
        <p:nvSpPr>
          <p:cNvPr id="13" name="Rectangle 4"/>
          <p:cNvSpPr txBox="1">
            <a:spLocks/>
          </p:cNvSpPr>
          <p:nvPr/>
        </p:nvSpPr>
        <p:spPr bwMode="auto">
          <a:xfrm>
            <a:off x="357158" y="642918"/>
            <a:ext cx="8429684" cy="1928826"/>
          </a:xfrm>
          <a:prstGeom prst="rect">
            <a:avLst/>
          </a:prstGeom>
          <a:solidFill>
            <a:srgbClr val="CCFFCC"/>
          </a:solidFill>
          <a:ln w="12700">
            <a:solidFill>
              <a:srgbClr val="3333FF"/>
            </a:solidFill>
            <a:miter lim="800000"/>
            <a:headEnd/>
            <a:tailEnd/>
          </a:ln>
        </p:spPr>
        <p:txBody>
          <a:bodyPr anchor="ctr"/>
          <a:lstStyle/>
          <a:p>
            <a:pPr eaLnBrk="0" hangingPunct="0">
              <a:defRPr/>
            </a:pPr>
            <a:r>
              <a:rPr lang="en-US" altLang="zh-TW" sz="3600"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1</a:t>
            </a:r>
            <a:r>
              <a:rPr lang="en-US" altLang="zh-TW" sz="36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a:t>
            </a:r>
            <a:r>
              <a:rPr lang="zh-TW" altLang="en-US" sz="3600" b="1" dirty="0">
                <a:solidFill>
                  <a:srgbClr val="FF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基北區</a:t>
            </a:r>
            <a:r>
              <a:rPr lang="zh-TW" altLang="en-US" sz="36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國中畢業生人數</a:t>
            </a:r>
            <a:r>
              <a:rPr lang="zh-TW" altLang="en-US" sz="3600" b="1" dirty="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減少</a:t>
            </a:r>
            <a:r>
              <a:rPr lang="en-US" altLang="zh-TW" sz="36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1,688</a:t>
            </a:r>
            <a:r>
              <a:rPr lang="zh-TW" altLang="en-US" sz="36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人</a:t>
            </a:r>
            <a:endParaRPr lang="en-US" altLang="zh-TW" sz="36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a:p>
            <a:pPr eaLnBrk="0" hangingPunct="0">
              <a:defRPr/>
            </a:pPr>
            <a:r>
              <a:rPr lang="zh-TW" altLang="en-US" sz="2000" b="1" dirty="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   </a:t>
            </a:r>
            <a:r>
              <a:rPr lang="zh-TW" altLang="en-US" sz="2000" b="1" dirty="0" smtClean="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 </a:t>
            </a:r>
            <a:r>
              <a:rPr lang="zh-TW" altLang="en-US" sz="2000" b="1" dirty="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㊣國中教育會考各等級人數依比率</a:t>
            </a:r>
            <a:r>
              <a:rPr lang="zh-TW" altLang="en-US" sz="2000" b="1" dirty="0" smtClean="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減少</a:t>
            </a:r>
            <a:r>
              <a:rPr lang="zh-TW" altLang="en-US" b="1" dirty="0" smtClean="0">
                <a:solidFill>
                  <a:srgbClr val="008000"/>
                </a:solidFill>
                <a:effectLst>
                  <a:outerShdw blurRad="38100" dist="38100" dir="2700000" algn="tl">
                    <a:srgbClr val="000000"/>
                  </a:outerShdw>
                </a:effectLst>
                <a:latin typeface="標楷體"/>
                <a:ea typeface="標楷體"/>
                <a:cs typeface="Times New Roman" pitchFamily="18" charset="0"/>
              </a:rPr>
              <a:t>（</a:t>
            </a:r>
            <a:r>
              <a:rPr lang="zh-TW" altLang="en-US"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預估</a:t>
            </a:r>
            <a:r>
              <a:rPr lang="zh-TW" altLang="en-US"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各科得</a:t>
            </a:r>
            <a:r>
              <a:rPr lang="en-US" altLang="zh-TW"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A++</a:t>
            </a:r>
            <a:r>
              <a:rPr lang="zh-TW" altLang="en-US"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者</a:t>
            </a:r>
            <a:r>
              <a:rPr lang="zh-TW" altLang="en-US" b="1" dirty="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減少</a:t>
            </a:r>
            <a:r>
              <a:rPr lang="en-US" altLang="zh-TW"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85</a:t>
            </a:r>
            <a:r>
              <a:rPr lang="zh-TW" altLang="en-US"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人</a:t>
            </a:r>
            <a:r>
              <a:rPr lang="zh-TW" altLang="en-US" b="1" dirty="0" smtClean="0">
                <a:solidFill>
                  <a:srgbClr val="008000"/>
                </a:solidFill>
                <a:effectLst>
                  <a:outerShdw blurRad="38100" dist="38100" dir="2700000" algn="tl">
                    <a:srgbClr val="000000"/>
                  </a:outerShdw>
                </a:effectLst>
                <a:latin typeface="標楷體"/>
                <a:ea typeface="標楷體"/>
                <a:cs typeface="Times New Roman" pitchFamily="18" charset="0"/>
              </a:rPr>
              <a:t>）</a:t>
            </a:r>
            <a:endParaRPr lang="en-US" altLang="zh-TW"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a:p>
            <a:pPr eaLnBrk="0" hangingPunct="0">
              <a:defRPr/>
            </a:pPr>
            <a:r>
              <a:rPr lang="zh-TW" altLang="en-US" sz="2000" b="1" dirty="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    </a:t>
            </a:r>
            <a:r>
              <a:rPr lang="zh-TW" altLang="en-US" sz="2000" b="1" dirty="0" smtClean="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a:t>
            </a:r>
            <a:r>
              <a:rPr lang="zh-TW" altLang="en-US" sz="2000" b="1" dirty="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粥多僧少，預估高中職各校最低錄取</a:t>
            </a:r>
            <a:r>
              <a:rPr lang="zh-TW" altLang="en-US" sz="2000" b="1" dirty="0" smtClean="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分數將</a:t>
            </a:r>
            <a:r>
              <a:rPr lang="zh-TW" altLang="en-US" sz="2000" b="1" dirty="0">
                <a:solidFill>
                  <a:srgbClr val="3333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微幅降低</a:t>
            </a:r>
            <a:endParaRPr lang="en-US" altLang="zh-TW" sz="2000" b="1" dirty="0">
              <a:solidFill>
                <a:srgbClr val="3333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a:p>
            <a:pPr eaLnBrk="0" hangingPunct="0">
              <a:defRPr/>
            </a:pPr>
            <a:r>
              <a:rPr lang="zh-TW" altLang="en-US"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   </a:t>
            </a:r>
            <a:r>
              <a:rPr lang="zh-TW" altLang="en-US"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   </a:t>
            </a:r>
            <a:r>
              <a:rPr lang="zh-TW" altLang="en-US" b="1" dirty="0" smtClean="0">
                <a:solidFill>
                  <a:srgbClr val="006600"/>
                </a:solidFill>
                <a:effectLst>
                  <a:outerShdw blurRad="38100" dist="38100" dir="2700000" algn="tl">
                    <a:srgbClr val="000000"/>
                  </a:outerShdw>
                </a:effectLst>
                <a:latin typeface="標楷體"/>
                <a:ea typeface="標楷體"/>
                <a:cs typeface="Times New Roman" pitchFamily="18" charset="0"/>
              </a:rPr>
              <a:t>（</a:t>
            </a:r>
            <a:r>
              <a:rPr lang="zh-TW" altLang="en-US" b="1" dirty="0" smtClean="0">
                <a:solidFill>
                  <a:srgbClr val="0066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各</a:t>
            </a:r>
            <a:r>
              <a:rPr lang="zh-TW" altLang="en-US" b="1" dirty="0">
                <a:solidFill>
                  <a:srgbClr val="0066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校</a:t>
            </a:r>
            <a:r>
              <a:rPr lang="zh-TW" altLang="en-US" b="1" u="sng" dirty="0">
                <a:solidFill>
                  <a:srgbClr val="0066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錄取分之高低</a:t>
            </a:r>
            <a:r>
              <a:rPr lang="zh-TW" altLang="en-US" b="1" dirty="0">
                <a:solidFill>
                  <a:srgbClr val="0066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會受到國中教育會考</a:t>
            </a:r>
            <a:r>
              <a:rPr lang="zh-TW" altLang="en-US" b="1" u="sng" dirty="0">
                <a:solidFill>
                  <a:srgbClr val="0066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各</a:t>
            </a:r>
            <a:r>
              <a:rPr lang="zh-TW" altLang="en-US" b="1" u="sng" dirty="0" smtClean="0">
                <a:solidFill>
                  <a:srgbClr val="0066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等級</a:t>
            </a:r>
            <a:r>
              <a:rPr lang="en-US" altLang="zh-TW" b="1" u="sng" dirty="0" smtClean="0">
                <a:solidFill>
                  <a:srgbClr val="006600"/>
                </a:solidFill>
                <a:effectLst>
                  <a:outerShdw blurRad="38100" dist="38100" dir="2700000" algn="tl">
                    <a:srgbClr val="000000"/>
                  </a:outerShdw>
                </a:effectLst>
                <a:latin typeface="標楷體"/>
                <a:ea typeface="標楷體"/>
                <a:cs typeface="Times New Roman" pitchFamily="18" charset="0"/>
              </a:rPr>
              <a:t>╱</a:t>
            </a:r>
            <a:r>
              <a:rPr lang="zh-TW" altLang="en-US" b="1" u="sng" dirty="0" smtClean="0">
                <a:solidFill>
                  <a:srgbClr val="0066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標示</a:t>
            </a:r>
            <a:r>
              <a:rPr lang="zh-TW" altLang="en-US" b="1" u="sng" dirty="0">
                <a:solidFill>
                  <a:srgbClr val="0066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人數的多寡</a:t>
            </a:r>
            <a:r>
              <a:rPr lang="zh-TW" altLang="en-US" b="1" dirty="0" smtClean="0">
                <a:solidFill>
                  <a:srgbClr val="0066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影響</a:t>
            </a:r>
            <a:r>
              <a:rPr lang="zh-TW" altLang="en-US" b="1" dirty="0" smtClean="0">
                <a:solidFill>
                  <a:srgbClr val="006600"/>
                </a:solidFill>
                <a:effectLst>
                  <a:outerShdw blurRad="38100" dist="38100" dir="2700000" algn="tl">
                    <a:srgbClr val="000000"/>
                  </a:outerShdw>
                </a:effectLst>
                <a:latin typeface="標楷體"/>
                <a:ea typeface="標楷體"/>
                <a:cs typeface="Times New Roman" pitchFamily="18" charset="0"/>
              </a:rPr>
              <a:t>）</a:t>
            </a:r>
            <a:endParaRPr lang="zh-TW" altLang="en-US" b="1" dirty="0">
              <a:solidFill>
                <a:srgbClr val="0066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p:txBody>
      </p:sp>
      <p:sp>
        <p:nvSpPr>
          <p:cNvPr id="14" name="文字方塊 7"/>
          <p:cNvSpPr txBox="1">
            <a:spLocks noChangeArrowheads="1"/>
          </p:cNvSpPr>
          <p:nvPr/>
        </p:nvSpPr>
        <p:spPr bwMode="auto">
          <a:xfrm>
            <a:off x="3419872" y="5814972"/>
            <a:ext cx="3096344" cy="400110"/>
          </a:xfrm>
          <a:prstGeom prst="rect">
            <a:avLst/>
          </a:prstGeom>
          <a:noFill/>
          <a:ln w="9525">
            <a:noFill/>
            <a:miter lim="800000"/>
            <a:headEnd/>
            <a:tailEnd/>
          </a:ln>
        </p:spPr>
        <p:txBody>
          <a:bodyPr wrap="square">
            <a:spAutoFit/>
          </a:bodyPr>
          <a:lstStyle/>
          <a:p>
            <a:pPr algn="r">
              <a:defRPr/>
            </a:pPr>
            <a:r>
              <a:rPr kumimoji="0" lang="zh-TW" altLang="en-US" sz="2000" b="1" dirty="0">
                <a:solidFill>
                  <a:srgbClr val="FF0000"/>
                </a:solidFill>
                <a:effectLst>
                  <a:outerShdw blurRad="38100" dist="38100" dir="2700000" algn="tl">
                    <a:srgbClr val="C0C0C0"/>
                  </a:outerShdw>
                </a:effectLst>
                <a:latin typeface="Times New Roman" pitchFamily="18" charset="0"/>
                <a:cs typeface="Times New Roman" pitchFamily="18" charset="0"/>
              </a:rPr>
              <a:t>比前一年  </a:t>
            </a:r>
            <a:r>
              <a:rPr kumimoji="0" lang="en-US" altLang="zh-TW" sz="2000" b="1" dirty="0">
                <a:solidFill>
                  <a:srgbClr val="FF0000"/>
                </a:solidFill>
                <a:effectLst>
                  <a:outerShdw blurRad="38100" dist="38100" dir="2700000" algn="tl">
                    <a:srgbClr val="C0C0C0"/>
                  </a:outerShdw>
                </a:effectLst>
                <a:latin typeface="Times New Roman" pitchFamily="18" charset="0"/>
                <a:cs typeface="Times New Roman" pitchFamily="18" charset="0"/>
              </a:rPr>
              <a:t>-</a:t>
            </a:r>
            <a:r>
              <a:rPr kumimoji="0" lang="en-US" altLang="zh-TW" sz="2000" b="1" dirty="0" smtClean="0">
                <a:solidFill>
                  <a:srgbClr val="FF0000"/>
                </a:solidFill>
                <a:effectLst>
                  <a:outerShdw blurRad="38100" dist="38100" dir="2700000" algn="tl">
                    <a:srgbClr val="C0C0C0"/>
                  </a:outerShdw>
                </a:effectLst>
                <a:latin typeface="Times New Roman" pitchFamily="18" charset="0"/>
                <a:cs typeface="Times New Roman" pitchFamily="18" charset="0"/>
              </a:rPr>
              <a:t>1,688</a:t>
            </a:r>
            <a:r>
              <a:rPr kumimoji="0" lang="zh-TW" altLang="en-US" sz="1600" b="1" dirty="0" smtClean="0">
                <a:solidFill>
                  <a:srgbClr val="3333FF"/>
                </a:solidFill>
                <a:effectLst>
                  <a:outerShdw blurRad="38100" dist="38100" dir="2700000" algn="tl">
                    <a:srgbClr val="C0C0C0"/>
                  </a:outerShdw>
                </a:effectLst>
                <a:latin typeface="標楷體"/>
                <a:ea typeface="標楷體"/>
                <a:cs typeface="Times New Roman" pitchFamily="18" charset="0"/>
              </a:rPr>
              <a:t>（</a:t>
            </a:r>
            <a:r>
              <a:rPr kumimoji="0" lang="en-US" altLang="zh-TW" sz="1600" b="1" dirty="0" smtClean="0">
                <a:solidFill>
                  <a:srgbClr val="3333FF"/>
                </a:solidFill>
                <a:effectLst>
                  <a:outerShdw blurRad="38100" dist="38100" dir="2700000" algn="tl">
                    <a:srgbClr val="C0C0C0"/>
                  </a:outerShdw>
                </a:effectLst>
                <a:latin typeface="Times New Roman" pitchFamily="18" charset="0"/>
                <a:cs typeface="Times New Roman" pitchFamily="18" charset="0"/>
              </a:rPr>
              <a:t>-</a:t>
            </a:r>
            <a:r>
              <a:rPr kumimoji="0" lang="en-US" altLang="zh-TW" sz="1600" b="1" dirty="0">
                <a:solidFill>
                  <a:srgbClr val="3333FF"/>
                </a:solidFill>
                <a:effectLst>
                  <a:outerShdw blurRad="38100" dist="38100" dir="2700000" algn="tl">
                    <a:srgbClr val="C0C0C0"/>
                  </a:outerShdw>
                </a:effectLst>
                <a:latin typeface="Times New Roman" pitchFamily="18" charset="0"/>
                <a:cs typeface="Times New Roman" pitchFamily="18" charset="0"/>
              </a:rPr>
              <a:t>2.99</a:t>
            </a:r>
            <a:r>
              <a:rPr kumimoji="0" lang="en-US" altLang="zh-TW" sz="1600" b="1" dirty="0" smtClean="0">
                <a:solidFill>
                  <a:srgbClr val="3333FF"/>
                </a:solidFill>
                <a:effectLst>
                  <a:outerShdw blurRad="38100" dist="38100" dir="2700000" algn="tl">
                    <a:srgbClr val="C0C0C0"/>
                  </a:outerShdw>
                </a:effectLst>
                <a:latin typeface="Times New Roman" pitchFamily="18" charset="0"/>
                <a:cs typeface="Times New Roman" pitchFamily="18" charset="0"/>
              </a:rPr>
              <a:t>%</a:t>
            </a:r>
            <a:r>
              <a:rPr kumimoji="0" lang="zh-TW" altLang="en-US" sz="1600" b="1" dirty="0" smtClean="0">
                <a:solidFill>
                  <a:srgbClr val="3333FF"/>
                </a:solidFill>
                <a:effectLst>
                  <a:outerShdw blurRad="38100" dist="38100" dir="2700000" algn="tl">
                    <a:srgbClr val="C0C0C0"/>
                  </a:outerShdw>
                </a:effectLst>
                <a:latin typeface="標楷體"/>
                <a:ea typeface="標楷體"/>
                <a:cs typeface="Times New Roman" pitchFamily="18" charset="0"/>
              </a:rPr>
              <a:t>）</a:t>
            </a:r>
            <a:endParaRPr kumimoji="0" lang="zh-TW" altLang="en-US" sz="1600" b="1" dirty="0">
              <a:solidFill>
                <a:srgbClr val="3333FF"/>
              </a:solidFill>
              <a:effectLst>
                <a:outerShdw blurRad="38100" dist="38100" dir="2700000" algn="tl">
                  <a:srgbClr val="C0C0C0"/>
                </a:outerShdw>
              </a:effectLst>
              <a:latin typeface="Times New Roman" pitchFamily="18" charset="0"/>
              <a:cs typeface="Times New Roman" pitchFamily="18" charset="0"/>
            </a:endParaRPr>
          </a:p>
        </p:txBody>
      </p:sp>
      <p:sp>
        <p:nvSpPr>
          <p:cNvPr id="15" name="矩形 14"/>
          <p:cNvSpPr/>
          <p:nvPr/>
        </p:nvSpPr>
        <p:spPr>
          <a:xfrm>
            <a:off x="357158" y="3717032"/>
            <a:ext cx="8429684" cy="2069422"/>
          </a:xfrm>
          <a:prstGeom prst="rect">
            <a:avLst/>
          </a:prstGeom>
          <a:noFill/>
          <a:ln w="50800">
            <a:solidFill>
              <a:srgbClr val="FF0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7">
            <a:extLst>
              <a:ext uri="{FF2B5EF4-FFF2-40B4-BE49-F238E27FC236}">
                <a16:creationId xmlns:a16="http://schemas.microsoft.com/office/drawing/2014/main" xmlns="" id="{9297FAF5-15FA-4A56-BBFC-75540F5A2BBB}"/>
              </a:ext>
            </a:extLst>
          </p:cNvPr>
          <p:cNvSpPr txBox="1">
            <a:spLocks noChangeArrowheads="1"/>
          </p:cNvSpPr>
          <p:nvPr/>
        </p:nvSpPr>
        <p:spPr bwMode="auto">
          <a:xfrm>
            <a:off x="326688" y="5815685"/>
            <a:ext cx="1869048" cy="400110"/>
          </a:xfrm>
          <a:prstGeom prst="rect">
            <a:avLst/>
          </a:prstGeom>
          <a:noFill/>
          <a:ln w="9525">
            <a:noFill/>
            <a:miter lim="800000"/>
            <a:headEnd/>
            <a:tailEnd/>
          </a:ln>
        </p:spPr>
        <p:txBody>
          <a:bodyPr wrap="square">
            <a:spAutoFit/>
          </a:bodyPr>
          <a:lstStyle/>
          <a:p>
            <a:pPr algn="just">
              <a:defRPr/>
            </a:pPr>
            <a:r>
              <a:rPr kumimoji="0" lang="zh-TW" altLang="en-US" sz="1000" dirty="0">
                <a:effectLst>
                  <a:outerShdw blurRad="38100" dist="38100" dir="2700000" algn="tl">
                    <a:srgbClr val="C0C0C0"/>
                  </a:outerShdw>
                </a:effectLst>
                <a:latin typeface="Times New Roman" pitchFamily="18" charset="0"/>
                <a:cs typeface="Times New Roman" pitchFamily="18" charset="0"/>
              </a:rPr>
              <a:t>資料來源：參考教育部</a:t>
            </a:r>
            <a:r>
              <a:rPr lang="zh-TW" altLang="en-US" sz="1000" dirty="0"/>
              <a:t>國民教育階段學生人數預測分析報告</a:t>
            </a:r>
            <a:endParaRPr kumimoji="0" lang="zh-TW" altLang="en-US" sz="1000" dirty="0">
              <a:effectLst>
                <a:outerShdw blurRad="38100" dist="38100" dir="2700000" algn="tl">
                  <a:srgbClr val="C0C0C0"/>
                </a:outerShdw>
              </a:effectLst>
              <a:latin typeface="Times New Roman" pitchFamily="18" charset="0"/>
              <a:cs typeface="Times New Roman" pitchFamily="18" charset="0"/>
            </a:endParaRPr>
          </a:p>
        </p:txBody>
      </p:sp>
      <p:grpSp>
        <p:nvGrpSpPr>
          <p:cNvPr id="17" name="群組 16">
            <a:extLst>
              <a:ext uri="{FF2B5EF4-FFF2-40B4-BE49-F238E27FC236}">
                <a16:creationId xmlns:a16="http://schemas.microsoft.com/office/drawing/2014/main" xmlns="" id="{B58084AB-1954-4764-A9CE-A8F938130754}"/>
              </a:ext>
            </a:extLst>
          </p:cNvPr>
          <p:cNvGrpSpPr/>
          <p:nvPr/>
        </p:nvGrpSpPr>
        <p:grpSpPr>
          <a:xfrm>
            <a:off x="3347864" y="2594585"/>
            <a:ext cx="914400" cy="713240"/>
            <a:chOff x="2191297" y="6015027"/>
            <a:chExt cx="914400" cy="713240"/>
          </a:xfrm>
        </p:grpSpPr>
        <p:sp>
          <p:nvSpPr>
            <p:cNvPr id="18" name="語音泡泡: 橢圓形 1">
              <a:extLst>
                <a:ext uri="{FF2B5EF4-FFF2-40B4-BE49-F238E27FC236}">
                  <a16:creationId xmlns:a16="http://schemas.microsoft.com/office/drawing/2014/main" xmlns="" id="{6CCAD8A7-2732-4D71-BC8C-5D30907CAFF2}"/>
                </a:ext>
              </a:extLst>
            </p:cNvPr>
            <p:cNvSpPr/>
            <p:nvPr/>
          </p:nvSpPr>
          <p:spPr>
            <a:xfrm>
              <a:off x="2191297" y="6015027"/>
              <a:ext cx="914400" cy="713240"/>
            </a:xfrm>
            <a:prstGeom prst="wedgeEllipseCallout">
              <a:avLst>
                <a:gd name="adj1" fmla="val 64112"/>
                <a:gd name="adj2" fmla="val 63685"/>
              </a:avLst>
            </a:prstGeom>
            <a:solidFill>
              <a:srgbClr val="FF9900"/>
            </a:solidFill>
            <a:ln>
              <a:solidFill>
                <a:srgbClr val="3333FF"/>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a:extLst>
                <a:ext uri="{FF2B5EF4-FFF2-40B4-BE49-F238E27FC236}">
                  <a16:creationId xmlns:a16="http://schemas.microsoft.com/office/drawing/2014/main" xmlns="" id="{6F06F2D6-ED59-4F6A-81F8-A832A2CC7960}"/>
                </a:ext>
              </a:extLst>
            </p:cNvPr>
            <p:cNvSpPr txBox="1"/>
            <p:nvPr/>
          </p:nvSpPr>
          <p:spPr>
            <a:xfrm>
              <a:off x="2339752" y="6021368"/>
              <a:ext cx="720080" cy="646331"/>
            </a:xfrm>
            <a:prstGeom prst="rect">
              <a:avLst/>
            </a:prstGeom>
            <a:noFill/>
            <a:ln>
              <a:solidFill>
                <a:srgbClr val="3333FF"/>
              </a:solidFill>
            </a:ln>
          </p:spPr>
          <p:txBody>
            <a:bodyPr wrap="square" rtlCol="0">
              <a:spAutoFit/>
            </a:bodyPr>
            <a:lstStyle/>
            <a:p>
              <a:r>
                <a:rPr lang="zh-TW" altLang="en-US" b="1" dirty="0">
                  <a:solidFill>
                    <a:srgbClr val="3333FF"/>
                  </a:solidFill>
                  <a:effectLst>
                    <a:outerShdw blurRad="38100" dist="38100" dir="2700000" algn="tl">
                      <a:srgbClr val="000000">
                        <a:alpha val="43137"/>
                      </a:srgbClr>
                    </a:outerShdw>
                  </a:effectLst>
                </a:rPr>
                <a:t>低於</a:t>
              </a:r>
              <a:r>
                <a:rPr lang="en-US" altLang="zh-TW" b="1" dirty="0">
                  <a:solidFill>
                    <a:srgbClr val="3333FF"/>
                  </a:solidFill>
                  <a:effectLst>
                    <a:outerShdw blurRad="38100" dist="38100" dir="2700000" algn="tl">
                      <a:srgbClr val="000000">
                        <a:alpha val="43137"/>
                      </a:srgbClr>
                    </a:outerShdw>
                  </a:effectLst>
                </a:rPr>
                <a:t>20</a:t>
              </a:r>
              <a:r>
                <a:rPr lang="zh-TW" altLang="en-US" b="1" dirty="0">
                  <a:solidFill>
                    <a:srgbClr val="3333FF"/>
                  </a:solidFill>
                  <a:effectLst>
                    <a:outerShdw blurRad="38100" dist="38100" dir="2700000" algn="tl">
                      <a:srgbClr val="000000">
                        <a:alpha val="43137"/>
                      </a:srgbClr>
                    </a:outerShdw>
                  </a:effectLst>
                </a:rPr>
                <a:t>萬</a:t>
              </a:r>
            </a:p>
          </p:txBody>
        </p:sp>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amond(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ntr" presetSubtype="5" fill="hold"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blinds(vertical)">
                                      <p:cBhvr>
                                        <p:cTn id="28" dur="1000"/>
                                        <p:tgtEl>
                                          <p:spTgt spid="1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5" fill="hold" nodeType="click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animEffect transition="in" filter="blinds(vertical)">
                                      <p:cBhvr>
                                        <p:cTn id="33" dur="1000"/>
                                        <p:tgtEl>
                                          <p:spTgt spid="1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13">
                                            <p:txEl>
                                              <p:pRg st="3" end="3"/>
                                            </p:txEl>
                                          </p:spTgt>
                                        </p:tgtEl>
                                        <p:attrNameLst>
                                          <p:attrName>style.visibility</p:attrName>
                                        </p:attrNameLst>
                                      </p:cBhvr>
                                      <p:to>
                                        <p:strVal val="visible"/>
                                      </p:to>
                                    </p:set>
                                    <p:animEffect transition="in" filter="checkerboard(across)">
                                      <p:cBhvr>
                                        <p:cTn id="38"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流程圖: 換頁接點 4">
            <a:extLst>
              <a:ext uri="{FF2B5EF4-FFF2-40B4-BE49-F238E27FC236}">
                <a16:creationId xmlns:a16="http://schemas.microsoft.com/office/drawing/2014/main" xmlns="" id="{908A2BCE-0016-4DA2-9C7C-C5DB06114D2A}"/>
              </a:ext>
            </a:extLst>
          </p:cNvPr>
          <p:cNvSpPr/>
          <p:nvPr/>
        </p:nvSpPr>
        <p:spPr>
          <a:xfrm>
            <a:off x="571472" y="4000504"/>
            <a:ext cx="1143008"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標楷體" panose="03000509000000000000" pitchFamily="65" charset="-120"/>
                <a:ea typeface="標楷體" panose="03000509000000000000" pitchFamily="65" charset="-120"/>
              </a:rPr>
              <a:t>藝才班</a:t>
            </a:r>
            <a:endParaRPr lang="en-US" altLang="zh-TW" b="1" dirty="0">
              <a:latin typeface="標楷體" panose="03000509000000000000" pitchFamily="65" charset="-120"/>
              <a:ea typeface="標楷體" panose="03000509000000000000" pitchFamily="65" charset="-120"/>
            </a:endParaRPr>
          </a:p>
          <a:p>
            <a:pPr algn="ctr"/>
            <a:r>
              <a:rPr lang="zh-TW" altLang="en-US" b="1" dirty="0">
                <a:latin typeface="標楷體" panose="03000509000000000000" pitchFamily="65" charset="-120"/>
                <a:ea typeface="標楷體" panose="03000509000000000000" pitchFamily="65" charset="-120"/>
              </a:rPr>
              <a:t>甄選入學</a:t>
            </a:r>
          </a:p>
        </p:txBody>
      </p:sp>
      <p:sp>
        <p:nvSpPr>
          <p:cNvPr id="7" name="流程圖: 換頁接點 6">
            <a:extLst>
              <a:ext uri="{FF2B5EF4-FFF2-40B4-BE49-F238E27FC236}">
                <a16:creationId xmlns:a16="http://schemas.microsoft.com/office/drawing/2014/main" xmlns="" id="{9C778316-F099-4BA4-AF39-E6605729A26B}"/>
              </a:ext>
            </a:extLst>
          </p:cNvPr>
          <p:cNvSpPr/>
          <p:nvPr/>
        </p:nvSpPr>
        <p:spPr>
          <a:xfrm>
            <a:off x="1857356" y="4000504"/>
            <a:ext cx="1285884"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標楷體" panose="03000509000000000000" pitchFamily="65" charset="-120"/>
                <a:ea typeface="標楷體" panose="03000509000000000000" pitchFamily="65" charset="-120"/>
              </a:rPr>
              <a:t>專業群科</a:t>
            </a:r>
            <a:endParaRPr lang="en-US" altLang="zh-TW" b="1" dirty="0">
              <a:latin typeface="標楷體" panose="03000509000000000000" pitchFamily="65" charset="-120"/>
              <a:ea typeface="標楷體" panose="03000509000000000000" pitchFamily="65" charset="-120"/>
            </a:endParaRPr>
          </a:p>
          <a:p>
            <a:pPr algn="ctr"/>
            <a:r>
              <a:rPr lang="zh-TW" altLang="en-US" b="1" dirty="0">
                <a:latin typeface="標楷體" panose="03000509000000000000" pitchFamily="65" charset="-120"/>
                <a:ea typeface="標楷體" panose="03000509000000000000" pitchFamily="65" charset="-120"/>
              </a:rPr>
              <a:t>甄選入學</a:t>
            </a:r>
            <a:endParaRPr lang="en-US" altLang="zh-TW" b="1" dirty="0">
              <a:latin typeface="標楷體" panose="03000509000000000000" pitchFamily="65" charset="-120"/>
              <a:ea typeface="標楷體" panose="03000509000000000000" pitchFamily="65" charset="-120"/>
            </a:endParaRPr>
          </a:p>
          <a:p>
            <a:pPr algn="ct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設計群科</a:t>
            </a:r>
            <a:r>
              <a:rPr lang="en-US" altLang="zh-TW" b="1" dirty="0">
                <a:latin typeface="標楷體" panose="03000509000000000000" pitchFamily="65" charset="-120"/>
                <a:ea typeface="標楷體" panose="03000509000000000000" pitchFamily="65" charset="-120"/>
              </a:rPr>
              <a:t>)</a:t>
            </a:r>
            <a:endParaRPr lang="zh-TW" altLang="en-US" b="1" dirty="0">
              <a:latin typeface="標楷體" panose="03000509000000000000" pitchFamily="65" charset="-120"/>
              <a:ea typeface="標楷體" panose="03000509000000000000" pitchFamily="65" charset="-120"/>
            </a:endParaRPr>
          </a:p>
        </p:txBody>
      </p:sp>
      <p:sp>
        <p:nvSpPr>
          <p:cNvPr id="6" name="文字方塊 5">
            <a:extLst>
              <a:ext uri="{FF2B5EF4-FFF2-40B4-BE49-F238E27FC236}">
                <a16:creationId xmlns:a16="http://schemas.microsoft.com/office/drawing/2014/main" xmlns="" id="{DBF9F2A5-8B9D-4B54-83BE-D33AB712AC29}"/>
              </a:ext>
            </a:extLst>
          </p:cNvPr>
          <p:cNvSpPr txBox="1"/>
          <p:nvPr/>
        </p:nvSpPr>
        <p:spPr>
          <a:xfrm>
            <a:off x="467985" y="2038247"/>
            <a:ext cx="2492990" cy="1200329"/>
          </a:xfrm>
          <a:prstGeom prst="rect">
            <a:avLst/>
          </a:prstGeom>
          <a:solidFill>
            <a:srgbClr val="FFFF00"/>
          </a:solidFill>
        </p:spPr>
        <p:txBody>
          <a:bodyPr wrap="none" rtlCol="0">
            <a:spAutoFit/>
          </a:bodyPr>
          <a:lstStyle/>
          <a:p>
            <a:r>
              <a:rPr lang="zh-TW" altLang="en-US" sz="3600" b="1" dirty="0">
                <a:latin typeface="標楷體" panose="03000509000000000000" pitchFamily="65" charset="-120"/>
                <a:ea typeface="標楷體" panose="03000509000000000000" pitchFamily="65" charset="-120"/>
              </a:rPr>
              <a:t>音樂、美術</a:t>
            </a:r>
            <a:endParaRPr lang="en-US" altLang="zh-TW" sz="3600" b="1" dirty="0">
              <a:latin typeface="標楷體" panose="03000509000000000000" pitchFamily="65" charset="-120"/>
              <a:ea typeface="標楷體" panose="03000509000000000000" pitchFamily="65" charset="-120"/>
            </a:endParaRPr>
          </a:p>
          <a:p>
            <a:r>
              <a:rPr lang="zh-TW" altLang="en-US" sz="3600" b="1" dirty="0">
                <a:latin typeface="標楷體" panose="03000509000000000000" pitchFamily="65" charset="-120"/>
                <a:ea typeface="標楷體" panose="03000509000000000000" pitchFamily="65" charset="-120"/>
              </a:rPr>
              <a:t>舞蹈、戲劇</a:t>
            </a:r>
          </a:p>
        </p:txBody>
      </p:sp>
      <p:sp>
        <p:nvSpPr>
          <p:cNvPr id="9" name="流程圖: 換頁接點 8">
            <a:extLst>
              <a:ext uri="{FF2B5EF4-FFF2-40B4-BE49-F238E27FC236}">
                <a16:creationId xmlns:a16="http://schemas.microsoft.com/office/drawing/2014/main" xmlns="" id="{F2DADA17-E45F-4824-86FB-8A04BEA98AF4}"/>
              </a:ext>
            </a:extLst>
          </p:cNvPr>
          <p:cNvSpPr/>
          <p:nvPr/>
        </p:nvSpPr>
        <p:spPr>
          <a:xfrm>
            <a:off x="3286116" y="4000504"/>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C00000"/>
                </a:solidFill>
                <a:latin typeface="新細明體" panose="02020500000000000000" pitchFamily="18" charset="-120"/>
                <a:ea typeface="新細明體" panose="02020500000000000000" pitchFamily="18" charset="-120"/>
              </a:rPr>
              <a:t>技藝技能優良甄審入學</a:t>
            </a:r>
            <a:endParaRPr lang="en-US" altLang="zh-TW" b="1" dirty="0">
              <a:solidFill>
                <a:srgbClr val="C00000"/>
              </a:solidFill>
              <a:latin typeface="新細明體" panose="02020500000000000000" pitchFamily="18" charset="-120"/>
              <a:ea typeface="新細明體" panose="02020500000000000000" pitchFamily="18" charset="-120"/>
            </a:endParaRPr>
          </a:p>
          <a:p>
            <a:pPr algn="ctr"/>
            <a:r>
              <a:rPr lang="en-US" altLang="zh-TW" b="1" dirty="0">
                <a:solidFill>
                  <a:srgbClr val="C00000"/>
                </a:solidFill>
                <a:latin typeface="新細明體" panose="02020500000000000000" pitchFamily="18" charset="-120"/>
                <a:ea typeface="新細明體" panose="02020500000000000000" pitchFamily="18" charset="-120"/>
              </a:rPr>
              <a:t>(</a:t>
            </a:r>
            <a:r>
              <a:rPr lang="zh-TW" altLang="en-US" b="1" dirty="0">
                <a:solidFill>
                  <a:srgbClr val="C00000"/>
                </a:solidFill>
                <a:latin typeface="新細明體" panose="02020500000000000000" pitchFamily="18" charset="-120"/>
                <a:ea typeface="新細明體" panose="02020500000000000000" pitchFamily="18" charset="-120"/>
              </a:rPr>
              <a:t>設計、藝術</a:t>
            </a:r>
            <a:r>
              <a:rPr lang="en-US" altLang="zh-TW" b="1" dirty="0">
                <a:solidFill>
                  <a:srgbClr val="C00000"/>
                </a:solidFill>
                <a:latin typeface="新細明體" panose="02020500000000000000" pitchFamily="18" charset="-120"/>
                <a:ea typeface="新細明體" panose="02020500000000000000" pitchFamily="18" charset="-120"/>
              </a:rPr>
              <a:t>)</a:t>
            </a:r>
            <a:endParaRPr lang="zh-TW" altLang="en-US" b="1" dirty="0">
              <a:solidFill>
                <a:srgbClr val="C00000"/>
              </a:solidFill>
              <a:latin typeface="新細明體" panose="02020500000000000000" pitchFamily="18" charset="-120"/>
              <a:ea typeface="新細明體" panose="02020500000000000000" pitchFamily="18" charset="-120"/>
            </a:endParaRPr>
          </a:p>
        </p:txBody>
      </p:sp>
      <p:sp>
        <p:nvSpPr>
          <p:cNvPr id="10" name="流程圖: 換頁接點 9">
            <a:extLst>
              <a:ext uri="{FF2B5EF4-FFF2-40B4-BE49-F238E27FC236}">
                <a16:creationId xmlns:a16="http://schemas.microsoft.com/office/drawing/2014/main" xmlns="" id="{65C6EE89-76AB-4BBE-8A52-E49A78FD64B8}"/>
              </a:ext>
            </a:extLst>
          </p:cNvPr>
          <p:cNvSpPr/>
          <p:nvPr/>
        </p:nvSpPr>
        <p:spPr>
          <a:xfrm>
            <a:off x="4857752" y="4000504"/>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標楷體" panose="03000509000000000000" pitchFamily="65" charset="-120"/>
                <a:ea typeface="標楷體" panose="03000509000000000000" pitchFamily="65" charset="-120"/>
              </a:rPr>
              <a:t>七年一貫制</a:t>
            </a:r>
          </a:p>
        </p:txBody>
      </p:sp>
      <p:sp>
        <p:nvSpPr>
          <p:cNvPr id="12" name="標題 1">
            <a:extLst>
              <a:ext uri="{FF2B5EF4-FFF2-40B4-BE49-F238E27FC236}">
                <a16:creationId xmlns:a16="http://schemas.microsoft.com/office/drawing/2014/main" xmlns="" id="{6E3B0A5C-7F0F-40D0-8EDC-88C982D578F3}"/>
              </a:ext>
            </a:extLst>
          </p:cNvPr>
          <p:cNvSpPr>
            <a:spLocks noGrp="1"/>
          </p:cNvSpPr>
          <p:nvPr>
            <p:ph type="title"/>
          </p:nvPr>
        </p:nvSpPr>
        <p:spPr>
          <a:xfrm>
            <a:off x="500034" y="285728"/>
            <a:ext cx="3286148" cy="1143000"/>
          </a:xfrm>
          <a:solidFill>
            <a:srgbClr val="CCFFCC"/>
          </a:solidFill>
          <a:ln w="63500">
            <a:solidFill>
              <a:srgbClr val="FF0000"/>
            </a:solidFill>
          </a:ln>
        </p:spPr>
        <p:txBody>
          <a:bodyPr/>
          <a:lstStyle/>
          <a:p>
            <a:r>
              <a:rPr lang="zh-TW" altLang="en-US" sz="4000" b="1" dirty="0">
                <a:effectLst>
                  <a:outerShdw blurRad="38100" dist="38100" dir="2700000" algn="tl">
                    <a:srgbClr val="000000">
                      <a:alpha val="43137"/>
                    </a:srgbClr>
                  </a:outerShdw>
                </a:effectLst>
                <a:latin typeface="標楷體" pitchFamily="65" charset="-120"/>
                <a:ea typeface="標楷體" pitchFamily="65" charset="-120"/>
              </a:rPr>
              <a:t>才藝出眾學生</a:t>
            </a:r>
          </a:p>
        </p:txBody>
      </p:sp>
      <p:sp>
        <p:nvSpPr>
          <p:cNvPr id="13" name="流程圖: 換頁接點 12">
            <a:extLst>
              <a:ext uri="{FF2B5EF4-FFF2-40B4-BE49-F238E27FC236}">
                <a16:creationId xmlns:a16="http://schemas.microsoft.com/office/drawing/2014/main" xmlns="" id="{65C6EE89-76AB-4BBE-8A52-E49A78FD64B8}"/>
              </a:ext>
            </a:extLst>
          </p:cNvPr>
          <p:cNvSpPr/>
          <p:nvPr/>
        </p:nvSpPr>
        <p:spPr>
          <a:xfrm>
            <a:off x="6429388" y="4000504"/>
            <a:ext cx="10001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標楷體" panose="03000509000000000000" pitchFamily="65" charset="-120"/>
                <a:ea typeface="標楷體" panose="03000509000000000000" pitchFamily="65" charset="-120"/>
              </a:rPr>
              <a:t>原住民</a:t>
            </a:r>
            <a:endParaRPr lang="en-US" altLang="zh-TW" b="1" dirty="0">
              <a:latin typeface="標楷體" panose="03000509000000000000" pitchFamily="65" charset="-120"/>
              <a:ea typeface="標楷體" panose="03000509000000000000" pitchFamily="65" charset="-120"/>
            </a:endParaRPr>
          </a:p>
          <a:p>
            <a:pPr algn="ctr"/>
            <a:r>
              <a:rPr lang="zh-TW" altLang="en-US" b="1" dirty="0">
                <a:latin typeface="標楷體" panose="03000509000000000000" pitchFamily="65" charset="-120"/>
                <a:ea typeface="標楷體" panose="03000509000000000000" pitchFamily="65" charset="-120"/>
              </a:rPr>
              <a:t>藝能班</a:t>
            </a:r>
          </a:p>
        </p:txBody>
      </p:sp>
      <p:pic>
        <p:nvPicPr>
          <p:cNvPr id="479234" name="Picture 2" descr="ãäººç© åçãçåçæå°çµæ"/>
          <p:cNvPicPr>
            <a:picLocks noChangeAspect="1" noChangeArrowheads="1"/>
          </p:cNvPicPr>
          <p:nvPr/>
        </p:nvPicPr>
        <p:blipFill>
          <a:blip r:embed="rId2"/>
          <a:srcRect/>
          <a:stretch>
            <a:fillRect/>
          </a:stretch>
        </p:blipFill>
        <p:spPr bwMode="auto">
          <a:xfrm>
            <a:off x="3635896" y="1571611"/>
            <a:ext cx="4876800" cy="2133600"/>
          </a:xfrm>
          <a:prstGeom prst="rect">
            <a:avLst/>
          </a:prstGeom>
          <a:noFill/>
        </p:spPr>
      </p:pic>
      <p:sp>
        <p:nvSpPr>
          <p:cNvPr id="14" name="流程圖: 換頁接點 13">
            <a:extLst>
              <a:ext uri="{FF2B5EF4-FFF2-40B4-BE49-F238E27FC236}">
                <a16:creationId xmlns:a16="http://schemas.microsoft.com/office/drawing/2014/main" xmlns="" id="{65C6EE89-76AB-4BBE-8A52-E49A78FD64B8}"/>
              </a:ext>
            </a:extLst>
          </p:cNvPr>
          <p:cNvSpPr/>
          <p:nvPr/>
        </p:nvSpPr>
        <p:spPr>
          <a:xfrm>
            <a:off x="7572396" y="4000504"/>
            <a:ext cx="1285884"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標楷體" panose="03000509000000000000" pitchFamily="65" charset="-120"/>
                <a:ea typeface="標楷體" panose="03000509000000000000" pitchFamily="65" charset="-120"/>
              </a:rPr>
              <a:t>技術型及單科型</a:t>
            </a:r>
            <a:endParaRPr lang="en-US" altLang="zh-TW" b="1" dirty="0">
              <a:latin typeface="標楷體" panose="03000509000000000000" pitchFamily="65" charset="-120"/>
              <a:ea typeface="標楷體" panose="03000509000000000000" pitchFamily="65" charset="-120"/>
            </a:endParaRPr>
          </a:p>
          <a:p>
            <a:pPr algn="ctr"/>
            <a:r>
              <a:rPr lang="zh-TW" altLang="en-US" b="1" dirty="0">
                <a:latin typeface="標楷體" panose="03000509000000000000" pitchFamily="65" charset="-120"/>
                <a:ea typeface="標楷體" panose="03000509000000000000" pitchFamily="65" charset="-120"/>
              </a:rPr>
              <a:t>免試獨招</a:t>
            </a:r>
          </a:p>
        </p:txBody>
      </p:sp>
    </p:spTree>
    <p:extLst>
      <p:ext uri="{BB962C8B-B14F-4D97-AF65-F5344CB8AC3E}">
        <p14:creationId xmlns:p14="http://schemas.microsoft.com/office/powerpoint/2010/main" val="375371093"/>
      </p:ext>
    </p:extLst>
  </p:cSld>
  <p:clrMapOvr>
    <a:masterClrMapping/>
  </p:clrMapOvr>
  <p:transition advTm="5000">
    <p:cut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橢圓 4">
            <a:extLst>
              <a:ext uri="{FF2B5EF4-FFF2-40B4-BE49-F238E27FC236}">
                <a16:creationId xmlns:a16="http://schemas.microsoft.com/office/drawing/2014/main" xmlns="" id="{A71888DD-0C80-40A6-9A1A-CC667EC2F65D}"/>
              </a:ext>
            </a:extLst>
          </p:cNvPr>
          <p:cNvSpPr/>
          <p:nvPr/>
        </p:nvSpPr>
        <p:spPr>
          <a:xfrm>
            <a:off x="3714744" y="1643050"/>
            <a:ext cx="2575213" cy="1082400"/>
          </a:xfrm>
          <a:prstGeom prst="ellipse">
            <a:avLst/>
          </a:prstGeom>
          <a:no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rPr>
              <a:t>體育</a:t>
            </a:r>
            <a:r>
              <a:rPr lang="zh-TW" altLang="en-US" sz="2800" b="1" dirty="0" smtClean="0">
                <a:solidFill>
                  <a:schemeClr val="tx1"/>
                </a:solidFill>
                <a:latin typeface="微軟正黑體" panose="020B0604030504040204" pitchFamily="34" charset="-120"/>
                <a:ea typeface="微軟正黑體" panose="020B0604030504040204" pitchFamily="34" charset="-120"/>
              </a:rPr>
              <a:t>班</a:t>
            </a:r>
            <a:endParaRPr lang="en-US" altLang="zh-TW" sz="28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2800" b="1" dirty="0" smtClean="0">
                <a:solidFill>
                  <a:schemeClr val="tx1"/>
                </a:solidFill>
                <a:latin typeface="微軟正黑體" panose="020B0604030504040204" pitchFamily="34" charset="-120"/>
                <a:ea typeface="微軟正黑體" panose="020B0604030504040204" pitchFamily="34" charset="-120"/>
              </a:rPr>
              <a:t>甄選</a:t>
            </a:r>
            <a:r>
              <a:rPr lang="zh-TW" altLang="en-US" sz="2800" b="1" dirty="0">
                <a:solidFill>
                  <a:schemeClr val="tx1"/>
                </a:solidFill>
                <a:latin typeface="微軟正黑體" panose="020B0604030504040204" pitchFamily="34" charset="-120"/>
                <a:ea typeface="微軟正黑體" panose="020B0604030504040204" pitchFamily="34" charset="-120"/>
              </a:rPr>
              <a:t>入學</a:t>
            </a:r>
          </a:p>
        </p:txBody>
      </p:sp>
      <p:sp>
        <p:nvSpPr>
          <p:cNvPr id="6" name="橢圓 5">
            <a:extLst>
              <a:ext uri="{FF2B5EF4-FFF2-40B4-BE49-F238E27FC236}">
                <a16:creationId xmlns:a16="http://schemas.microsoft.com/office/drawing/2014/main" xmlns="" id="{F3EAFDCD-C38B-4142-B720-4E6F1BB4A964}"/>
              </a:ext>
            </a:extLst>
          </p:cNvPr>
          <p:cNvSpPr/>
          <p:nvPr/>
        </p:nvSpPr>
        <p:spPr>
          <a:xfrm>
            <a:off x="6056084" y="2725450"/>
            <a:ext cx="2371159" cy="1368152"/>
          </a:xfrm>
          <a:prstGeom prst="ellipse">
            <a:avLst/>
          </a:prstGeom>
          <a:no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a16="http://schemas.microsoft.com/office/drawing/2014/main" xmlns="" id="{7F23785F-F53E-44BD-BCC8-95F16434AA0A}"/>
              </a:ext>
            </a:extLst>
          </p:cNvPr>
          <p:cNvSpPr/>
          <p:nvPr/>
        </p:nvSpPr>
        <p:spPr>
          <a:xfrm>
            <a:off x="3643305" y="3143248"/>
            <a:ext cx="2152831" cy="1368152"/>
          </a:xfrm>
          <a:prstGeom prst="ellipse">
            <a:avLst/>
          </a:prstGeom>
          <a:no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運動績優</a:t>
            </a:r>
            <a:endParaRPr lang="en-US" altLang="zh-TW" sz="2000" b="1" dirty="0">
              <a:solidFill>
                <a:schemeClr val="tx1"/>
              </a:solidFill>
              <a:latin typeface="微軟正黑體" panose="020B0604030504040204" pitchFamily="34" charset="-120"/>
              <a:ea typeface="微軟正黑體" panose="020B0604030504040204" pitchFamily="34" charset="-120"/>
            </a:endParaRPr>
          </a:p>
          <a:p>
            <a:pPr algn="ctr"/>
            <a:r>
              <a:rPr lang="zh-TW" altLang="en-US" sz="2000" b="1" dirty="0">
                <a:solidFill>
                  <a:schemeClr val="tx1"/>
                </a:solidFill>
                <a:latin typeface="微軟正黑體" panose="020B0604030504040204" pitchFamily="34" charset="-120"/>
                <a:ea typeface="微軟正黑體" panose="020B0604030504040204" pitchFamily="34" charset="-120"/>
              </a:rPr>
              <a:t>甄</a:t>
            </a:r>
            <a:r>
              <a:rPr lang="zh-TW" altLang="en-US" sz="2000" b="1" dirty="0" smtClean="0">
                <a:solidFill>
                  <a:schemeClr val="tx1"/>
                </a:solidFill>
                <a:latin typeface="微軟正黑體" panose="020B0604030504040204" pitchFamily="34" charset="-120"/>
                <a:ea typeface="微軟正黑體" panose="020B0604030504040204" pitchFamily="34" charset="-120"/>
              </a:rPr>
              <a:t>審</a:t>
            </a:r>
            <a:r>
              <a:rPr lang="en-US" altLang="zh-TW" sz="2000" b="1" dirty="0" smtClean="0">
                <a:solidFill>
                  <a:schemeClr val="tx1"/>
                </a:solidFill>
                <a:latin typeface="標楷體"/>
                <a:ea typeface="標楷體"/>
              </a:rPr>
              <a:t>╱</a:t>
            </a:r>
            <a:r>
              <a:rPr lang="zh-TW" altLang="en-US" sz="2000" b="1" dirty="0" smtClean="0">
                <a:solidFill>
                  <a:schemeClr val="tx1"/>
                </a:solidFill>
                <a:latin typeface="微軟正黑體" panose="020B0604030504040204" pitchFamily="34" charset="-120"/>
                <a:ea typeface="微軟正黑體" panose="020B0604030504040204" pitchFamily="34" charset="-120"/>
              </a:rPr>
              <a:t>甄試</a:t>
            </a:r>
            <a:endParaRPr lang="zh-TW" altLang="en-US" sz="2000" b="1" dirty="0">
              <a:solidFill>
                <a:schemeClr val="tx1"/>
              </a:solidFill>
              <a:latin typeface="微軟正黑體" panose="020B0604030504040204" pitchFamily="34" charset="-120"/>
              <a:ea typeface="微軟正黑體" panose="020B0604030504040204" pitchFamily="34" charset="-120"/>
            </a:endParaRPr>
          </a:p>
        </p:txBody>
      </p:sp>
      <p:sp>
        <p:nvSpPr>
          <p:cNvPr id="11" name="標題 1">
            <a:extLst>
              <a:ext uri="{FF2B5EF4-FFF2-40B4-BE49-F238E27FC236}">
                <a16:creationId xmlns:a16="http://schemas.microsoft.com/office/drawing/2014/main" xmlns="" id="{6E3B0A5C-7F0F-40D0-8EDC-88C982D578F3}"/>
              </a:ext>
            </a:extLst>
          </p:cNvPr>
          <p:cNvSpPr>
            <a:spLocks noGrp="1"/>
          </p:cNvSpPr>
          <p:nvPr>
            <p:ph type="title"/>
          </p:nvPr>
        </p:nvSpPr>
        <p:spPr>
          <a:xfrm>
            <a:off x="500034" y="285728"/>
            <a:ext cx="3286148" cy="1143000"/>
          </a:xfrm>
          <a:solidFill>
            <a:srgbClr val="CCFFCC"/>
          </a:solidFill>
          <a:ln w="63500">
            <a:solidFill>
              <a:srgbClr val="FF0000"/>
            </a:solidFill>
          </a:ln>
        </p:spPr>
        <p:txBody>
          <a:bodyPr/>
          <a:lstStyle/>
          <a:p>
            <a:r>
              <a:rPr lang="zh-TW" altLang="en-US" sz="4000" b="1" dirty="0">
                <a:effectLst>
                  <a:outerShdw blurRad="38100" dist="38100" dir="2700000" algn="tl">
                    <a:srgbClr val="000000">
                      <a:alpha val="43137"/>
                    </a:srgbClr>
                  </a:outerShdw>
                </a:effectLst>
                <a:latin typeface="標楷體" pitchFamily="65" charset="-120"/>
                <a:ea typeface="標楷體" pitchFamily="65" charset="-120"/>
              </a:rPr>
              <a:t>體育專長學生</a:t>
            </a:r>
          </a:p>
        </p:txBody>
      </p:sp>
      <p:pic>
        <p:nvPicPr>
          <p:cNvPr id="478212" name="Picture 4" descr="ç¸éåç"/>
          <p:cNvPicPr>
            <a:picLocks noChangeAspect="1" noChangeArrowheads="1"/>
          </p:cNvPicPr>
          <p:nvPr/>
        </p:nvPicPr>
        <p:blipFill>
          <a:blip r:embed="rId2"/>
          <a:srcRect/>
          <a:stretch>
            <a:fillRect/>
          </a:stretch>
        </p:blipFill>
        <p:spPr bwMode="auto">
          <a:xfrm>
            <a:off x="571472" y="2071678"/>
            <a:ext cx="2571750" cy="1552575"/>
          </a:xfrm>
          <a:prstGeom prst="rect">
            <a:avLst/>
          </a:prstGeom>
          <a:noFill/>
        </p:spPr>
      </p:pic>
      <p:sp>
        <p:nvSpPr>
          <p:cNvPr id="478214" name="AutoShape 6" descr="ãç±çææãçåçæå°çµæ"/>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478216" name="AutoShape 8" descr="ãç±çææãçåçæå°çµæ"/>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478218" name="Picture 10" descr="ãææ¸è±ªãçåçæå°çµæ"/>
          <p:cNvPicPr>
            <a:picLocks noChangeAspect="1" noChangeArrowheads="1"/>
          </p:cNvPicPr>
          <p:nvPr/>
        </p:nvPicPr>
        <p:blipFill>
          <a:blip r:embed="rId3"/>
          <a:srcRect/>
          <a:stretch>
            <a:fillRect/>
          </a:stretch>
        </p:blipFill>
        <p:spPr bwMode="auto">
          <a:xfrm>
            <a:off x="6858016" y="428604"/>
            <a:ext cx="1493520" cy="1965960"/>
          </a:xfrm>
          <a:prstGeom prst="rect">
            <a:avLst/>
          </a:prstGeom>
          <a:noFill/>
        </p:spPr>
      </p:pic>
      <p:pic>
        <p:nvPicPr>
          <p:cNvPr id="478220" name="Picture 12" descr="ç¸éåç"/>
          <p:cNvPicPr>
            <a:picLocks noChangeAspect="1" noChangeArrowheads="1"/>
          </p:cNvPicPr>
          <p:nvPr/>
        </p:nvPicPr>
        <p:blipFill>
          <a:blip r:embed="rId4" cstate="print"/>
          <a:srcRect/>
          <a:stretch>
            <a:fillRect/>
          </a:stretch>
        </p:blipFill>
        <p:spPr bwMode="auto">
          <a:xfrm>
            <a:off x="4500562" y="357166"/>
            <a:ext cx="1524000" cy="1143000"/>
          </a:xfrm>
          <a:prstGeom prst="rect">
            <a:avLst/>
          </a:prstGeom>
          <a:noFill/>
        </p:spPr>
      </p:pic>
      <p:pic>
        <p:nvPicPr>
          <p:cNvPr id="478222" name="Picture 14" descr="ãæ´è³ç©ãçåçæå°çµæ"/>
          <p:cNvPicPr>
            <a:picLocks noChangeAspect="1" noChangeArrowheads="1"/>
          </p:cNvPicPr>
          <p:nvPr/>
        </p:nvPicPr>
        <p:blipFill>
          <a:blip r:embed="rId5" cstate="print"/>
          <a:srcRect/>
          <a:stretch>
            <a:fillRect/>
          </a:stretch>
        </p:blipFill>
        <p:spPr bwMode="auto">
          <a:xfrm>
            <a:off x="4357686" y="4857760"/>
            <a:ext cx="2364638" cy="1300277"/>
          </a:xfrm>
          <a:prstGeom prst="rect">
            <a:avLst/>
          </a:prstGeom>
          <a:noFill/>
        </p:spPr>
      </p:pic>
      <p:pic>
        <p:nvPicPr>
          <p:cNvPr id="478224" name="Picture 16" descr="ç¸éåç"/>
          <p:cNvPicPr>
            <a:picLocks noChangeAspect="1" noChangeArrowheads="1"/>
          </p:cNvPicPr>
          <p:nvPr/>
        </p:nvPicPr>
        <p:blipFill>
          <a:blip r:embed="rId6"/>
          <a:srcRect/>
          <a:stretch>
            <a:fillRect/>
          </a:stretch>
        </p:blipFill>
        <p:spPr bwMode="auto">
          <a:xfrm>
            <a:off x="6786578" y="4500570"/>
            <a:ext cx="1373505" cy="1643074"/>
          </a:xfrm>
          <a:prstGeom prst="rect">
            <a:avLst/>
          </a:prstGeom>
          <a:noFill/>
        </p:spPr>
      </p:pic>
      <p:pic>
        <p:nvPicPr>
          <p:cNvPr id="478226" name="Picture 18" descr="ãæ¥ä¿çãçåçæå°çµæ"/>
          <p:cNvPicPr>
            <a:picLocks noChangeAspect="1" noChangeArrowheads="1"/>
          </p:cNvPicPr>
          <p:nvPr/>
        </p:nvPicPr>
        <p:blipFill>
          <a:blip r:embed="rId7"/>
          <a:srcRect/>
          <a:stretch>
            <a:fillRect/>
          </a:stretch>
        </p:blipFill>
        <p:spPr bwMode="auto">
          <a:xfrm>
            <a:off x="1071538" y="4357694"/>
            <a:ext cx="2619375" cy="1743076"/>
          </a:xfrm>
          <a:prstGeom prst="rect">
            <a:avLst/>
          </a:prstGeom>
          <a:noFill/>
        </p:spPr>
      </p:pic>
    </p:spTree>
    <p:extLst>
      <p:ext uri="{BB962C8B-B14F-4D97-AF65-F5344CB8AC3E}">
        <p14:creationId xmlns:p14="http://schemas.microsoft.com/office/powerpoint/2010/main" val="275699953"/>
      </p:ext>
    </p:extLst>
  </p:cSld>
  <p:clrMapOvr>
    <a:masterClrMapping/>
  </p:clrMapOvr>
  <p:transition advTm="5000">
    <p:cut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xmlns="" id="{6E3B0A5C-7F0F-40D0-8EDC-88C982D578F3}"/>
              </a:ext>
            </a:extLst>
          </p:cNvPr>
          <p:cNvSpPr txBox="1">
            <a:spLocks/>
          </p:cNvSpPr>
          <p:nvPr/>
        </p:nvSpPr>
        <p:spPr bwMode="auto">
          <a:xfrm>
            <a:off x="500034" y="285728"/>
            <a:ext cx="3286148" cy="1143000"/>
          </a:xfrm>
          <a:prstGeom prst="rect">
            <a:avLst/>
          </a:prstGeom>
          <a:solidFill>
            <a:srgbClr val="CCFFCC"/>
          </a:solidFill>
          <a:ln w="63500">
            <a:solidFill>
              <a:srgbClr val="FF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0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標楷體" pitchFamily="65" charset="-120"/>
                <a:ea typeface="標楷體" pitchFamily="65" charset="-120"/>
                <a:cs typeface="+mj-cs"/>
              </a:rPr>
              <a:t>經濟弱勢學生</a:t>
            </a:r>
          </a:p>
        </p:txBody>
      </p:sp>
      <p:sp>
        <p:nvSpPr>
          <p:cNvPr id="11" name="淚滴形 10"/>
          <p:cNvSpPr/>
          <p:nvPr/>
        </p:nvSpPr>
        <p:spPr>
          <a:xfrm>
            <a:off x="428596" y="2071678"/>
            <a:ext cx="2214578" cy="1500198"/>
          </a:xfrm>
          <a:prstGeom prst="teardrop">
            <a:avLst/>
          </a:prstGeom>
          <a:no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產業特殊類科優先入學</a:t>
            </a:r>
          </a:p>
        </p:txBody>
      </p:sp>
      <p:sp>
        <p:nvSpPr>
          <p:cNvPr id="12" name="淚滴形 11"/>
          <p:cNvSpPr/>
          <p:nvPr/>
        </p:nvSpPr>
        <p:spPr>
          <a:xfrm>
            <a:off x="928662" y="4572008"/>
            <a:ext cx="2214578" cy="1214446"/>
          </a:xfrm>
          <a:prstGeom prst="teardrop">
            <a:avLst/>
          </a:prstGeom>
          <a:no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優先免試入學</a:t>
            </a:r>
            <a:r>
              <a:rPr lang="zh-TW" altLang="en-US"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弱勢保障名額</a:t>
            </a:r>
          </a:p>
        </p:txBody>
      </p:sp>
      <p:sp>
        <p:nvSpPr>
          <p:cNvPr id="13" name="淚滴形 12"/>
          <p:cNvSpPr/>
          <p:nvPr/>
        </p:nvSpPr>
        <p:spPr>
          <a:xfrm>
            <a:off x="3357554" y="4572008"/>
            <a:ext cx="2523700" cy="1285884"/>
          </a:xfrm>
          <a:prstGeom prst="teardrop">
            <a:avLst/>
          </a:prstGeom>
          <a:no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建教</a:t>
            </a:r>
            <a:r>
              <a:rPr lang="zh-TW" altLang="en-US" b="1"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班</a:t>
            </a:r>
            <a:r>
              <a:rPr lang="en-US" altLang="zh-TW" b="1"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b="1"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產</a:t>
            </a:r>
            <a:r>
              <a:rPr lang="zh-TW" altLang="en-US"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a:t>
            </a:r>
            <a:r>
              <a:rPr lang="zh-TW" altLang="en-US" b="1"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班</a:t>
            </a:r>
            <a:r>
              <a:rPr lang="en-US" altLang="zh-TW" b="1"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b="1"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台</a:t>
            </a:r>
            <a:r>
              <a:rPr lang="zh-TW" altLang="en-US"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德菁英班</a:t>
            </a:r>
          </a:p>
        </p:txBody>
      </p:sp>
      <p:sp>
        <p:nvSpPr>
          <p:cNvPr id="14" name="淚滴形 13"/>
          <p:cNvSpPr/>
          <p:nvPr/>
        </p:nvSpPr>
        <p:spPr>
          <a:xfrm>
            <a:off x="6143636" y="2428868"/>
            <a:ext cx="2428892" cy="1357322"/>
          </a:xfrm>
          <a:prstGeom prst="teardrop">
            <a:avLst/>
          </a:prstGeom>
          <a:no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完全</a:t>
            </a:r>
            <a:r>
              <a:rPr lang="en-US" altLang="zh-TW" b="1"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b="1"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優先</a:t>
            </a:r>
            <a:r>
              <a:rPr lang="en-US" altLang="zh-TW" b="1"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b="1"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分區</a:t>
            </a:r>
            <a:r>
              <a:rPr lang="zh-TW" altLang="en-US"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zh-TW" altLang="en-US" b="1"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免試</a:t>
            </a:r>
            <a:r>
              <a:rPr lang="zh-TW" altLang="en-US"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入學</a:t>
            </a:r>
            <a:endParaRPr lang="en-US" altLang="zh-TW"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選讀</a:t>
            </a:r>
            <a:r>
              <a:rPr lang="zh-TW" altLang="en-US"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進修部</a:t>
            </a:r>
          </a:p>
        </p:txBody>
      </p:sp>
      <p:pic>
        <p:nvPicPr>
          <p:cNvPr id="15" name="Picture 2" descr="å¡éå¿ç«¥å­¦çè®¾è®¡">
            <a:extLst>
              <a:ext uri="{FF2B5EF4-FFF2-40B4-BE49-F238E27FC236}">
                <a16:creationId xmlns:a16="http://schemas.microsoft.com/office/drawing/2014/main" xmlns=""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8926" y="2285992"/>
            <a:ext cx="2952328" cy="2018450"/>
          </a:xfrm>
          <a:prstGeom prst="rect">
            <a:avLst/>
          </a:prstGeom>
          <a:noFill/>
          <a:extLst>
            <a:ext uri="{909E8E84-426E-40DD-AFC4-6F175D3DCCD1}">
              <a14:hiddenFill xmlns:a14="http://schemas.microsoft.com/office/drawing/2010/main">
                <a:solidFill>
                  <a:srgbClr val="FFFFFF"/>
                </a:solidFill>
              </a14:hiddenFill>
            </a:ext>
          </a:extLst>
        </p:spPr>
      </p:pic>
      <p:sp>
        <p:nvSpPr>
          <p:cNvPr id="16" name="淚滴形 15"/>
          <p:cNvSpPr/>
          <p:nvPr/>
        </p:nvSpPr>
        <p:spPr>
          <a:xfrm>
            <a:off x="5286380" y="714356"/>
            <a:ext cx="1714512" cy="1357322"/>
          </a:xfrm>
          <a:prstGeom prst="teardrop">
            <a:avLst/>
          </a:prstGeom>
          <a:no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軍校</a:t>
            </a:r>
          </a:p>
        </p:txBody>
      </p:sp>
      <p:sp>
        <p:nvSpPr>
          <p:cNvPr id="17" name="淚滴形 16"/>
          <p:cNvSpPr/>
          <p:nvPr/>
        </p:nvSpPr>
        <p:spPr>
          <a:xfrm>
            <a:off x="6000760" y="4500570"/>
            <a:ext cx="2428892" cy="1357322"/>
          </a:xfrm>
          <a:prstGeom prst="teardrop">
            <a:avLst/>
          </a:prstGeom>
          <a:no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實用技能學程</a:t>
            </a:r>
          </a:p>
        </p:txBody>
      </p:sp>
    </p:spTree>
    <p:extLst>
      <p:ext uri="{BB962C8B-B14F-4D97-AF65-F5344CB8AC3E}">
        <p14:creationId xmlns:p14="http://schemas.microsoft.com/office/powerpoint/2010/main" val="1067547291"/>
      </p:ext>
    </p:extLst>
  </p:cSld>
  <p:clrMapOvr>
    <a:masterClrMapping/>
  </p:clrMapOvr>
  <p:transition advTm="5000">
    <p:cut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日期版面配置區 3"/>
          <p:cNvSpPr>
            <a:spLocks noGrp="1"/>
          </p:cNvSpPr>
          <p:nvPr>
            <p:ph type="dt" sz="half" idx="10"/>
          </p:nvPr>
        </p:nvSpPr>
        <p:spPr/>
        <p:txBody>
          <a:bodyPr/>
          <a:lstStyle/>
          <a:p>
            <a:pPr>
              <a:defRPr/>
            </a:pPr>
            <a:fld id="{207428FD-2B7B-47EB-AD24-2C69F54343A3}" type="datetime1">
              <a:rPr lang="zh-TW" altLang="en-US" smtClean="0"/>
              <a:pPr>
                <a:defRPr/>
              </a:pPr>
              <a:t>2021/3/5</a:t>
            </a:fld>
            <a:endParaRPr lang="en-US" altLang="zh-TW"/>
          </a:p>
        </p:txBody>
      </p:sp>
      <p:sp>
        <p:nvSpPr>
          <p:cNvPr id="5" name="頁尾版面配置區 4"/>
          <p:cNvSpPr>
            <a:spLocks noGrp="1"/>
          </p:cNvSpPr>
          <p:nvPr>
            <p:ph type="ftr" sz="quarter" idx="11"/>
          </p:nvPr>
        </p:nvSpPr>
        <p:spPr/>
        <p:txBody>
          <a:bodyPr/>
          <a:lstStyle/>
          <a:p>
            <a:r>
              <a:rPr lang="zh-TW" altLang="en-US" smtClean="0"/>
              <a:t>免試會考新趨勢&amp;技職教育十二年國教面面觀</a:t>
            </a:r>
            <a:endParaRPr lang="en-US" altLang="zh-TW"/>
          </a:p>
        </p:txBody>
      </p:sp>
      <p:sp>
        <p:nvSpPr>
          <p:cNvPr id="6" name="投影片編號版面配置區 5"/>
          <p:cNvSpPr>
            <a:spLocks noGrp="1"/>
          </p:cNvSpPr>
          <p:nvPr>
            <p:ph type="sldNum" sz="quarter" idx="12"/>
          </p:nvPr>
        </p:nvSpPr>
        <p:spPr/>
        <p:txBody>
          <a:bodyPr/>
          <a:lstStyle/>
          <a:p>
            <a:pPr>
              <a:defRPr/>
            </a:pPr>
            <a:fld id="{CF2D4324-0639-4B95-9197-0694AF3EC150}" type="slidenum">
              <a:rPr lang="en-US" altLang="zh-TW" smtClean="0"/>
              <a:pPr>
                <a:defRPr/>
              </a:pPr>
              <a:t>53</a:t>
            </a:fld>
            <a:endParaRPr lang="en-US" altLang="zh-TW"/>
          </a:p>
        </p:txBody>
      </p:sp>
      <p:sp>
        <p:nvSpPr>
          <p:cNvPr id="8" name="內容版面配置區 7"/>
          <p:cNvSpPr>
            <a:spLocks noGrp="1"/>
          </p:cNvSpPr>
          <p:nvPr>
            <p:ph idx="1"/>
          </p:nvPr>
        </p:nvSpPr>
        <p:spPr/>
        <p:txBody>
          <a:bodyPr/>
          <a:lstStyle/>
          <a:p>
            <a:endParaRPr lang="zh-TW" altLang="en-US"/>
          </a:p>
        </p:txBody>
      </p:sp>
      <p:pic>
        <p:nvPicPr>
          <p:cNvPr id="9" name="內容版面配置區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10806"/>
            <a:ext cx="9141356" cy="6847193"/>
          </a:xfrm>
          <a:prstGeom prst="rect">
            <a:avLst/>
          </a:prstGeom>
          <a:noFill/>
          <a:ln w="9525">
            <a:noFill/>
            <a:miter lim="800000"/>
            <a:headEnd/>
            <a:tailEnd/>
          </a:ln>
        </p:spPr>
      </p:pic>
      <p:sp>
        <p:nvSpPr>
          <p:cNvPr id="10" name="矩形 9"/>
          <p:cNvSpPr/>
          <p:nvPr/>
        </p:nvSpPr>
        <p:spPr>
          <a:xfrm>
            <a:off x="178190" y="36136"/>
            <a:ext cx="8784976" cy="5078313"/>
          </a:xfrm>
          <a:prstGeom prst="rect">
            <a:avLst/>
          </a:prstGeom>
        </p:spPr>
        <p:txBody>
          <a:bodyPr wrap="square">
            <a:spAutoFit/>
          </a:bodyPr>
          <a:lstStyle/>
          <a:p>
            <a:pPr algn="ctr"/>
            <a:r>
              <a:rPr lang="zh-TW" altLang="en-US" sz="36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建 教 合 作</a:t>
            </a:r>
            <a:endParaRPr lang="en-US" altLang="zh-TW" sz="36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r>
              <a:rPr lang="zh-TW" altLang="en-US" sz="2400" b="1" dirty="0" smtClean="0">
                <a:solidFill>
                  <a:srgbClr val="333333"/>
                </a:solidFill>
                <a:latin typeface="標楷體" panose="03000509000000000000" pitchFamily="65" charset="-120"/>
                <a:ea typeface="標楷體" panose="03000509000000000000" pitchFamily="65" charset="-120"/>
              </a:rPr>
              <a:t>透過</a:t>
            </a:r>
            <a:r>
              <a:rPr lang="zh-TW" altLang="en-US" sz="2400" b="1" dirty="0">
                <a:solidFill>
                  <a:srgbClr val="333333"/>
                </a:solidFill>
                <a:latin typeface="標楷體" panose="03000509000000000000" pitchFamily="65" charset="-120"/>
                <a:ea typeface="標楷體" panose="03000509000000000000" pitchFamily="65" charset="-120"/>
              </a:rPr>
              <a:t>學校與合作機構之間</a:t>
            </a:r>
            <a:r>
              <a:rPr lang="zh-TW" altLang="en-US" sz="2400" b="1" dirty="0" smtClean="0">
                <a:solidFill>
                  <a:srgbClr val="333333"/>
                </a:solidFill>
                <a:latin typeface="標楷體" panose="03000509000000000000" pitchFamily="65" charset="-120"/>
                <a:ea typeface="標楷體" panose="03000509000000000000" pitchFamily="65" charset="-120"/>
              </a:rPr>
              <a:t>的安排</a:t>
            </a:r>
            <a:r>
              <a:rPr lang="zh-TW" altLang="en-US" sz="2400" b="1" dirty="0">
                <a:solidFill>
                  <a:srgbClr val="333333"/>
                </a:solidFill>
                <a:latin typeface="標楷體" panose="03000509000000000000" pitchFamily="65" charset="-120"/>
                <a:ea typeface="標楷體" panose="03000509000000000000" pitchFamily="65" charset="-120"/>
              </a:rPr>
              <a:t>，讓學生可以在學校中修習一般科目及職業專業課程，</a:t>
            </a:r>
            <a:r>
              <a:rPr lang="zh-TW" altLang="en-US" sz="2400" b="1" dirty="0" smtClean="0">
                <a:solidFill>
                  <a:srgbClr val="333333"/>
                </a:solidFill>
                <a:latin typeface="標楷體" panose="03000509000000000000" pitchFamily="65" charset="-120"/>
                <a:ea typeface="標楷體" panose="03000509000000000000" pitchFamily="65" charset="-120"/>
              </a:rPr>
              <a:t>又能到</a:t>
            </a:r>
            <a:r>
              <a:rPr lang="zh-TW" altLang="en-US" sz="2400" b="1" dirty="0">
                <a:solidFill>
                  <a:srgbClr val="333333"/>
                </a:solidFill>
                <a:latin typeface="標楷體" panose="03000509000000000000" pitchFamily="65" charset="-120"/>
                <a:ea typeface="標楷體" panose="03000509000000000000" pitchFamily="65" charset="-120"/>
              </a:rPr>
              <a:t>相關行業職場接受職業技能訓練，以利於就業準備的一種職業教育方案</a:t>
            </a:r>
            <a:r>
              <a:rPr lang="zh-TW" altLang="en-US" sz="2400" b="1" dirty="0" smtClean="0">
                <a:solidFill>
                  <a:srgbClr val="333333"/>
                </a:solidFill>
                <a:latin typeface="標楷體" panose="03000509000000000000" pitchFamily="65" charset="-120"/>
                <a:ea typeface="標楷體" panose="03000509000000000000" pitchFamily="65" charset="-120"/>
              </a:rPr>
              <a:t>。辦理模式如下：</a:t>
            </a:r>
            <a:endParaRPr lang="en-US" altLang="zh-TW" sz="2400" b="1" dirty="0" smtClean="0">
              <a:solidFill>
                <a:srgbClr val="333333"/>
              </a:solidFill>
              <a:latin typeface="標楷體" panose="03000509000000000000" pitchFamily="65" charset="-120"/>
              <a:ea typeface="標楷體" panose="03000509000000000000" pitchFamily="65" charset="-120"/>
            </a:endParaRPr>
          </a:p>
          <a:p>
            <a:endParaRPr lang="en-US" altLang="zh-TW" sz="2000" b="1" dirty="0" smtClean="0">
              <a:solidFill>
                <a:srgbClr val="333333"/>
              </a:solidFill>
              <a:latin typeface="標楷體" panose="03000509000000000000" pitchFamily="65" charset="-120"/>
              <a:ea typeface="標楷體" panose="03000509000000000000" pitchFamily="65" charset="-120"/>
            </a:endParaRPr>
          </a:p>
          <a:p>
            <a:r>
              <a:rPr lang="zh-TW" altLang="en-US" sz="2400" b="1" dirty="0" smtClean="0">
                <a:solidFill>
                  <a:srgbClr val="333333"/>
                </a:solidFill>
                <a:latin typeface="標楷體" panose="03000509000000000000" pitchFamily="65" charset="-120"/>
                <a:ea typeface="標楷體" panose="03000509000000000000" pitchFamily="65" charset="-120"/>
              </a:rPr>
              <a:t>一</a:t>
            </a:r>
            <a:r>
              <a:rPr lang="zh-TW" altLang="en-US" sz="2400" b="1" dirty="0">
                <a:solidFill>
                  <a:srgbClr val="333333"/>
                </a:solidFill>
                <a:latin typeface="標楷體" panose="03000509000000000000" pitchFamily="65" charset="-120"/>
                <a:ea typeface="標楷體" panose="03000509000000000000" pitchFamily="65" charset="-120"/>
              </a:rPr>
              <a:t>、</a:t>
            </a:r>
            <a:r>
              <a:rPr lang="zh-TW" altLang="en-US" sz="2400" b="1" u="sng" dirty="0">
                <a:solidFill>
                  <a:srgbClr val="FF0000"/>
                </a:solidFill>
                <a:latin typeface="標楷體" panose="03000509000000000000" pitchFamily="65" charset="-120"/>
                <a:ea typeface="標楷體" panose="03000509000000000000" pitchFamily="65" charset="-120"/>
              </a:rPr>
              <a:t>輪調式</a:t>
            </a:r>
            <a:r>
              <a:rPr lang="zh-TW" altLang="en-US" sz="2400" b="1" dirty="0">
                <a:solidFill>
                  <a:srgbClr val="333333"/>
                </a:solidFill>
                <a:latin typeface="標楷體" panose="03000509000000000000" pitchFamily="65" charset="-120"/>
                <a:ea typeface="標楷體" panose="03000509000000000000" pitchFamily="65" charset="-120"/>
              </a:rPr>
              <a:t>：學校與建教合作機構以二班為單位實施輪調，</a:t>
            </a:r>
            <a:r>
              <a:rPr lang="zh-TW" altLang="en-US" sz="2400" b="1" dirty="0">
                <a:solidFill>
                  <a:srgbClr val="3333FF"/>
                </a:solidFill>
                <a:latin typeface="標楷體" panose="03000509000000000000" pitchFamily="65" charset="-120"/>
                <a:ea typeface="標楷體" panose="03000509000000000000" pitchFamily="65" charset="-120"/>
              </a:rPr>
              <a:t>一</a:t>
            </a:r>
            <a:r>
              <a:rPr lang="zh-TW" altLang="en-US" sz="2400" b="1" dirty="0" smtClean="0">
                <a:solidFill>
                  <a:srgbClr val="3333FF"/>
                </a:solidFill>
                <a:latin typeface="標楷體" panose="03000509000000000000" pitchFamily="65" charset="-120"/>
                <a:ea typeface="標楷體" panose="03000509000000000000" pitchFamily="65" charset="-120"/>
              </a:rPr>
              <a:t>班</a:t>
            </a:r>
            <a:endParaRPr lang="en-US" altLang="zh-TW" sz="2400" b="1" dirty="0" smtClean="0">
              <a:solidFill>
                <a:srgbClr val="3333FF"/>
              </a:solidFill>
              <a:latin typeface="標楷體" panose="03000509000000000000" pitchFamily="65" charset="-120"/>
              <a:ea typeface="標楷體" panose="03000509000000000000" pitchFamily="65" charset="-120"/>
            </a:endParaRPr>
          </a:p>
          <a:p>
            <a:r>
              <a:rPr lang="zh-TW" altLang="en-US" sz="2400" b="1" dirty="0">
                <a:solidFill>
                  <a:srgbClr val="333333"/>
                </a:solidFill>
                <a:latin typeface="標楷體" panose="03000509000000000000" pitchFamily="65" charset="-120"/>
                <a:ea typeface="標楷體" panose="03000509000000000000" pitchFamily="65" charset="-120"/>
              </a:rPr>
              <a:t> </a:t>
            </a:r>
            <a:r>
              <a:rPr lang="zh-TW" altLang="en-US" sz="2400" b="1" dirty="0" smtClean="0">
                <a:solidFill>
                  <a:srgbClr val="333333"/>
                </a:solidFill>
                <a:latin typeface="標楷體" panose="03000509000000000000" pitchFamily="65" charset="-120"/>
                <a:ea typeface="標楷體" panose="03000509000000000000" pitchFamily="65" charset="-120"/>
              </a:rPr>
              <a:t>           在</a:t>
            </a:r>
            <a:r>
              <a:rPr lang="zh-TW" altLang="en-US" sz="2400" b="1" dirty="0">
                <a:solidFill>
                  <a:srgbClr val="333333"/>
                </a:solidFill>
                <a:latin typeface="標楷體" panose="03000509000000000000" pitchFamily="65" charset="-120"/>
                <a:ea typeface="標楷體" panose="03000509000000000000" pitchFamily="65" charset="-120"/>
              </a:rPr>
              <a:t>校上課，</a:t>
            </a:r>
            <a:r>
              <a:rPr lang="zh-TW" altLang="en-US" sz="2400" b="1" dirty="0">
                <a:solidFill>
                  <a:srgbClr val="3333FF"/>
                </a:solidFill>
                <a:latin typeface="標楷體" panose="03000509000000000000" pitchFamily="65" charset="-120"/>
                <a:ea typeface="標楷體" panose="03000509000000000000" pitchFamily="65" charset="-120"/>
              </a:rPr>
              <a:t>另一班</a:t>
            </a:r>
            <a:r>
              <a:rPr lang="zh-TW" altLang="en-US" sz="2400" b="1" dirty="0">
                <a:solidFill>
                  <a:srgbClr val="333333"/>
                </a:solidFill>
                <a:latin typeface="標楷體" panose="03000509000000000000" pitchFamily="65" charset="-120"/>
                <a:ea typeface="標楷體" panose="03000509000000000000" pitchFamily="65" charset="-120"/>
              </a:rPr>
              <a:t>在建教合作機構接受</a:t>
            </a:r>
            <a:r>
              <a:rPr lang="zh-TW" altLang="en-US" sz="2400" b="1" dirty="0" smtClean="0">
                <a:solidFill>
                  <a:srgbClr val="333333"/>
                </a:solidFill>
                <a:latin typeface="標楷體" panose="03000509000000000000" pitchFamily="65" charset="-120"/>
                <a:ea typeface="標楷體" panose="03000509000000000000" pitchFamily="65" charset="-120"/>
              </a:rPr>
              <a:t>職能訓練。</a:t>
            </a:r>
            <a:endParaRPr lang="en-US" altLang="zh-TW" sz="2400" b="1" dirty="0" smtClean="0">
              <a:solidFill>
                <a:srgbClr val="333333"/>
              </a:solidFill>
              <a:latin typeface="標楷體" panose="03000509000000000000" pitchFamily="65" charset="-120"/>
              <a:ea typeface="標楷體" panose="03000509000000000000" pitchFamily="65" charset="-120"/>
            </a:endParaRPr>
          </a:p>
          <a:p>
            <a:endParaRPr lang="en-US" altLang="zh-TW" sz="2000" b="1" dirty="0">
              <a:solidFill>
                <a:srgbClr val="333333"/>
              </a:solidFill>
              <a:latin typeface="標楷體" panose="03000509000000000000" pitchFamily="65" charset="-120"/>
              <a:ea typeface="標楷體" panose="03000509000000000000" pitchFamily="65" charset="-120"/>
            </a:endParaRPr>
          </a:p>
          <a:p>
            <a:r>
              <a:rPr lang="zh-TW" altLang="en-US" sz="2400" b="1" dirty="0" smtClean="0">
                <a:solidFill>
                  <a:srgbClr val="333333"/>
                </a:solidFill>
                <a:latin typeface="標楷體" panose="03000509000000000000" pitchFamily="65" charset="-120"/>
                <a:ea typeface="標楷體" panose="03000509000000000000" pitchFamily="65" charset="-120"/>
              </a:rPr>
              <a:t>二</a:t>
            </a:r>
            <a:r>
              <a:rPr lang="zh-TW" altLang="en-US" sz="2400" b="1" dirty="0">
                <a:solidFill>
                  <a:srgbClr val="333333"/>
                </a:solidFill>
                <a:latin typeface="標楷體" panose="03000509000000000000" pitchFamily="65" charset="-120"/>
                <a:ea typeface="標楷體" panose="03000509000000000000" pitchFamily="65" charset="-120"/>
              </a:rPr>
              <a:t>、</a:t>
            </a:r>
            <a:r>
              <a:rPr lang="zh-TW" altLang="en-US" sz="2400" b="1" u="sng" dirty="0">
                <a:solidFill>
                  <a:srgbClr val="FF0000"/>
                </a:solidFill>
                <a:latin typeface="標楷體" panose="03000509000000000000" pitchFamily="65" charset="-120"/>
                <a:ea typeface="標楷體" panose="03000509000000000000" pitchFamily="65" charset="-120"/>
              </a:rPr>
              <a:t>階梯式</a:t>
            </a:r>
            <a:r>
              <a:rPr lang="zh-TW" altLang="en-US" sz="2400" b="1" dirty="0">
                <a:solidFill>
                  <a:srgbClr val="333333"/>
                </a:solidFill>
                <a:latin typeface="標楷體" panose="03000509000000000000" pitchFamily="65" charset="-120"/>
                <a:ea typeface="標楷體" panose="03000509000000000000" pitchFamily="65" charset="-120"/>
              </a:rPr>
              <a:t>：</a:t>
            </a:r>
            <a:r>
              <a:rPr lang="zh-TW" altLang="en-US" sz="2400" b="1" dirty="0" smtClean="0">
                <a:solidFill>
                  <a:srgbClr val="333333"/>
                </a:solidFill>
                <a:latin typeface="標楷體" panose="03000509000000000000" pitchFamily="65" charset="-120"/>
                <a:ea typeface="標楷體" panose="03000509000000000000" pitchFamily="65" charset="-120"/>
              </a:rPr>
              <a:t>學校</a:t>
            </a:r>
            <a:r>
              <a:rPr lang="zh-TW" altLang="en-US" sz="2400" b="1" dirty="0" smtClean="0">
                <a:solidFill>
                  <a:srgbClr val="3333FF"/>
                </a:solidFill>
                <a:latin typeface="標楷體" panose="03000509000000000000" pitchFamily="65" charset="-120"/>
                <a:ea typeface="標楷體" panose="03000509000000000000" pitchFamily="65" charset="-120"/>
              </a:rPr>
              <a:t>一</a:t>
            </a:r>
            <a:r>
              <a:rPr lang="zh-TW" altLang="en-US" sz="2400" b="1" dirty="0" smtClean="0">
                <a:solidFill>
                  <a:srgbClr val="3333FF"/>
                </a:solidFill>
                <a:latin typeface="標楷體"/>
                <a:ea typeface="標楷體"/>
              </a:rPr>
              <a:t>、</a:t>
            </a:r>
            <a:r>
              <a:rPr lang="zh-TW" altLang="en-US" sz="2400" b="1" dirty="0" smtClean="0">
                <a:solidFill>
                  <a:srgbClr val="3333FF"/>
                </a:solidFill>
                <a:latin typeface="標楷體" panose="03000509000000000000" pitchFamily="65" charset="-120"/>
                <a:ea typeface="標楷體" panose="03000509000000000000" pitchFamily="65" charset="-120"/>
              </a:rPr>
              <a:t>二</a:t>
            </a:r>
            <a:r>
              <a:rPr lang="zh-TW" altLang="en-US" sz="2400" b="1" dirty="0">
                <a:solidFill>
                  <a:srgbClr val="3333FF"/>
                </a:solidFill>
                <a:latin typeface="標楷體" panose="03000509000000000000" pitchFamily="65" charset="-120"/>
                <a:ea typeface="標楷體" panose="03000509000000000000" pitchFamily="65" charset="-120"/>
              </a:rPr>
              <a:t>年級</a:t>
            </a:r>
            <a:r>
              <a:rPr lang="zh-TW" altLang="en-US" sz="2400" b="1" dirty="0">
                <a:solidFill>
                  <a:srgbClr val="333333"/>
                </a:solidFill>
                <a:latin typeface="標楷體" panose="03000509000000000000" pitchFamily="65" charset="-120"/>
                <a:ea typeface="標楷體" panose="03000509000000000000" pitchFamily="65" charset="-120"/>
              </a:rPr>
              <a:t>學生在校接受</a:t>
            </a:r>
            <a:r>
              <a:rPr lang="zh-TW" altLang="en-US" sz="2400" b="1" dirty="0" smtClean="0">
                <a:solidFill>
                  <a:srgbClr val="333333"/>
                </a:solidFill>
                <a:latin typeface="標楷體" panose="03000509000000000000" pitchFamily="65" charset="-120"/>
                <a:ea typeface="標楷體" panose="03000509000000000000" pitchFamily="65" charset="-120"/>
              </a:rPr>
              <a:t>基礎專業</a:t>
            </a:r>
            <a:r>
              <a:rPr lang="zh-TW" altLang="en-US" sz="2400" b="1" dirty="0">
                <a:solidFill>
                  <a:srgbClr val="333333"/>
                </a:solidFill>
                <a:latin typeface="標楷體" panose="03000509000000000000" pitchFamily="65" charset="-120"/>
                <a:ea typeface="標楷體" panose="03000509000000000000" pitchFamily="65" charset="-120"/>
              </a:rPr>
              <a:t>理論教育</a:t>
            </a:r>
            <a:r>
              <a:rPr lang="zh-TW" altLang="en-US" sz="2400" b="1" dirty="0" smtClean="0">
                <a:solidFill>
                  <a:srgbClr val="333333"/>
                </a:solidFill>
                <a:latin typeface="標楷體" panose="03000509000000000000" pitchFamily="65" charset="-120"/>
                <a:ea typeface="標楷體" panose="03000509000000000000" pitchFamily="65" charset="-120"/>
              </a:rPr>
              <a:t>，</a:t>
            </a:r>
            <a:endParaRPr lang="en-US" altLang="zh-TW" sz="2400" b="1" dirty="0" smtClean="0">
              <a:solidFill>
                <a:srgbClr val="333333"/>
              </a:solidFill>
              <a:latin typeface="標楷體" panose="03000509000000000000" pitchFamily="65" charset="-120"/>
              <a:ea typeface="標楷體" panose="03000509000000000000" pitchFamily="65" charset="-120"/>
            </a:endParaRPr>
          </a:p>
          <a:p>
            <a:r>
              <a:rPr lang="zh-TW" altLang="en-US" sz="2400" b="1" dirty="0">
                <a:solidFill>
                  <a:srgbClr val="333333"/>
                </a:solidFill>
                <a:latin typeface="標楷體" panose="03000509000000000000" pitchFamily="65" charset="-120"/>
                <a:ea typeface="標楷體" panose="03000509000000000000" pitchFamily="65" charset="-120"/>
              </a:rPr>
              <a:t> </a:t>
            </a:r>
            <a:r>
              <a:rPr lang="zh-TW" altLang="en-US" sz="2400" b="1" dirty="0" smtClean="0">
                <a:solidFill>
                  <a:srgbClr val="333333"/>
                </a:solidFill>
                <a:latin typeface="標楷體" panose="03000509000000000000" pitchFamily="65" charset="-120"/>
                <a:ea typeface="標楷體" panose="03000509000000000000" pitchFamily="65" charset="-120"/>
              </a:rPr>
              <a:t>           </a:t>
            </a:r>
            <a:r>
              <a:rPr lang="zh-TW" altLang="en-US" sz="2400" b="1" dirty="0" smtClean="0">
                <a:solidFill>
                  <a:srgbClr val="3333FF"/>
                </a:solidFill>
                <a:latin typeface="標楷體" panose="03000509000000000000" pitchFamily="65" charset="-120"/>
                <a:ea typeface="標楷體" panose="03000509000000000000" pitchFamily="65" charset="-120"/>
              </a:rPr>
              <a:t>三年級</a:t>
            </a:r>
            <a:r>
              <a:rPr lang="zh-TW" altLang="en-US" sz="2400" b="1" dirty="0" smtClean="0">
                <a:solidFill>
                  <a:srgbClr val="333333"/>
                </a:solidFill>
                <a:latin typeface="標楷體" panose="03000509000000000000" pitchFamily="65" charset="-120"/>
                <a:ea typeface="標楷體" panose="03000509000000000000" pitchFamily="65" charset="-120"/>
              </a:rPr>
              <a:t>則在</a:t>
            </a:r>
            <a:r>
              <a:rPr lang="zh-TW" altLang="en-US" sz="2400" b="1" dirty="0">
                <a:solidFill>
                  <a:srgbClr val="333333"/>
                </a:solidFill>
                <a:latin typeface="標楷體" panose="03000509000000000000" pitchFamily="65" charset="-120"/>
                <a:ea typeface="標楷體" panose="03000509000000000000" pitchFamily="65" charset="-120"/>
              </a:rPr>
              <a:t>建教合作機構接受職業技能</a:t>
            </a:r>
            <a:r>
              <a:rPr lang="zh-TW" altLang="en-US" sz="2400" b="1" dirty="0" smtClean="0">
                <a:solidFill>
                  <a:srgbClr val="333333"/>
                </a:solidFill>
                <a:latin typeface="標楷體" panose="03000509000000000000" pitchFamily="65" charset="-120"/>
                <a:ea typeface="標楷體" panose="03000509000000000000" pitchFamily="65" charset="-120"/>
              </a:rPr>
              <a:t>訓練。</a:t>
            </a:r>
            <a:endParaRPr lang="en-US" altLang="zh-TW" sz="2400" b="1" dirty="0" smtClean="0">
              <a:solidFill>
                <a:srgbClr val="333333"/>
              </a:solidFill>
              <a:latin typeface="標楷體" panose="03000509000000000000" pitchFamily="65" charset="-120"/>
              <a:ea typeface="標楷體" panose="03000509000000000000" pitchFamily="65" charset="-120"/>
            </a:endParaRPr>
          </a:p>
          <a:p>
            <a:endParaRPr lang="en-US" altLang="zh-TW" sz="2000" b="1" dirty="0">
              <a:solidFill>
                <a:srgbClr val="333333"/>
              </a:solidFill>
              <a:latin typeface="標楷體" panose="03000509000000000000" pitchFamily="65" charset="-120"/>
              <a:ea typeface="標楷體" panose="03000509000000000000" pitchFamily="65" charset="-120"/>
            </a:endParaRPr>
          </a:p>
          <a:p>
            <a:r>
              <a:rPr lang="zh-TW" altLang="en-US" sz="2400" b="1" dirty="0" smtClean="0">
                <a:solidFill>
                  <a:srgbClr val="333333"/>
                </a:solidFill>
                <a:latin typeface="標楷體" panose="03000509000000000000" pitchFamily="65" charset="-120"/>
                <a:ea typeface="標楷體" panose="03000509000000000000" pitchFamily="65" charset="-120"/>
              </a:rPr>
              <a:t>三</a:t>
            </a:r>
            <a:r>
              <a:rPr lang="zh-TW" altLang="en-US" sz="2400" b="1" dirty="0">
                <a:solidFill>
                  <a:srgbClr val="333333"/>
                </a:solidFill>
                <a:latin typeface="標楷體" panose="03000509000000000000" pitchFamily="65" charset="-120"/>
                <a:ea typeface="標楷體" panose="03000509000000000000" pitchFamily="65" charset="-120"/>
              </a:rPr>
              <a:t>、</a:t>
            </a:r>
            <a:r>
              <a:rPr lang="zh-TW" altLang="en-US" sz="2400" b="1" u="sng" dirty="0">
                <a:solidFill>
                  <a:srgbClr val="FF0000"/>
                </a:solidFill>
                <a:latin typeface="標楷體" panose="03000509000000000000" pitchFamily="65" charset="-120"/>
                <a:ea typeface="標楷體" panose="03000509000000000000" pitchFamily="65" charset="-120"/>
              </a:rPr>
              <a:t>實習式</a:t>
            </a:r>
            <a:r>
              <a:rPr lang="zh-TW" altLang="en-US" sz="2400" b="1" dirty="0">
                <a:solidFill>
                  <a:srgbClr val="333333"/>
                </a:solidFill>
                <a:latin typeface="標楷體" panose="03000509000000000000" pitchFamily="65" charset="-120"/>
                <a:ea typeface="標楷體" panose="03000509000000000000" pitchFamily="65" charset="-120"/>
              </a:rPr>
              <a:t>：學校依各年級專業課程</a:t>
            </a:r>
            <a:r>
              <a:rPr lang="zh-TW" altLang="en-US" sz="2400" b="1" dirty="0" smtClean="0">
                <a:solidFill>
                  <a:srgbClr val="333333"/>
                </a:solidFill>
                <a:latin typeface="標楷體" panose="03000509000000000000" pitchFamily="65" charset="-120"/>
                <a:ea typeface="標楷體" panose="03000509000000000000" pitchFamily="65" charset="-120"/>
              </a:rPr>
              <a:t>需求，</a:t>
            </a:r>
            <a:r>
              <a:rPr lang="zh-TW" altLang="en-US" sz="2400" b="1" dirty="0">
                <a:solidFill>
                  <a:srgbClr val="333333"/>
                </a:solidFill>
                <a:latin typeface="標楷體" panose="03000509000000000000" pitchFamily="65" charset="-120"/>
                <a:ea typeface="標楷體" panose="03000509000000000000" pitchFamily="65" charset="-120"/>
              </a:rPr>
              <a:t>使學生於</a:t>
            </a:r>
            <a:r>
              <a:rPr lang="zh-TW" altLang="en-US" sz="2400" b="1" dirty="0" smtClean="0">
                <a:solidFill>
                  <a:srgbClr val="3333FF"/>
                </a:solidFill>
                <a:latin typeface="標楷體" panose="03000509000000000000" pitchFamily="65" charset="-120"/>
                <a:ea typeface="標楷體" panose="03000509000000000000" pitchFamily="65" charset="-120"/>
              </a:rPr>
              <a:t>寒</a:t>
            </a:r>
            <a:r>
              <a:rPr lang="zh-TW" altLang="en-US" sz="2400" b="1" dirty="0" smtClean="0">
                <a:solidFill>
                  <a:srgbClr val="3333FF"/>
                </a:solidFill>
                <a:latin typeface="標楷體"/>
                <a:ea typeface="標楷體"/>
              </a:rPr>
              <a:t>、</a:t>
            </a:r>
            <a:r>
              <a:rPr lang="zh-TW" altLang="en-US" sz="2400" b="1" dirty="0" smtClean="0">
                <a:solidFill>
                  <a:srgbClr val="3333FF"/>
                </a:solidFill>
                <a:latin typeface="標楷體" panose="03000509000000000000" pitchFamily="65" charset="-120"/>
                <a:ea typeface="標楷體" panose="03000509000000000000" pitchFamily="65" charset="-120"/>
              </a:rPr>
              <a:t>暑假</a:t>
            </a:r>
            <a:r>
              <a:rPr lang="zh-TW" altLang="en-US" sz="2400" b="1" dirty="0" smtClean="0">
                <a:solidFill>
                  <a:srgbClr val="333333"/>
                </a:solidFill>
                <a:latin typeface="標楷體" panose="03000509000000000000" pitchFamily="65" charset="-120"/>
                <a:ea typeface="標楷體" panose="03000509000000000000" pitchFamily="65" charset="-120"/>
              </a:rPr>
              <a:t>或</a:t>
            </a:r>
            <a:endParaRPr lang="en-US" altLang="zh-TW" sz="2400" b="1" dirty="0" smtClean="0">
              <a:solidFill>
                <a:srgbClr val="333333"/>
              </a:solidFill>
              <a:latin typeface="標楷體" panose="03000509000000000000" pitchFamily="65" charset="-120"/>
              <a:ea typeface="標楷體" panose="03000509000000000000" pitchFamily="65" charset="-120"/>
            </a:endParaRPr>
          </a:p>
          <a:p>
            <a:r>
              <a:rPr lang="zh-TW" altLang="en-US" sz="2400" b="1" dirty="0">
                <a:solidFill>
                  <a:srgbClr val="333333"/>
                </a:solidFill>
                <a:latin typeface="標楷體" panose="03000509000000000000" pitchFamily="65" charset="-120"/>
                <a:ea typeface="標楷體" panose="03000509000000000000" pitchFamily="65" charset="-120"/>
              </a:rPr>
              <a:t> </a:t>
            </a:r>
            <a:r>
              <a:rPr lang="zh-TW" altLang="en-US" sz="2400" b="1" dirty="0" smtClean="0">
                <a:solidFill>
                  <a:srgbClr val="333333"/>
                </a:solidFill>
                <a:latin typeface="標楷體" panose="03000509000000000000" pitchFamily="65" charset="-120"/>
                <a:ea typeface="標楷體" panose="03000509000000000000" pitchFamily="65" charset="-120"/>
              </a:rPr>
              <a:t>           </a:t>
            </a:r>
            <a:r>
              <a:rPr lang="zh-TW" altLang="en-US" sz="2400" b="1" dirty="0" smtClean="0">
                <a:solidFill>
                  <a:srgbClr val="3333FF"/>
                </a:solidFill>
                <a:latin typeface="標楷體" panose="03000509000000000000" pitchFamily="65" charset="-120"/>
                <a:ea typeface="標楷體" panose="03000509000000000000" pitchFamily="65" charset="-120"/>
              </a:rPr>
              <a:t>學期</a:t>
            </a:r>
            <a:r>
              <a:rPr lang="zh-TW" altLang="en-US" sz="2400" b="1" dirty="0">
                <a:solidFill>
                  <a:srgbClr val="3333FF"/>
                </a:solidFill>
                <a:latin typeface="標楷體" panose="03000509000000000000" pitchFamily="65" charset="-120"/>
                <a:ea typeface="標楷體" panose="03000509000000000000" pitchFamily="65" charset="-120"/>
              </a:rPr>
              <a:t>中</a:t>
            </a:r>
            <a:r>
              <a:rPr lang="zh-TW" altLang="en-US" sz="2400" b="1" dirty="0">
                <a:solidFill>
                  <a:srgbClr val="333333"/>
                </a:solidFill>
                <a:latin typeface="標楷體" panose="03000509000000000000" pitchFamily="65" charset="-120"/>
                <a:ea typeface="標楷體" panose="03000509000000000000" pitchFamily="65" charset="-120"/>
              </a:rPr>
              <a:t>至建教合作</a:t>
            </a:r>
            <a:r>
              <a:rPr lang="zh-TW" altLang="en-US" sz="2400" b="1" dirty="0" smtClean="0">
                <a:solidFill>
                  <a:srgbClr val="333333"/>
                </a:solidFill>
                <a:latin typeface="標楷體" panose="03000509000000000000" pitchFamily="65" charset="-120"/>
                <a:ea typeface="標楷體" panose="03000509000000000000" pitchFamily="65" charset="-120"/>
              </a:rPr>
              <a:t>機構</a:t>
            </a:r>
            <a:r>
              <a:rPr lang="zh-TW" altLang="en-US" sz="2400" b="1" dirty="0">
                <a:solidFill>
                  <a:srgbClr val="333333"/>
                </a:solidFill>
                <a:latin typeface="標楷體" panose="03000509000000000000" pitchFamily="65" charset="-120"/>
                <a:ea typeface="標楷體" panose="03000509000000000000" pitchFamily="65" charset="-120"/>
              </a:rPr>
              <a:t>接受職業技能訓練</a:t>
            </a:r>
            <a:r>
              <a:rPr lang="zh-TW" altLang="en-US" sz="2400" b="1" dirty="0" smtClean="0">
                <a:solidFill>
                  <a:srgbClr val="333333"/>
                </a:solidFill>
                <a:latin typeface="標楷體" panose="03000509000000000000" pitchFamily="65" charset="-120"/>
                <a:ea typeface="標楷體" panose="03000509000000000000" pitchFamily="65" charset="-120"/>
              </a:rPr>
              <a:t>。</a:t>
            </a:r>
            <a:endParaRPr lang="zh-TW" altLang="en-US" sz="2400" b="1" dirty="0">
              <a:solidFill>
                <a:srgbClr val="333333"/>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97154284"/>
      </p:ext>
    </p:extLst>
  </p:cSld>
  <p:clrMapOvr>
    <a:masterClrMapping/>
  </p:clrMapOvr>
  <p:transition advTm="5000">
    <p:cut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
        <p:nvSpPr>
          <p:cNvPr id="4" name="日期版面配置區 3"/>
          <p:cNvSpPr>
            <a:spLocks noGrp="1"/>
          </p:cNvSpPr>
          <p:nvPr>
            <p:ph type="dt" sz="half" idx="10"/>
          </p:nvPr>
        </p:nvSpPr>
        <p:spPr/>
        <p:txBody>
          <a:bodyPr/>
          <a:lstStyle/>
          <a:p>
            <a:pPr>
              <a:defRPr/>
            </a:pPr>
            <a:fld id="{207428FD-2B7B-47EB-AD24-2C69F54343A3}" type="datetime1">
              <a:rPr lang="zh-TW" altLang="en-US" smtClean="0"/>
              <a:pPr>
                <a:defRPr/>
              </a:pPr>
              <a:t>2021/3/5</a:t>
            </a:fld>
            <a:endParaRPr lang="en-US" altLang="zh-TW"/>
          </a:p>
        </p:txBody>
      </p:sp>
      <p:sp>
        <p:nvSpPr>
          <p:cNvPr id="5" name="頁尾版面配置區 4"/>
          <p:cNvSpPr>
            <a:spLocks noGrp="1"/>
          </p:cNvSpPr>
          <p:nvPr>
            <p:ph type="ftr" sz="quarter" idx="11"/>
          </p:nvPr>
        </p:nvSpPr>
        <p:spPr/>
        <p:txBody>
          <a:bodyPr/>
          <a:lstStyle/>
          <a:p>
            <a:r>
              <a:rPr lang="zh-TW" altLang="en-US" smtClean="0"/>
              <a:t>免試會考新趨勢&amp;技職教育十二年國教面面觀</a:t>
            </a:r>
            <a:endParaRPr lang="en-US" altLang="zh-TW"/>
          </a:p>
        </p:txBody>
      </p:sp>
      <p:sp>
        <p:nvSpPr>
          <p:cNvPr id="6" name="投影片編號版面配置區 5"/>
          <p:cNvSpPr>
            <a:spLocks noGrp="1"/>
          </p:cNvSpPr>
          <p:nvPr>
            <p:ph type="sldNum" sz="quarter" idx="12"/>
          </p:nvPr>
        </p:nvSpPr>
        <p:spPr/>
        <p:txBody>
          <a:bodyPr/>
          <a:lstStyle/>
          <a:p>
            <a:pPr>
              <a:defRPr/>
            </a:pPr>
            <a:fld id="{CF2D4324-0639-4B95-9197-0694AF3EC150}" type="slidenum">
              <a:rPr lang="en-US" altLang="zh-TW" smtClean="0"/>
              <a:pPr>
                <a:defRPr/>
              </a:pPr>
              <a:t>54</a:t>
            </a:fld>
            <a:endParaRPr lang="en-US" altLang="zh-TW"/>
          </a:p>
        </p:txBody>
      </p:sp>
      <p:pic>
        <p:nvPicPr>
          <p:cNvPr id="2050" name="Picture 2" descr="https://d8f817c4-a-62cb3a1a-s-sites.googlegroups.com/site/yhjhsgood/home/du-zhao/jian-jiao-he-zuo-ban/109%E5%B9%B4%E5%BA%A6%E9%9B%99%E5%8C%97%E5%BB%BA%E6%95%99%E5%90%88%E4%BD%9C%E7%8F%AD%E5%AD%B8%E6%A0%A1%E8%B3%87%E8%A8%8A%28%E6%9B%B4%E6%96%B0%29.jpg?attachauth=ANoY7cr6ICMavjPiPXZg2ih9VCDQ4PQFEQRfaacvg8aGM-sGz_YS2U_WSOZD5O6WIHHKFo9ue26XX-HRygpxFK2bDwf1e49wvCPXdg8KM-2I3_ba2oirwGUEBKoSKRYjAUXj853ca_KF3QAd1kn13_k-V9JVVIhGUaqM4WvagSseSoyUOl199MHyJif18kxPs7W9Qd85IKFtN_KGC7hvBmFKCs_aLqPGuWmPOdJBC1ZfcWkpbXhmt6aO7k1BfBb6O2P9K8LyrGlgLn0orDpfBfH0z1SOWcvh7l0jg3pz9iJaKhCa4usK5Mf8z_qD4KmEAU2jsHRJ4QSRj8a4uiogCRet3dcgNxQqDMtAAhyM-dKWazCe7u56dbeHxvt_h2a9YMLK9Bztr4s269e0uXRqSxjq_Ueh5WUBtABoujV8YwdOeI9uhBgfa7YAlIlY1YAXZy4-fRdemmCL&amp;attredirect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546918"/>
      </p:ext>
    </p:extLst>
  </p:cSld>
  <p:clrMapOvr>
    <a:masterClrMapping/>
  </p:clrMapOvr>
  <p:transition advTm="5000">
    <p:cut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4" name="日期版面配置區 3"/>
          <p:cNvSpPr>
            <a:spLocks noGrp="1"/>
          </p:cNvSpPr>
          <p:nvPr>
            <p:ph type="dt" sz="half" idx="10"/>
          </p:nvPr>
        </p:nvSpPr>
        <p:spPr/>
        <p:txBody>
          <a:bodyPr/>
          <a:lstStyle/>
          <a:p>
            <a:pPr>
              <a:defRPr/>
            </a:pPr>
            <a:fld id="{207428FD-2B7B-47EB-AD24-2C69F54343A3}" type="datetime1">
              <a:rPr lang="zh-TW" altLang="en-US" smtClean="0"/>
              <a:pPr>
                <a:defRPr/>
              </a:pPr>
              <a:t>2021/3/5</a:t>
            </a:fld>
            <a:endParaRPr lang="en-US" altLang="zh-TW"/>
          </a:p>
        </p:txBody>
      </p:sp>
      <p:sp>
        <p:nvSpPr>
          <p:cNvPr id="5" name="頁尾版面配置區 4"/>
          <p:cNvSpPr>
            <a:spLocks noGrp="1"/>
          </p:cNvSpPr>
          <p:nvPr>
            <p:ph type="ftr" sz="quarter" idx="11"/>
          </p:nvPr>
        </p:nvSpPr>
        <p:spPr/>
        <p:txBody>
          <a:bodyPr/>
          <a:lstStyle/>
          <a:p>
            <a:r>
              <a:rPr lang="zh-TW" altLang="en-US" smtClean="0"/>
              <a:t>免試會考新趨勢&amp;技職教育十二年國教面面觀</a:t>
            </a:r>
            <a:endParaRPr lang="en-US" altLang="zh-TW"/>
          </a:p>
        </p:txBody>
      </p:sp>
      <p:sp>
        <p:nvSpPr>
          <p:cNvPr id="6" name="投影片編號版面配置區 5"/>
          <p:cNvSpPr>
            <a:spLocks noGrp="1"/>
          </p:cNvSpPr>
          <p:nvPr>
            <p:ph type="sldNum" sz="quarter" idx="12"/>
          </p:nvPr>
        </p:nvSpPr>
        <p:spPr/>
        <p:txBody>
          <a:bodyPr/>
          <a:lstStyle/>
          <a:p>
            <a:pPr>
              <a:defRPr/>
            </a:pPr>
            <a:fld id="{CF2D4324-0639-4B95-9197-0694AF3EC150}" type="slidenum">
              <a:rPr lang="en-US" altLang="zh-TW" smtClean="0"/>
              <a:pPr>
                <a:defRPr/>
              </a:pPr>
              <a:t>55</a:t>
            </a:fld>
            <a:endParaRPr lang="en-US" altLang="zh-TW"/>
          </a:p>
        </p:txBody>
      </p:sp>
      <p:pic>
        <p:nvPicPr>
          <p:cNvPr id="9" name="內容版面配置區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619312703"/>
      </p:ext>
    </p:extLst>
  </p:cSld>
  <p:clrMapOvr>
    <a:masterClrMapping/>
  </p:clrMapOvr>
  <p:transition advTm="5000">
    <p:cut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xmlns="" id="{6E3B0A5C-7F0F-40D0-8EDC-88C982D578F3}"/>
              </a:ext>
            </a:extLst>
          </p:cNvPr>
          <p:cNvSpPr txBox="1">
            <a:spLocks/>
          </p:cNvSpPr>
          <p:nvPr/>
        </p:nvSpPr>
        <p:spPr bwMode="auto">
          <a:xfrm>
            <a:off x="500034" y="285728"/>
            <a:ext cx="3286148" cy="1143000"/>
          </a:xfrm>
          <a:prstGeom prst="rect">
            <a:avLst/>
          </a:prstGeom>
          <a:solidFill>
            <a:srgbClr val="CCFFCC"/>
          </a:solidFill>
          <a:ln w="63500">
            <a:solidFill>
              <a:srgbClr val="FF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0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標楷體" pitchFamily="65" charset="-120"/>
                <a:ea typeface="標楷體" pitchFamily="65" charset="-120"/>
                <a:cs typeface="+mj-cs"/>
              </a:rPr>
              <a:t>原住民學生</a:t>
            </a:r>
          </a:p>
        </p:txBody>
      </p:sp>
      <p:sp>
        <p:nvSpPr>
          <p:cNvPr id="9" name="匾額 8"/>
          <p:cNvSpPr/>
          <p:nvPr/>
        </p:nvSpPr>
        <p:spPr>
          <a:xfrm>
            <a:off x="1214414" y="2357430"/>
            <a:ext cx="2643206" cy="1143008"/>
          </a:xfrm>
          <a:prstGeom prst="plaque">
            <a:avLst/>
          </a:prstGeom>
          <a:solidFill>
            <a:schemeClr val="accent6">
              <a:lumMod val="40000"/>
              <a:lumOff val="60000"/>
            </a:schemeClr>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原住民藝能班</a:t>
            </a:r>
          </a:p>
        </p:txBody>
      </p:sp>
      <p:sp>
        <p:nvSpPr>
          <p:cNvPr id="11" name="匾額 10"/>
          <p:cNvSpPr/>
          <p:nvPr/>
        </p:nvSpPr>
        <p:spPr>
          <a:xfrm>
            <a:off x="4860032" y="785794"/>
            <a:ext cx="2998116" cy="1143008"/>
          </a:xfrm>
          <a:prstGeom prst="plaque">
            <a:avLst/>
          </a:prstGeom>
          <a:solidFill>
            <a:srgbClr val="00FF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各入學管道</a:t>
            </a:r>
            <a:endParaRPr lang="en-US" altLang="zh-TW" sz="20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20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均</a:t>
            </a:r>
            <a:r>
              <a:rPr lang="zh-TW" altLang="en-US" sz="2000" b="1"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提供 </a:t>
            </a:r>
            <a:r>
              <a:rPr lang="en-US" altLang="zh-TW" sz="2000" b="1"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a:t>
            </a:r>
            <a:r>
              <a:rPr lang="zh-TW" altLang="en-US" sz="2000" b="1"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en-US" altLang="zh-TW" sz="2000" b="1"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000" b="1"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外加</a:t>
            </a:r>
            <a:r>
              <a:rPr lang="zh-TW" altLang="en-US" sz="20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名額</a:t>
            </a:r>
          </a:p>
        </p:txBody>
      </p:sp>
      <p:sp>
        <p:nvSpPr>
          <p:cNvPr id="475138" name="AutoShape 2" descr="ãåä½æ°è¡¨æ¼åçãçåçæå°çµæ"/>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475140" name="AutoShape 4" descr="ãåä½æ°è¡¨æ¼åçãçåçæå°çµæ"/>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475142" name="Picture 6" descr="ãåä½æ°è¡¨æ¼åçãçåçæå°çµæ"/>
          <p:cNvPicPr>
            <a:picLocks noChangeAspect="1" noChangeArrowheads="1"/>
          </p:cNvPicPr>
          <p:nvPr/>
        </p:nvPicPr>
        <p:blipFill>
          <a:blip r:embed="rId2" cstate="print"/>
          <a:srcRect/>
          <a:stretch>
            <a:fillRect/>
          </a:stretch>
        </p:blipFill>
        <p:spPr bwMode="auto">
          <a:xfrm>
            <a:off x="571472" y="4429132"/>
            <a:ext cx="1524000" cy="1015365"/>
          </a:xfrm>
          <a:prstGeom prst="rect">
            <a:avLst/>
          </a:prstGeom>
          <a:noFill/>
        </p:spPr>
      </p:pic>
      <p:pic>
        <p:nvPicPr>
          <p:cNvPr id="475146" name="Picture 10" descr="ãåä½æ°è¡¨æ¼åçãçåçæå°çµæ"/>
          <p:cNvPicPr>
            <a:picLocks noChangeAspect="1" noChangeArrowheads="1"/>
          </p:cNvPicPr>
          <p:nvPr/>
        </p:nvPicPr>
        <p:blipFill>
          <a:blip r:embed="rId3" cstate="print"/>
          <a:srcRect/>
          <a:stretch>
            <a:fillRect/>
          </a:stretch>
        </p:blipFill>
        <p:spPr bwMode="auto">
          <a:xfrm>
            <a:off x="2214546" y="5000636"/>
            <a:ext cx="1500198" cy="928694"/>
          </a:xfrm>
          <a:prstGeom prst="rect">
            <a:avLst/>
          </a:prstGeom>
          <a:noFill/>
        </p:spPr>
      </p:pic>
      <p:pic>
        <p:nvPicPr>
          <p:cNvPr id="475148" name="Picture 12" descr="ãåä½æ°è¡¨æ¼åçãçåçæå°çµæ"/>
          <p:cNvPicPr>
            <a:picLocks noChangeAspect="1" noChangeArrowheads="1"/>
          </p:cNvPicPr>
          <p:nvPr/>
        </p:nvPicPr>
        <p:blipFill>
          <a:blip r:embed="rId4" cstate="print"/>
          <a:srcRect/>
          <a:stretch>
            <a:fillRect/>
          </a:stretch>
        </p:blipFill>
        <p:spPr bwMode="auto">
          <a:xfrm>
            <a:off x="3786182" y="4429132"/>
            <a:ext cx="1500198" cy="982662"/>
          </a:xfrm>
          <a:prstGeom prst="rect">
            <a:avLst/>
          </a:prstGeom>
          <a:noFill/>
        </p:spPr>
      </p:pic>
      <p:pic>
        <p:nvPicPr>
          <p:cNvPr id="475150" name="Picture 14" descr="http://www.sec.isu.edu.tw/isu_news/attach/2008-3-31AM103903_197135.jpg"/>
          <p:cNvPicPr>
            <a:picLocks noChangeAspect="1" noChangeArrowheads="1"/>
          </p:cNvPicPr>
          <p:nvPr/>
        </p:nvPicPr>
        <p:blipFill>
          <a:blip r:embed="rId5" cstate="print"/>
          <a:srcRect/>
          <a:stretch>
            <a:fillRect/>
          </a:stretch>
        </p:blipFill>
        <p:spPr bwMode="auto">
          <a:xfrm>
            <a:off x="5357818" y="5000636"/>
            <a:ext cx="1463040" cy="919352"/>
          </a:xfrm>
          <a:prstGeom prst="rect">
            <a:avLst/>
          </a:prstGeom>
          <a:noFill/>
        </p:spPr>
      </p:pic>
      <p:pic>
        <p:nvPicPr>
          <p:cNvPr id="475152" name="Picture 16" descr="ãåä½æ°è¡¨æ¼åçãçåçæå°çµæ"/>
          <p:cNvPicPr>
            <a:picLocks noChangeAspect="1" noChangeArrowheads="1"/>
          </p:cNvPicPr>
          <p:nvPr/>
        </p:nvPicPr>
        <p:blipFill>
          <a:blip r:embed="rId6" cstate="print"/>
          <a:srcRect/>
          <a:stretch>
            <a:fillRect/>
          </a:stretch>
        </p:blipFill>
        <p:spPr bwMode="auto">
          <a:xfrm>
            <a:off x="6929454" y="4429132"/>
            <a:ext cx="1514480" cy="857256"/>
          </a:xfrm>
          <a:prstGeom prst="rect">
            <a:avLst/>
          </a:prstGeom>
          <a:noFill/>
        </p:spPr>
      </p:pic>
      <p:sp>
        <p:nvSpPr>
          <p:cNvPr id="12" name="匾額 11"/>
          <p:cNvSpPr/>
          <p:nvPr/>
        </p:nvSpPr>
        <p:spPr>
          <a:xfrm>
            <a:off x="4500562" y="2357430"/>
            <a:ext cx="3357586" cy="718940"/>
          </a:xfrm>
          <a:prstGeom prst="plaque">
            <a:avLst/>
          </a:prstGeom>
          <a:solidFill>
            <a:srgbClr val="FF99FF"/>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慈濟科大護理科原住民專班</a:t>
            </a:r>
          </a:p>
        </p:txBody>
      </p:sp>
      <p:sp>
        <p:nvSpPr>
          <p:cNvPr id="13" name="匾額 12">
            <a:extLst>
              <a:ext uri="{FF2B5EF4-FFF2-40B4-BE49-F238E27FC236}">
                <a16:creationId xmlns:a16="http://schemas.microsoft.com/office/drawing/2014/main" xmlns="" id="{2BD8B338-5FDF-4B72-A0BB-8B3F57612FBA}"/>
              </a:ext>
            </a:extLst>
          </p:cNvPr>
          <p:cNvSpPr/>
          <p:nvPr/>
        </p:nvSpPr>
        <p:spPr>
          <a:xfrm>
            <a:off x="4497099" y="3286124"/>
            <a:ext cx="3357586" cy="718940"/>
          </a:xfrm>
          <a:prstGeom prst="plaque">
            <a:avLst/>
          </a:prstGeom>
          <a:solidFill>
            <a:srgbClr val="FFFF00"/>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台南護專老人服務事業科原住民專班</a:t>
            </a:r>
          </a:p>
        </p:txBody>
      </p:sp>
    </p:spTree>
    <p:extLst>
      <p:ext uri="{BB962C8B-B14F-4D97-AF65-F5344CB8AC3E}">
        <p14:creationId xmlns:p14="http://schemas.microsoft.com/office/powerpoint/2010/main" val="1590988737"/>
      </p:ext>
    </p:extLst>
  </p:cSld>
  <p:clrMapOvr>
    <a:masterClrMapping/>
  </p:clrMapOvr>
  <p:transition advTm="5000">
    <p:cut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心形 4">
            <a:extLst>
              <a:ext uri="{FF2B5EF4-FFF2-40B4-BE49-F238E27FC236}">
                <a16:creationId xmlns:a16="http://schemas.microsoft.com/office/drawing/2014/main" xmlns="" id="{BA265EF2-D95A-46A7-9EDA-3AA360D7D24A}"/>
              </a:ext>
            </a:extLst>
          </p:cNvPr>
          <p:cNvSpPr/>
          <p:nvPr/>
        </p:nvSpPr>
        <p:spPr>
          <a:xfrm>
            <a:off x="1547664" y="1556791"/>
            <a:ext cx="2448271" cy="2517767"/>
          </a:xfrm>
          <a:prstGeom prst="heart">
            <a:avLst/>
          </a:prstGeom>
          <a:solidFill>
            <a:srgbClr val="FFCCFF"/>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tLang="zh-TW" sz="2000" dirty="0" smtClean="0"/>
          </a:p>
          <a:p>
            <a:pPr algn="ctr"/>
            <a:r>
              <a:rPr lang="zh-TW" altLang="en-US" sz="2400" b="1" dirty="0" smtClean="0">
                <a:latin typeface="標楷體" panose="03000509000000000000" pitchFamily="65" charset="-120"/>
                <a:ea typeface="標楷體" panose="03000509000000000000" pitchFamily="65" charset="-120"/>
              </a:rPr>
              <a:t>身心</a:t>
            </a:r>
            <a:r>
              <a:rPr lang="zh-TW" altLang="en-US" sz="2400" b="1" dirty="0">
                <a:latin typeface="標楷體" panose="03000509000000000000" pitchFamily="65" charset="-120"/>
                <a:ea typeface="標楷體" panose="03000509000000000000" pitchFamily="65" charset="-120"/>
              </a:rPr>
              <a:t>障礙學生適性輔導安置</a:t>
            </a:r>
          </a:p>
        </p:txBody>
      </p:sp>
      <p:sp>
        <p:nvSpPr>
          <p:cNvPr id="6" name="心形 5">
            <a:extLst>
              <a:ext uri="{FF2B5EF4-FFF2-40B4-BE49-F238E27FC236}">
                <a16:creationId xmlns:a16="http://schemas.microsoft.com/office/drawing/2014/main" xmlns="" id="{C2B06334-8ADE-4E25-AA61-7B8631FA7372}"/>
              </a:ext>
            </a:extLst>
          </p:cNvPr>
          <p:cNvSpPr/>
          <p:nvPr/>
        </p:nvSpPr>
        <p:spPr>
          <a:xfrm>
            <a:off x="3347864" y="4146795"/>
            <a:ext cx="2736304" cy="2092792"/>
          </a:xfrm>
          <a:prstGeom prst="hear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tLang="zh-TW" dirty="0" smtClean="0"/>
          </a:p>
          <a:p>
            <a:pPr algn="ctr"/>
            <a:r>
              <a:rPr lang="zh-TW" altLang="en-US" sz="2400" b="1" dirty="0" smtClean="0">
                <a:latin typeface="標楷體" panose="03000509000000000000" pitchFamily="65" charset="-120"/>
                <a:ea typeface="標楷體" panose="03000509000000000000" pitchFamily="65" charset="-120"/>
              </a:rPr>
              <a:t>各</a:t>
            </a:r>
            <a:r>
              <a:rPr lang="zh-TW" altLang="en-US" sz="2400" b="1" dirty="0">
                <a:latin typeface="標楷體" panose="03000509000000000000" pitchFamily="65" charset="-120"/>
                <a:ea typeface="標楷體" panose="03000509000000000000" pitchFamily="65" charset="-120"/>
              </a:rPr>
              <a:t>入學管道均</a:t>
            </a:r>
            <a:r>
              <a:rPr lang="zh-TW" altLang="en-US" sz="2400" b="1" dirty="0" smtClean="0">
                <a:latin typeface="標楷體" panose="03000509000000000000" pitchFamily="65" charset="-120"/>
                <a:ea typeface="標楷體" panose="03000509000000000000" pitchFamily="65" charset="-120"/>
              </a:rPr>
              <a:t>提供 </a:t>
            </a:r>
            <a:r>
              <a:rPr lang="en-US" altLang="zh-TW" sz="2400" b="1" dirty="0" smtClean="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a:t>
            </a:r>
            <a:r>
              <a:rPr lang="zh-TW" altLang="en-US" sz="2400" b="1" dirty="0" smtClean="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en-US" altLang="zh-TW" sz="2400" b="1" dirty="0" smtClean="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p>
            <a:pPr algn="ctr"/>
            <a:r>
              <a:rPr lang="zh-TW" altLang="en-US" sz="2400" b="1" dirty="0" smtClean="0">
                <a:latin typeface="標楷體" panose="03000509000000000000" pitchFamily="65" charset="-120"/>
                <a:ea typeface="標楷體" panose="03000509000000000000" pitchFamily="65" charset="-120"/>
              </a:rPr>
              <a:t>外加</a:t>
            </a:r>
            <a:r>
              <a:rPr lang="zh-TW" altLang="en-US" sz="2400" b="1" dirty="0">
                <a:latin typeface="標楷體" panose="03000509000000000000" pitchFamily="65" charset="-120"/>
                <a:ea typeface="標楷體" panose="03000509000000000000" pitchFamily="65" charset="-120"/>
              </a:rPr>
              <a:t>名額</a:t>
            </a:r>
          </a:p>
        </p:txBody>
      </p:sp>
      <p:sp>
        <p:nvSpPr>
          <p:cNvPr id="7" name="箭號: 向左 6">
            <a:extLst>
              <a:ext uri="{FF2B5EF4-FFF2-40B4-BE49-F238E27FC236}">
                <a16:creationId xmlns:a16="http://schemas.microsoft.com/office/drawing/2014/main" xmlns="" id="{D277CAB3-1BC8-471F-B0EC-E5BC32E82705}"/>
              </a:ext>
            </a:extLst>
          </p:cNvPr>
          <p:cNvSpPr/>
          <p:nvPr/>
        </p:nvSpPr>
        <p:spPr>
          <a:xfrm>
            <a:off x="4211960" y="2204864"/>
            <a:ext cx="648072" cy="432048"/>
          </a:xfrm>
          <a:prstGeom prst="leftArrow">
            <a:avLst/>
          </a:prstGeom>
          <a:solidFill>
            <a:srgbClr val="FF00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a16="http://schemas.microsoft.com/office/drawing/2014/main" xmlns="" id="{7694C1F6-DFA8-4963-8C8E-40A1984FC2ED}"/>
              </a:ext>
            </a:extLst>
          </p:cNvPr>
          <p:cNvSpPr/>
          <p:nvPr/>
        </p:nvSpPr>
        <p:spPr>
          <a:xfrm rot="18498970">
            <a:off x="5554463" y="3470361"/>
            <a:ext cx="648072" cy="432048"/>
          </a:xfrm>
          <a:prstGeom prst="leftArrow">
            <a:avLst/>
          </a:prstGeom>
          <a:solidFill>
            <a:srgbClr val="7030A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0" name="標題 1">
            <a:extLst>
              <a:ext uri="{FF2B5EF4-FFF2-40B4-BE49-F238E27FC236}">
                <a16:creationId xmlns:a16="http://schemas.microsoft.com/office/drawing/2014/main" xmlns="" id="{6E3B0A5C-7F0F-40D0-8EDC-88C982D578F3}"/>
              </a:ext>
            </a:extLst>
          </p:cNvPr>
          <p:cNvSpPr txBox="1">
            <a:spLocks/>
          </p:cNvSpPr>
          <p:nvPr/>
        </p:nvSpPr>
        <p:spPr bwMode="auto">
          <a:xfrm>
            <a:off x="500034" y="285728"/>
            <a:ext cx="3286148" cy="1143000"/>
          </a:xfrm>
          <a:prstGeom prst="rect">
            <a:avLst/>
          </a:prstGeom>
          <a:solidFill>
            <a:srgbClr val="CCFFCC"/>
          </a:solidFill>
          <a:ln w="63500">
            <a:solidFill>
              <a:srgbClr val="FF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0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標楷體" pitchFamily="65" charset="-120"/>
                <a:ea typeface="標楷體" pitchFamily="65" charset="-120"/>
                <a:cs typeface="+mj-cs"/>
              </a:rPr>
              <a:t>身心障礙學生</a:t>
            </a:r>
          </a:p>
        </p:txBody>
      </p:sp>
      <p:pic>
        <p:nvPicPr>
          <p:cNvPr id="558082" name="Picture 2" descr="åå°å°æåï¼3å¤§ç¶å¸ å¡éäººç© åå¯æ"/>
          <p:cNvPicPr>
            <a:picLocks noChangeAspect="1" noChangeArrowheads="1"/>
          </p:cNvPicPr>
          <p:nvPr/>
        </p:nvPicPr>
        <p:blipFill>
          <a:blip r:embed="rId2"/>
          <a:srcRect/>
          <a:stretch>
            <a:fillRect/>
          </a:stretch>
        </p:blipFill>
        <p:spPr bwMode="auto">
          <a:xfrm>
            <a:off x="5220072" y="980728"/>
            <a:ext cx="2952750" cy="2190750"/>
          </a:xfrm>
          <a:prstGeom prst="rect">
            <a:avLst/>
          </a:prstGeom>
          <a:noFill/>
        </p:spPr>
      </p:pic>
    </p:spTree>
    <p:extLst>
      <p:ext uri="{BB962C8B-B14F-4D97-AF65-F5344CB8AC3E}">
        <p14:creationId xmlns:p14="http://schemas.microsoft.com/office/powerpoint/2010/main" val="2872908684"/>
      </p:ext>
    </p:extLst>
  </p:cSld>
  <p:clrMapOvr>
    <a:masterClrMapping/>
  </p:clrMapOvr>
  <p:transition advTm="5000">
    <p:cut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E65768B1-C5D9-464A-B034-1E369A5B7B9F}"/>
              </a:ext>
            </a:extLst>
          </p:cNvPr>
          <p:cNvPicPr>
            <a:picLocks noChangeAspect="1"/>
          </p:cNvPicPr>
          <p:nvPr/>
        </p:nvPicPr>
        <p:blipFill rotWithShape="1">
          <a:blip r:embed="rId2">
            <a:clrChange>
              <a:clrFrom>
                <a:srgbClr val="FFFFFF"/>
              </a:clrFrom>
              <a:clrTo>
                <a:srgbClr val="FFFFFF">
                  <a:alpha val="0"/>
                </a:srgbClr>
              </a:clrTo>
            </a:clrChange>
          </a:blip>
          <a:srcRect l="4995" t="4368" r="3433" b="3247"/>
          <a:stretch/>
        </p:blipFill>
        <p:spPr>
          <a:xfrm>
            <a:off x="1043608" y="2276872"/>
            <a:ext cx="2304256" cy="2765108"/>
          </a:xfrm>
          <a:prstGeom prst="rect">
            <a:avLst/>
          </a:prstGeom>
        </p:spPr>
      </p:pic>
      <p:sp>
        <p:nvSpPr>
          <p:cNvPr id="5" name="平行四邊形 4">
            <a:extLst>
              <a:ext uri="{FF2B5EF4-FFF2-40B4-BE49-F238E27FC236}">
                <a16:creationId xmlns:a16="http://schemas.microsoft.com/office/drawing/2014/main" xmlns="" id="{6A84B941-4189-4E8D-AFF4-EE2A72869947}"/>
              </a:ext>
            </a:extLst>
          </p:cNvPr>
          <p:cNvSpPr/>
          <p:nvPr/>
        </p:nvSpPr>
        <p:spPr>
          <a:xfrm>
            <a:off x="4214810" y="2285992"/>
            <a:ext cx="3600400" cy="518931"/>
          </a:xfrm>
          <a:prstGeom prst="parallelogram">
            <a:avLst/>
          </a:prstGeom>
          <a:gradFill>
            <a:gsLst>
              <a:gs pos="0">
                <a:srgbClr val="9966FF"/>
              </a:gs>
              <a:gs pos="35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優先免試入學</a:t>
            </a:r>
          </a:p>
        </p:txBody>
      </p:sp>
      <p:sp>
        <p:nvSpPr>
          <p:cNvPr id="6" name="平行四邊形 5">
            <a:extLst>
              <a:ext uri="{FF2B5EF4-FFF2-40B4-BE49-F238E27FC236}">
                <a16:creationId xmlns:a16="http://schemas.microsoft.com/office/drawing/2014/main" xmlns="" id="{718DB7BF-79BA-4F3A-9484-0C9A2A8A7AF7}"/>
              </a:ext>
            </a:extLst>
          </p:cNvPr>
          <p:cNvSpPr/>
          <p:nvPr/>
        </p:nvSpPr>
        <p:spPr>
          <a:xfrm>
            <a:off x="4214810" y="4071942"/>
            <a:ext cx="3528392" cy="518931"/>
          </a:xfrm>
          <a:prstGeom prst="parallelogram">
            <a:avLst/>
          </a:prstGeom>
          <a:solidFill>
            <a:srgbClr val="FFFFFF"/>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直升入學</a:t>
            </a:r>
          </a:p>
        </p:txBody>
      </p:sp>
      <p:sp>
        <p:nvSpPr>
          <p:cNvPr id="7" name="平行四邊形 6">
            <a:extLst>
              <a:ext uri="{FF2B5EF4-FFF2-40B4-BE49-F238E27FC236}">
                <a16:creationId xmlns:a16="http://schemas.microsoft.com/office/drawing/2014/main" xmlns="" id="{E092A844-CF06-4476-9978-6B028AAFB1F5}"/>
              </a:ext>
            </a:extLst>
          </p:cNvPr>
          <p:cNvSpPr/>
          <p:nvPr/>
        </p:nvSpPr>
        <p:spPr>
          <a:xfrm>
            <a:off x="4286248" y="1357298"/>
            <a:ext cx="3528392" cy="518931"/>
          </a:xfrm>
          <a:prstGeom prst="parallelogram">
            <a:avLst/>
          </a:prstGeom>
          <a:gradFill>
            <a:gsLst>
              <a:gs pos="0">
                <a:srgbClr val="9966FF"/>
              </a:gs>
              <a:gs pos="35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完全免試</a:t>
            </a:r>
            <a:r>
              <a:rPr lang="zh-TW" altLang="en-US" sz="28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入學</a:t>
            </a:r>
            <a:endPar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8" name="平行四邊形 7">
            <a:extLst>
              <a:ext uri="{FF2B5EF4-FFF2-40B4-BE49-F238E27FC236}">
                <a16:creationId xmlns:a16="http://schemas.microsoft.com/office/drawing/2014/main" xmlns="" id="{79BB8CF0-8B1A-484E-9F5F-DFAFB867ED5E}"/>
              </a:ext>
            </a:extLst>
          </p:cNvPr>
          <p:cNvSpPr/>
          <p:nvPr/>
        </p:nvSpPr>
        <p:spPr>
          <a:xfrm>
            <a:off x="4214810" y="4929198"/>
            <a:ext cx="3528392" cy="820462"/>
          </a:xfrm>
          <a:prstGeom prst="parallelogram">
            <a:avLst/>
          </a:prstGeom>
          <a:solidFill>
            <a:srgbClr val="FFFFCC"/>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五專優先免試入學</a:t>
            </a:r>
            <a:endParaRPr lang="en-US" altLang="zh-TW"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24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五專聯合免試入學</a:t>
            </a:r>
          </a:p>
        </p:txBody>
      </p:sp>
      <p:sp>
        <p:nvSpPr>
          <p:cNvPr id="11" name="標題 1">
            <a:extLst>
              <a:ext uri="{FF2B5EF4-FFF2-40B4-BE49-F238E27FC236}">
                <a16:creationId xmlns:a16="http://schemas.microsoft.com/office/drawing/2014/main" xmlns="" id="{6E3B0A5C-7F0F-40D0-8EDC-88C982D578F3}"/>
              </a:ext>
            </a:extLst>
          </p:cNvPr>
          <p:cNvSpPr txBox="1">
            <a:spLocks/>
          </p:cNvSpPr>
          <p:nvPr/>
        </p:nvSpPr>
        <p:spPr bwMode="auto">
          <a:xfrm>
            <a:off x="500034" y="285728"/>
            <a:ext cx="3286148" cy="1143000"/>
          </a:xfrm>
          <a:prstGeom prst="rect">
            <a:avLst/>
          </a:prstGeom>
          <a:solidFill>
            <a:srgbClr val="CCFFCC"/>
          </a:solidFill>
          <a:ln w="63500">
            <a:solidFill>
              <a:srgbClr val="FF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0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標楷體" pitchFamily="65" charset="-120"/>
                <a:ea typeface="標楷體" pitchFamily="65" charset="-120"/>
                <a:cs typeface="+mj-cs"/>
              </a:rPr>
              <a:t>一般學生</a:t>
            </a:r>
          </a:p>
        </p:txBody>
      </p:sp>
      <p:sp>
        <p:nvSpPr>
          <p:cNvPr id="12" name="平行四邊形 11">
            <a:extLst>
              <a:ext uri="{FF2B5EF4-FFF2-40B4-BE49-F238E27FC236}">
                <a16:creationId xmlns:a16="http://schemas.microsoft.com/office/drawing/2014/main" xmlns="" id="{6A84B941-4189-4E8D-AFF4-EE2A72869947}"/>
              </a:ext>
            </a:extLst>
          </p:cNvPr>
          <p:cNvSpPr/>
          <p:nvPr/>
        </p:nvSpPr>
        <p:spPr>
          <a:xfrm>
            <a:off x="4214810" y="3214686"/>
            <a:ext cx="3600400" cy="518931"/>
          </a:xfrm>
          <a:prstGeom prst="parallelogram">
            <a:avLst/>
          </a:prstGeom>
          <a:gradFill>
            <a:gsLst>
              <a:gs pos="0">
                <a:srgbClr val="9966FF"/>
              </a:gs>
              <a:gs pos="35000">
                <a:schemeClr val="accent1">
                  <a:tint val="37000"/>
                  <a:satMod val="300000"/>
                </a:schemeClr>
              </a:gs>
              <a:gs pos="100000">
                <a:schemeClr val="accent1">
                  <a:tint val="15000"/>
                  <a:satMod val="3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8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基北區免試入學</a:t>
            </a:r>
          </a:p>
        </p:txBody>
      </p:sp>
    </p:spTree>
    <p:extLst>
      <p:ext uri="{BB962C8B-B14F-4D97-AF65-F5344CB8AC3E}">
        <p14:creationId xmlns:p14="http://schemas.microsoft.com/office/powerpoint/2010/main" val="970403529"/>
      </p:ext>
    </p:extLst>
  </p:cSld>
  <p:clrMapOvr>
    <a:masterClrMapping/>
  </p:clrMapOvr>
  <p:transition advTm="5000">
    <p:cut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2195736" y="1214422"/>
            <a:ext cx="4990436" cy="400110"/>
          </a:xfrm>
          <a:prstGeom prst="rect">
            <a:avLst/>
          </a:prstGeom>
          <a:solidFill>
            <a:srgbClr val="FFCCFF"/>
          </a:solidFill>
          <a:ln w="9525">
            <a:noFill/>
            <a:miter lim="800000"/>
            <a:headEnd/>
            <a:tailEnd/>
          </a:ln>
        </p:spPr>
        <p:txBody>
          <a:bodyPr wrap="square">
            <a:spAutoFit/>
          </a:bodyPr>
          <a:lstStyle/>
          <a:p>
            <a:pPr algn="ctr">
              <a:defRPr/>
            </a:pPr>
            <a:r>
              <a:rPr lang="en-US" altLang="zh-TW" sz="2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A-1.</a:t>
            </a:r>
            <a:r>
              <a:rPr lang="zh-TW" altLang="en-US" sz="2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高中職免試入學積分採</a:t>
            </a:r>
            <a:r>
              <a:rPr lang="zh-TW" altLang="en-US" sz="2000" b="1" dirty="0" smtClean="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計</a:t>
            </a:r>
            <a:r>
              <a:rPr lang="zh-TW" altLang="en-US" sz="2000" b="1" dirty="0" smtClean="0">
                <a:solidFill>
                  <a:srgbClr val="FF0000"/>
                </a:solidFill>
                <a:effectLst>
                  <a:outerShdw blurRad="38100" dist="38100" dir="2700000" algn="tl">
                    <a:srgbClr val="000000"/>
                  </a:outerShdw>
                </a:effectLst>
                <a:latin typeface="標楷體"/>
                <a:ea typeface="標楷體"/>
                <a:cs typeface="Times New Roman" pitchFamily="18" charset="0"/>
              </a:rPr>
              <a:t>（</a:t>
            </a:r>
            <a:r>
              <a:rPr lang="en-US" altLang="zh-TW" sz="2000" b="1" dirty="0" smtClean="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108</a:t>
            </a:r>
            <a:r>
              <a:rPr lang="zh-TW" altLang="en-US" sz="2000" b="1" dirty="0" smtClean="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方案</a:t>
            </a:r>
            <a:r>
              <a:rPr lang="zh-TW" altLang="en-US" sz="2000" b="1" dirty="0" smtClean="0">
                <a:solidFill>
                  <a:srgbClr val="FF0000"/>
                </a:solidFill>
                <a:effectLst>
                  <a:outerShdw blurRad="38100" dist="38100" dir="2700000" algn="tl">
                    <a:srgbClr val="000000"/>
                  </a:outerShdw>
                </a:effectLst>
                <a:latin typeface="標楷體"/>
                <a:ea typeface="標楷體"/>
                <a:cs typeface="Times New Roman" pitchFamily="18" charset="0"/>
              </a:rPr>
              <a:t>）</a:t>
            </a:r>
            <a:endParaRPr lang="en-US" altLang="zh-TW" sz="2000" b="1" dirty="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p:txBody>
      </p:sp>
      <p:sp>
        <p:nvSpPr>
          <p:cNvPr id="6" name="Rectangle 7"/>
          <p:cNvSpPr>
            <a:spLocks noChangeArrowheads="1"/>
          </p:cNvSpPr>
          <p:nvPr/>
        </p:nvSpPr>
        <p:spPr bwMode="auto">
          <a:xfrm>
            <a:off x="357158" y="428604"/>
            <a:ext cx="4176712" cy="707886"/>
          </a:xfrm>
          <a:prstGeom prst="rect">
            <a:avLst/>
          </a:prstGeom>
          <a:solidFill>
            <a:srgbClr val="CCFFCC"/>
          </a:solidFill>
          <a:ln w="9525">
            <a:noFill/>
            <a:miter lim="800000"/>
            <a:headEnd/>
            <a:tailEnd/>
          </a:ln>
        </p:spPr>
        <p:txBody>
          <a:bodyPr wrap="square">
            <a:spAutoFit/>
          </a:bodyPr>
          <a:lstStyle/>
          <a:p>
            <a:pPr algn="just">
              <a:defRPr/>
            </a:pPr>
            <a:r>
              <a:rPr lang="en-US" altLang="zh-TW" sz="4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4.</a:t>
            </a:r>
            <a:r>
              <a:rPr lang="zh-TW" altLang="en-US" sz="4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積分採計和比序</a:t>
            </a:r>
            <a:endPar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graphicFrame>
        <p:nvGraphicFramePr>
          <p:cNvPr id="3" name="表格 2">
            <a:extLst>
              <a:ext uri="{FF2B5EF4-FFF2-40B4-BE49-F238E27FC236}">
                <a16:creationId xmlns:a16="http://schemas.microsoft.com/office/drawing/2014/main" xmlns="" id="{09F48057-BCCD-40DD-9E72-4645F44C0182}"/>
              </a:ext>
            </a:extLst>
          </p:cNvPr>
          <p:cNvGraphicFramePr>
            <a:graphicFrameLocks noGrp="1"/>
          </p:cNvGraphicFramePr>
          <p:nvPr>
            <p:extLst>
              <p:ext uri="{D42A27DB-BD31-4B8C-83A1-F6EECF244321}">
                <p14:modId xmlns:p14="http://schemas.microsoft.com/office/powerpoint/2010/main" val="1156694098"/>
              </p:ext>
            </p:extLst>
          </p:nvPr>
        </p:nvGraphicFramePr>
        <p:xfrm>
          <a:off x="414490" y="1751083"/>
          <a:ext cx="8271160" cy="4694339"/>
        </p:xfrm>
        <a:graphic>
          <a:graphicData uri="http://schemas.openxmlformats.org/drawingml/2006/table">
            <a:tbl>
              <a:tblPr firstRow="1" firstCol="1" bandRow="1">
                <a:tableStyleId>{5C22544A-7EE6-4342-B048-85BDC9FD1C3A}</a:tableStyleId>
              </a:tblPr>
              <a:tblGrid>
                <a:gridCol w="885286">
                  <a:extLst>
                    <a:ext uri="{9D8B030D-6E8A-4147-A177-3AD203B41FA5}">
                      <a16:colId xmlns:a16="http://schemas.microsoft.com/office/drawing/2014/main" xmlns="" val="3265491841"/>
                    </a:ext>
                  </a:extLst>
                </a:gridCol>
                <a:gridCol w="720080">
                  <a:extLst>
                    <a:ext uri="{9D8B030D-6E8A-4147-A177-3AD203B41FA5}">
                      <a16:colId xmlns:a16="http://schemas.microsoft.com/office/drawing/2014/main" xmlns="" val="3006826084"/>
                    </a:ext>
                  </a:extLst>
                </a:gridCol>
                <a:gridCol w="504056">
                  <a:extLst>
                    <a:ext uri="{9D8B030D-6E8A-4147-A177-3AD203B41FA5}">
                      <a16:colId xmlns:a16="http://schemas.microsoft.com/office/drawing/2014/main" xmlns="" val="3770264594"/>
                    </a:ext>
                  </a:extLst>
                </a:gridCol>
                <a:gridCol w="864096">
                  <a:extLst>
                    <a:ext uri="{9D8B030D-6E8A-4147-A177-3AD203B41FA5}">
                      <a16:colId xmlns:a16="http://schemas.microsoft.com/office/drawing/2014/main" xmlns="" val="1723461799"/>
                    </a:ext>
                  </a:extLst>
                </a:gridCol>
                <a:gridCol w="614192">
                  <a:extLst>
                    <a:ext uri="{9D8B030D-6E8A-4147-A177-3AD203B41FA5}">
                      <a16:colId xmlns:a16="http://schemas.microsoft.com/office/drawing/2014/main" xmlns="" val="2622858472"/>
                    </a:ext>
                  </a:extLst>
                </a:gridCol>
                <a:gridCol w="465928">
                  <a:extLst>
                    <a:ext uri="{9D8B030D-6E8A-4147-A177-3AD203B41FA5}">
                      <a16:colId xmlns:a16="http://schemas.microsoft.com/office/drawing/2014/main" xmlns="" val="734933784"/>
                    </a:ext>
                  </a:extLst>
                </a:gridCol>
                <a:gridCol w="110136">
                  <a:extLst>
                    <a:ext uri="{9D8B030D-6E8A-4147-A177-3AD203B41FA5}">
                      <a16:colId xmlns:a16="http://schemas.microsoft.com/office/drawing/2014/main" xmlns="" val="357218305"/>
                    </a:ext>
                  </a:extLst>
                </a:gridCol>
                <a:gridCol w="648072">
                  <a:extLst>
                    <a:ext uri="{9D8B030D-6E8A-4147-A177-3AD203B41FA5}">
                      <a16:colId xmlns:a16="http://schemas.microsoft.com/office/drawing/2014/main" xmlns="" val="2138786668"/>
                    </a:ext>
                  </a:extLst>
                </a:gridCol>
                <a:gridCol w="393920">
                  <a:extLst>
                    <a:ext uri="{9D8B030D-6E8A-4147-A177-3AD203B41FA5}">
                      <a16:colId xmlns:a16="http://schemas.microsoft.com/office/drawing/2014/main" xmlns="" val="408240966"/>
                    </a:ext>
                  </a:extLst>
                </a:gridCol>
                <a:gridCol w="208280">
                  <a:extLst>
                    <a:ext uri="{9D8B030D-6E8A-4147-A177-3AD203B41FA5}">
                      <a16:colId xmlns:a16="http://schemas.microsoft.com/office/drawing/2014/main" xmlns="" val="2789109040"/>
                    </a:ext>
                  </a:extLst>
                </a:gridCol>
                <a:gridCol w="576064">
                  <a:extLst>
                    <a:ext uri="{9D8B030D-6E8A-4147-A177-3AD203B41FA5}">
                      <a16:colId xmlns:a16="http://schemas.microsoft.com/office/drawing/2014/main" xmlns="" val="2577146760"/>
                    </a:ext>
                  </a:extLst>
                </a:gridCol>
                <a:gridCol w="165901">
                  <a:extLst>
                    <a:ext uri="{9D8B030D-6E8A-4147-A177-3AD203B41FA5}">
                      <a16:colId xmlns:a16="http://schemas.microsoft.com/office/drawing/2014/main" xmlns="" val="1708752743"/>
                    </a:ext>
                  </a:extLst>
                </a:gridCol>
                <a:gridCol w="410163">
                  <a:extLst>
                    <a:ext uri="{9D8B030D-6E8A-4147-A177-3AD203B41FA5}">
                      <a16:colId xmlns:a16="http://schemas.microsoft.com/office/drawing/2014/main" xmlns="" val="392722556"/>
                    </a:ext>
                  </a:extLst>
                </a:gridCol>
                <a:gridCol w="483271">
                  <a:extLst>
                    <a:ext uri="{9D8B030D-6E8A-4147-A177-3AD203B41FA5}">
                      <a16:colId xmlns:a16="http://schemas.microsoft.com/office/drawing/2014/main" xmlns="" val="774529327"/>
                    </a:ext>
                  </a:extLst>
                </a:gridCol>
                <a:gridCol w="1221715">
                  <a:extLst>
                    <a:ext uri="{9D8B030D-6E8A-4147-A177-3AD203B41FA5}">
                      <a16:colId xmlns:a16="http://schemas.microsoft.com/office/drawing/2014/main" xmlns="" val="1255009791"/>
                    </a:ext>
                  </a:extLst>
                </a:gridCol>
              </a:tblGrid>
              <a:tr h="360040">
                <a:tc>
                  <a:txBody>
                    <a:bodyPr/>
                    <a:lstStyle/>
                    <a:p>
                      <a:pPr algn="ctr">
                        <a:spcAft>
                          <a:spcPts val="0"/>
                        </a:spcAft>
                      </a:pPr>
                      <a:r>
                        <a:rPr lang="zh-TW" sz="14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類</a:t>
                      </a:r>
                      <a:r>
                        <a:rPr lang="zh-TW" altLang="en-US" sz="14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a:t>
                      </a:r>
                      <a:r>
                        <a:rPr lang="zh-TW" sz="14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別</a:t>
                      </a:r>
                      <a:endParaRPr lang="zh-TW" sz="14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4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上 限</a:t>
                      </a:r>
                      <a:endParaRPr lang="zh-TW" sz="14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4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項目</a:t>
                      </a:r>
                      <a:endParaRPr lang="zh-TW" sz="14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1">
                  <a:txBody>
                    <a:bodyPr/>
                    <a:lstStyle/>
                    <a:p>
                      <a:pPr algn="ctr">
                        <a:spcAft>
                          <a:spcPts val="0"/>
                        </a:spcAft>
                      </a:pPr>
                      <a:r>
                        <a:rPr lang="zh-TW" sz="16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積</a:t>
                      </a:r>
                      <a:r>
                        <a:rPr lang="zh-TW" altLang="en-US" sz="16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a:t>
                      </a:r>
                      <a:r>
                        <a:rPr lang="zh-TW" sz="16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分</a:t>
                      </a:r>
                      <a:r>
                        <a:rPr lang="zh-TW" altLang="en-US" sz="16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a:t>
                      </a:r>
                      <a:r>
                        <a:rPr lang="zh-TW" sz="16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換</a:t>
                      </a:r>
                      <a:r>
                        <a:rPr lang="zh-TW" altLang="en-US" sz="16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a:t>
                      </a:r>
                      <a:r>
                        <a:rPr lang="zh-TW" sz="16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算</a:t>
                      </a:r>
                      <a:endParaRPr lang="zh-TW" sz="16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tc>
                  <a:txBody>
                    <a:bodyPr/>
                    <a:lstStyle/>
                    <a:p>
                      <a:pPr algn="ctr">
                        <a:spcAft>
                          <a:spcPts val="0"/>
                        </a:spcAft>
                      </a:pPr>
                      <a:r>
                        <a:rPr lang="zh-TW" sz="14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備</a:t>
                      </a:r>
                      <a:r>
                        <a:rPr lang="zh-TW" altLang="en-US" sz="1400" kern="100" baseline="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a:t>
                      </a:r>
                      <a:r>
                        <a:rPr lang="zh-TW" sz="1400"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註</a:t>
                      </a:r>
                      <a:endParaRPr lang="zh-TW" sz="14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54131514"/>
                  </a:ext>
                </a:extLst>
              </a:tr>
              <a:tr h="791927">
                <a:tc>
                  <a:txBody>
                    <a:bodyPr/>
                    <a:lstStyle/>
                    <a:p>
                      <a:pPr algn="ctr">
                        <a:spcAft>
                          <a:spcPts val="0"/>
                        </a:spcAft>
                      </a:pPr>
                      <a:r>
                        <a:rPr lang="zh-TW" sz="2000" kern="100" dirty="0">
                          <a:solidFill>
                            <a:srgbClr val="3333FF"/>
                          </a:solidFill>
                          <a:effectLst/>
                          <a:latin typeface="標楷體" panose="03000509000000000000" pitchFamily="65" charset="-120"/>
                          <a:ea typeface="標楷體" panose="03000509000000000000" pitchFamily="65" charset="-120"/>
                          <a:cs typeface="Times New Roman" panose="02020603050405020304" pitchFamily="18" charset="0"/>
                        </a:rPr>
                        <a:t>志願序</a:t>
                      </a:r>
                    </a:p>
                  </a:txBody>
                  <a:tcPr marL="60335" marR="603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kern="100" dirty="0">
                          <a:solidFill>
                            <a:srgbClr val="3333FF"/>
                          </a:solidFill>
                          <a:effectLst/>
                          <a:latin typeface="標楷體" panose="03000509000000000000" pitchFamily="65" charset="-120"/>
                          <a:ea typeface="標楷體" panose="03000509000000000000" pitchFamily="65" charset="-120"/>
                          <a:cs typeface="Times New Roman" panose="02020603050405020304" pitchFamily="18" charset="0"/>
                        </a:rPr>
                        <a:t>36</a:t>
                      </a:r>
                      <a:r>
                        <a:rPr lang="zh-TW" altLang="en-US" sz="2000" b="1" kern="100" dirty="0">
                          <a:solidFill>
                            <a:srgbClr val="3333FF"/>
                          </a:solidFill>
                          <a:effectLst/>
                          <a:latin typeface="標楷體" panose="03000509000000000000" pitchFamily="65" charset="-120"/>
                          <a:ea typeface="標楷體" panose="03000509000000000000" pitchFamily="65" charset="-120"/>
                          <a:cs typeface="Times New Roman" panose="02020603050405020304" pitchFamily="18" charset="0"/>
                        </a:rPr>
                        <a:t>分</a:t>
                      </a: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400" b="1" kern="100" dirty="0">
                        <a:solidFill>
                          <a:srgbClr val="3333FF"/>
                        </a:solidFill>
                        <a:effectLst/>
                        <a:latin typeface="Times New Roman" panose="02020603050405020304" pitchFamily="18" charset="0"/>
                        <a:ea typeface="+mn-ea"/>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spcAft>
                          <a:spcPts val="0"/>
                        </a:spcAft>
                      </a:pPr>
                      <a:r>
                        <a:rPr lang="en-US"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36</a:t>
                      </a:r>
                      <a:r>
                        <a:rPr lang="zh-TW" sz="18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分</a:t>
                      </a:r>
                    </a:p>
                    <a:p>
                      <a:pPr algn="ctr">
                        <a:spcAft>
                          <a:spcPts val="0"/>
                        </a:spcAft>
                      </a:pPr>
                      <a:r>
                        <a:rPr lang="zh-TW" sz="1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志願</a:t>
                      </a:r>
                      <a:r>
                        <a:rPr lang="en-US" sz="1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1</a:t>
                      </a:r>
                      <a:r>
                        <a:rPr lang="zh-TW" sz="1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a:t>
                      </a:r>
                      <a:r>
                        <a:rPr lang="en-US" sz="14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5</a:t>
                      </a:r>
                      <a:endParaRPr lang="zh-TW" sz="14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a:spcAft>
                          <a:spcPts val="0"/>
                        </a:spcAft>
                      </a:pPr>
                      <a:r>
                        <a:rPr lang="en-US" sz="18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35</a:t>
                      </a:r>
                      <a:r>
                        <a:rPr lang="zh-TW" sz="18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分</a:t>
                      </a:r>
                    </a:p>
                    <a:p>
                      <a:pPr algn="ctr">
                        <a:spcAft>
                          <a:spcPts val="0"/>
                        </a:spcAft>
                      </a:pPr>
                      <a:r>
                        <a:rPr lang="zh-TW" sz="16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志願</a:t>
                      </a:r>
                      <a:r>
                        <a:rPr lang="en-US" sz="16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6</a:t>
                      </a:r>
                      <a:r>
                        <a:rPr lang="zh-TW" sz="16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lang="en-US" sz="16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10</a:t>
                      </a:r>
                      <a:endParaRPr lang="zh-TW" sz="16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algn="ctr">
                        <a:spcAft>
                          <a:spcPts val="0"/>
                        </a:spcAft>
                      </a:pPr>
                      <a:r>
                        <a:rPr lang="en-US" sz="1100" kern="100" dirty="0">
                          <a:solidFill>
                            <a:schemeClr val="tx1"/>
                          </a:solidFill>
                          <a:effectLst/>
                          <a:latin typeface="Times New Roman" panose="02020603050405020304" pitchFamily="18" charset="0"/>
                          <a:cs typeface="Times New Roman" panose="02020603050405020304" pitchFamily="18" charset="0"/>
                        </a:rPr>
                        <a:t>34</a:t>
                      </a:r>
                      <a:r>
                        <a:rPr lang="zh-TW" sz="1100" kern="100" dirty="0">
                          <a:solidFill>
                            <a:schemeClr val="tx1"/>
                          </a:solidFill>
                          <a:effectLst/>
                          <a:latin typeface="Times New Roman" panose="02020603050405020304" pitchFamily="18" charset="0"/>
                          <a:cs typeface="Times New Roman" panose="02020603050405020304" pitchFamily="18" charset="0"/>
                        </a:rPr>
                        <a:t>分</a:t>
                      </a:r>
                    </a:p>
                    <a:p>
                      <a:pPr algn="ctr">
                        <a:spcAft>
                          <a:spcPts val="0"/>
                        </a:spcAft>
                      </a:pPr>
                      <a:r>
                        <a:rPr lang="zh-TW" sz="1100" kern="100" dirty="0">
                          <a:solidFill>
                            <a:schemeClr val="tx1"/>
                          </a:solidFill>
                          <a:effectLst/>
                          <a:latin typeface="Times New Roman" panose="02020603050405020304" pitchFamily="18" charset="0"/>
                          <a:cs typeface="Times New Roman" panose="02020603050405020304" pitchFamily="18" charset="0"/>
                        </a:rPr>
                        <a:t>志願</a:t>
                      </a:r>
                      <a:r>
                        <a:rPr lang="en-US" sz="1100" kern="100" dirty="0">
                          <a:solidFill>
                            <a:schemeClr val="tx1"/>
                          </a:solidFill>
                          <a:effectLst/>
                          <a:latin typeface="Times New Roman" panose="02020603050405020304" pitchFamily="18" charset="0"/>
                          <a:cs typeface="Times New Roman" panose="02020603050405020304" pitchFamily="18" charset="0"/>
                        </a:rPr>
                        <a:t>11</a:t>
                      </a:r>
                      <a:r>
                        <a:rPr lang="zh-TW" sz="1100" kern="100" dirty="0">
                          <a:solidFill>
                            <a:schemeClr val="tx1"/>
                          </a:solidFill>
                          <a:effectLst/>
                          <a:latin typeface="Times New Roman" panose="02020603050405020304" pitchFamily="18" charset="0"/>
                          <a:cs typeface="Times New Roman" panose="02020603050405020304" pitchFamily="18" charset="0"/>
                        </a:rPr>
                        <a:t>～</a:t>
                      </a:r>
                      <a:r>
                        <a:rPr lang="en-US" sz="1100" kern="100" dirty="0">
                          <a:solidFill>
                            <a:schemeClr val="tx1"/>
                          </a:solidFill>
                          <a:effectLst/>
                          <a:latin typeface="Times New Roman" panose="02020603050405020304" pitchFamily="18" charset="0"/>
                          <a:cs typeface="Times New Roman" panose="02020603050405020304" pitchFamily="18" charset="0"/>
                        </a:rPr>
                        <a:t>15</a:t>
                      </a:r>
                      <a:endParaRPr lang="zh-TW" sz="11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algn="ctr">
                        <a:spcAft>
                          <a:spcPts val="0"/>
                        </a:spcAft>
                      </a:pPr>
                      <a:r>
                        <a:rPr lang="en-US" sz="18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34</a:t>
                      </a:r>
                      <a:r>
                        <a:rPr lang="zh-TW" sz="18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分</a:t>
                      </a:r>
                    </a:p>
                    <a:p>
                      <a:pPr algn="ctr">
                        <a:spcAft>
                          <a:spcPts val="0"/>
                        </a:spcAft>
                      </a:pPr>
                      <a:r>
                        <a:rPr lang="zh-TW" sz="16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志願</a:t>
                      </a:r>
                      <a:r>
                        <a:rPr lang="en-US" sz="16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11</a:t>
                      </a:r>
                      <a:r>
                        <a:rPr lang="zh-TW" sz="16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lang="en-US" sz="16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15</a:t>
                      </a:r>
                      <a:endParaRPr lang="zh-TW" altLang="en-US" sz="1600" b="1" dirty="0">
                        <a:latin typeface="標楷體" panose="03000509000000000000" pitchFamily="65" charset="-120"/>
                        <a:ea typeface="標楷體" panose="03000509000000000000" pitchFamily="65" charset="-12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zh-TW" altLang="en-US"/>
                    </a:p>
                  </a:txBody>
                  <a:tcPr/>
                </a:tc>
                <a:tc hMerge="1">
                  <a:txBody>
                    <a:bodyPr/>
                    <a:lstStyle/>
                    <a:p>
                      <a:pPr algn="ctr">
                        <a:spcAft>
                          <a:spcPts val="0"/>
                        </a:spcAft>
                      </a:pPr>
                      <a:endParaRPr lang="zh-TW" sz="11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CC"/>
                    </a:solidFill>
                  </a:tcPr>
                </a:tc>
                <a:tc gridSpan="3">
                  <a:txBody>
                    <a:bodyPr/>
                    <a:lstStyle/>
                    <a:p>
                      <a:pPr algn="ctr">
                        <a:spcAft>
                          <a:spcPts val="0"/>
                        </a:spcAft>
                      </a:pPr>
                      <a:r>
                        <a:rPr lang="en-US" sz="18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33</a:t>
                      </a:r>
                      <a:r>
                        <a:rPr lang="zh-TW" sz="18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分</a:t>
                      </a:r>
                    </a:p>
                    <a:p>
                      <a:pPr algn="ctr">
                        <a:spcAft>
                          <a:spcPts val="0"/>
                        </a:spcAft>
                      </a:pPr>
                      <a:r>
                        <a:rPr lang="zh-TW" sz="13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志願</a:t>
                      </a:r>
                      <a:r>
                        <a:rPr lang="en-US" sz="13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16</a:t>
                      </a:r>
                      <a:r>
                        <a:rPr lang="zh-TW" sz="13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lang="en-US" sz="13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20</a:t>
                      </a:r>
                      <a:endParaRPr lang="zh-TW" altLang="en-US" sz="1300" b="1" dirty="0">
                        <a:latin typeface="標楷體" panose="03000509000000000000" pitchFamily="65" charset="-120"/>
                        <a:ea typeface="標楷體" panose="03000509000000000000" pitchFamily="65" charset="-12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zh-TW" altLang="en-US"/>
                    </a:p>
                  </a:txBody>
                  <a:tcPr/>
                </a:tc>
                <a:tc hMerge="1">
                  <a:txBody>
                    <a:bodyPr/>
                    <a:lstStyle/>
                    <a:p>
                      <a:pPr algn="ctr">
                        <a:spcAft>
                          <a:spcPts val="0"/>
                        </a:spcAft>
                      </a:pPr>
                      <a:endParaRPr lang="zh-TW" altLang="en-US" dirty="0"/>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a:spcAft>
                          <a:spcPts val="0"/>
                        </a:spcAft>
                      </a:pPr>
                      <a:r>
                        <a:rPr lang="en-US" sz="18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32</a:t>
                      </a:r>
                      <a:r>
                        <a:rPr lang="zh-TW" sz="18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分</a:t>
                      </a:r>
                    </a:p>
                    <a:p>
                      <a:pPr algn="ctr">
                        <a:spcAft>
                          <a:spcPts val="0"/>
                        </a:spcAft>
                      </a:pPr>
                      <a:r>
                        <a:rPr lang="zh-TW" sz="12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志願</a:t>
                      </a:r>
                      <a:r>
                        <a:rPr lang="en-US" sz="12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21</a:t>
                      </a:r>
                      <a:r>
                        <a:rPr lang="zh-TW" sz="12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lang="en-US" sz="12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30</a:t>
                      </a:r>
                      <a:endParaRPr lang="zh-TW" sz="12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zh-TW" altLang="en-US"/>
                    </a:p>
                  </a:txBody>
                  <a:tcPr/>
                </a:tc>
                <a:tc>
                  <a:txBody>
                    <a:bodyPr/>
                    <a:lstStyle/>
                    <a:p>
                      <a:pPr>
                        <a:spcBef>
                          <a:spcPts val="300"/>
                        </a:spcBef>
                        <a:spcAft>
                          <a:spcPts val="0"/>
                        </a:spcAft>
                      </a:pPr>
                      <a:r>
                        <a:rPr lang="zh-TW" sz="1200" b="1"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同校、</a:t>
                      </a:r>
                      <a:r>
                        <a:rPr lang="en-US" sz="1200" b="1"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2</a:t>
                      </a:r>
                      <a:r>
                        <a:rPr lang="zh-TW" sz="1200" b="1"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個以上科別</a:t>
                      </a:r>
                      <a:r>
                        <a:rPr lang="zh-TW" sz="1200" b="1" kern="1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連續選填</a:t>
                      </a:r>
                      <a:r>
                        <a:rPr lang="zh-TW" sz="1200" b="1"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，視為同一個志願</a:t>
                      </a:r>
                      <a:endParaRPr lang="zh-TW" sz="12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xmlns="" val="3022346857"/>
                  </a:ext>
                </a:extLst>
              </a:tr>
              <a:tr h="730296">
                <a:tc rowSpan="2">
                  <a:txBody>
                    <a:bodyPr/>
                    <a:lstStyle/>
                    <a:p>
                      <a:pPr algn="ctr">
                        <a:spcAft>
                          <a:spcPts val="0"/>
                        </a:spcAft>
                      </a:pPr>
                      <a:r>
                        <a:rPr lang="zh-TW" sz="2000" kern="100" dirty="0">
                          <a:solidFill>
                            <a:srgbClr val="3333FF"/>
                          </a:solidFill>
                          <a:effectLst/>
                          <a:latin typeface="標楷體" panose="03000509000000000000" pitchFamily="65" charset="-120"/>
                          <a:ea typeface="標楷體" panose="03000509000000000000" pitchFamily="65" charset="-120"/>
                          <a:cs typeface="Times New Roman" panose="02020603050405020304" pitchFamily="18" charset="0"/>
                        </a:rPr>
                        <a:t>多元</a:t>
                      </a:r>
                    </a:p>
                    <a:p>
                      <a:pPr algn="ctr">
                        <a:spcAft>
                          <a:spcPts val="0"/>
                        </a:spcAft>
                      </a:pPr>
                      <a:r>
                        <a:rPr lang="zh-TW" sz="2000" kern="100" dirty="0" smtClean="0">
                          <a:solidFill>
                            <a:srgbClr val="3333FF"/>
                          </a:solidFill>
                          <a:effectLst/>
                          <a:latin typeface="標楷體" panose="03000509000000000000" pitchFamily="65" charset="-120"/>
                          <a:ea typeface="標楷體" panose="03000509000000000000" pitchFamily="65" charset="-120"/>
                          <a:cs typeface="Times New Roman" panose="02020603050405020304" pitchFamily="18" charset="0"/>
                        </a:rPr>
                        <a:t>學習</a:t>
                      </a:r>
                      <a:endParaRPr lang="en-US" altLang="zh-TW" sz="2000" kern="100" dirty="0" smtClean="0">
                        <a:solidFill>
                          <a:srgbClr val="3333FF"/>
                        </a:solidFill>
                        <a:effectLst/>
                        <a:latin typeface="標楷體" panose="03000509000000000000" pitchFamily="65" charset="-120"/>
                        <a:ea typeface="標楷體" panose="03000509000000000000" pitchFamily="65" charset="-120"/>
                        <a:cs typeface="Times New Roman" panose="02020603050405020304" pitchFamily="18" charset="0"/>
                      </a:endParaRPr>
                    </a:p>
                    <a:p>
                      <a:pPr algn="ctr">
                        <a:spcAft>
                          <a:spcPts val="0"/>
                        </a:spcAft>
                      </a:pPr>
                      <a:r>
                        <a:rPr lang="zh-TW" sz="2000" kern="100" dirty="0" smtClean="0">
                          <a:solidFill>
                            <a:srgbClr val="3333FF"/>
                          </a:solidFill>
                          <a:effectLst/>
                          <a:latin typeface="標楷體" panose="03000509000000000000" pitchFamily="65" charset="-120"/>
                          <a:ea typeface="標楷體" panose="03000509000000000000" pitchFamily="65" charset="-120"/>
                          <a:cs typeface="Times New Roman" panose="02020603050405020304" pitchFamily="18" charset="0"/>
                        </a:rPr>
                        <a:t>表現</a:t>
                      </a:r>
                      <a:endParaRPr lang="zh-TW" sz="2000" kern="100" dirty="0">
                        <a:solidFill>
                          <a:srgbClr val="3333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000" b="1" kern="100" dirty="0">
                          <a:solidFill>
                            <a:srgbClr val="3333FF"/>
                          </a:solidFill>
                          <a:effectLst/>
                          <a:latin typeface="標楷體" panose="03000509000000000000" pitchFamily="65" charset="-120"/>
                          <a:ea typeface="標楷體" panose="03000509000000000000" pitchFamily="65" charset="-120"/>
                          <a:cs typeface="Times New Roman" panose="02020603050405020304" pitchFamily="18" charset="0"/>
                        </a:rPr>
                        <a:t>36</a:t>
                      </a:r>
                      <a:r>
                        <a:rPr lang="zh-TW" altLang="en-US" sz="2000" b="1" kern="100" dirty="0">
                          <a:solidFill>
                            <a:srgbClr val="3333FF"/>
                          </a:solidFill>
                          <a:effectLst/>
                          <a:latin typeface="標楷體" panose="03000509000000000000" pitchFamily="65" charset="-120"/>
                          <a:ea typeface="標楷體" panose="03000509000000000000" pitchFamily="65" charset="-120"/>
                          <a:cs typeface="Times New Roman" panose="02020603050405020304" pitchFamily="18" charset="0"/>
                        </a:rPr>
                        <a:t>分</a:t>
                      </a:r>
                      <a:endParaRPr lang="zh-TW" sz="20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4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均衡學習</a:t>
                      </a:r>
                      <a:endParaRPr lang="zh-TW" altLang="en-US" sz="1400" b="1" kern="100" dirty="0">
                        <a:solidFill>
                          <a:srgbClr val="3333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spcAft>
                          <a:spcPts val="0"/>
                        </a:spcAft>
                      </a:pPr>
                      <a:r>
                        <a:rPr 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上限</a:t>
                      </a:r>
                      <a:r>
                        <a:rPr 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21</a:t>
                      </a:r>
                      <a:r>
                        <a:rPr 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分</a:t>
                      </a: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5">
                  <a:txBody>
                    <a:bodyPr/>
                    <a:lstStyle/>
                    <a:p>
                      <a:pPr algn="ctr">
                        <a:spcAft>
                          <a:spcPts val="0"/>
                        </a:spcAft>
                      </a:pPr>
                      <a:r>
                        <a:rPr lang="en-US"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7</a:t>
                      </a: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分</a:t>
                      </a:r>
                    </a:p>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符合</a:t>
                      </a:r>
                      <a:r>
                        <a:rPr lang="en-US"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1</a:t>
                      </a: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個領域</a:t>
                      </a: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tc>
                <a:tc hMerge="1">
                  <a:txBody>
                    <a:bodyPr/>
                    <a:lstStyle/>
                    <a:p>
                      <a:pPr algn="ctr">
                        <a:spcAft>
                          <a:spcPts val="0"/>
                        </a:spcAft>
                      </a:pPr>
                      <a:endParaRPr lang="zh-TW" sz="11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5">
                  <a:txBody>
                    <a:bodyPr/>
                    <a:lstStyle/>
                    <a:p>
                      <a:pPr algn="ctr">
                        <a:spcAft>
                          <a:spcPts val="0"/>
                        </a:spcAft>
                      </a:pPr>
                      <a:r>
                        <a:rPr lang="en-US" sz="18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0</a:t>
                      </a:r>
                      <a:r>
                        <a:rPr lang="zh-TW" sz="18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分</a:t>
                      </a:r>
                    </a:p>
                    <a:p>
                      <a:pPr algn="ctr">
                        <a:spcAft>
                          <a:spcPts val="0"/>
                        </a:spcAft>
                      </a:pPr>
                      <a:r>
                        <a:rPr lang="zh-TW" sz="18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未符合</a:t>
                      </a:r>
                      <a:endParaRPr lang="zh-TW" altLang="en-US" sz="1800" b="1" dirty="0">
                        <a:latin typeface="標楷體" panose="03000509000000000000" pitchFamily="65" charset="-120"/>
                        <a:ea typeface="標楷體" panose="03000509000000000000" pitchFamily="65" charset="-12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dirty="0"/>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a:txBody>
                    <a:bodyPr/>
                    <a:lstStyle/>
                    <a:p>
                      <a:pPr>
                        <a:spcAft>
                          <a:spcPts val="0"/>
                        </a:spcAft>
                      </a:pPr>
                      <a:r>
                        <a:rPr lang="zh-TW" sz="12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健體、藝文、綜合</a:t>
                      </a:r>
                      <a:r>
                        <a:rPr lang="zh-TW" sz="12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等</a:t>
                      </a:r>
                      <a:r>
                        <a:rPr lang="en-US" sz="12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3</a:t>
                      </a:r>
                      <a:r>
                        <a:rPr lang="zh-TW" sz="12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個領域</a:t>
                      </a:r>
                      <a:r>
                        <a:rPr lang="zh-TW" sz="1200" b="1" kern="1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前五學期</a:t>
                      </a:r>
                      <a:r>
                        <a:rPr lang="zh-TW" sz="12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平均及格</a:t>
                      </a:r>
                    </a:p>
                  </a:txBody>
                  <a:tcPr marL="60335" marR="60335"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xmlns="" val="3173229837"/>
                  </a:ext>
                </a:extLst>
              </a:tr>
              <a:tr h="730296">
                <a:tc vMerge="1">
                  <a:txBody>
                    <a:bodyPr/>
                    <a:lstStyle/>
                    <a:p>
                      <a:endParaRPr lang="zh-TW" altLang="en-US"/>
                    </a:p>
                  </a:txBody>
                  <a:tcPr>
                    <a:lnT w="12700" cap="flat" cmpd="sng" algn="ctr">
                      <a:solidFill>
                        <a:schemeClr val="tx1"/>
                      </a:solidFill>
                      <a:prstDash val="solid"/>
                      <a:round/>
                      <a:headEnd type="none" w="med" len="med"/>
                      <a:tailEnd type="none" w="med" len="med"/>
                    </a:lnT>
                  </a:tcPr>
                </a:tc>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4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服務學習</a:t>
                      </a:r>
                      <a:endParaRPr lang="zh-TW" altLang="en-US" sz="1400" b="1" kern="100" dirty="0">
                        <a:solidFill>
                          <a:srgbClr val="3333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上限</a:t>
                      </a:r>
                      <a:r>
                        <a:rPr 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15</a:t>
                      </a:r>
                      <a:r>
                        <a:rPr 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分</a:t>
                      </a:r>
                      <a:endParaRPr lang="zh-TW" altLang="en-US" sz="1400" b="1" dirty="0">
                        <a:latin typeface="標楷體" panose="03000509000000000000" pitchFamily="65" charset="-120"/>
                        <a:ea typeface="標楷體" panose="03000509000000000000" pitchFamily="65" charset="-12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10">
                  <a:txBody>
                    <a:bodyPr/>
                    <a:lstStyle/>
                    <a:p>
                      <a:pPr algn="ctr">
                        <a:spcAft>
                          <a:spcPts val="0"/>
                        </a:spcAft>
                      </a:pPr>
                      <a:r>
                        <a:rPr lang="en-US"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5</a:t>
                      </a: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分</a:t>
                      </a:r>
                    </a:p>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每學期服務滿</a:t>
                      </a:r>
                      <a:r>
                        <a:rPr lang="en-US"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6</a:t>
                      </a: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小時以上</a:t>
                      </a:r>
                      <a:endParaRPr lang="zh-TW" altLang="en-US" sz="1800" dirty="0">
                        <a:latin typeface="標楷體" panose="03000509000000000000" pitchFamily="65" charset="-120"/>
                        <a:ea typeface="標楷體" panose="03000509000000000000" pitchFamily="65" charset="-12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spcAft>
                          <a:spcPts val="0"/>
                        </a:spcAft>
                      </a:pPr>
                      <a:r>
                        <a:rPr lang="en-US" sz="12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a:t>
                      </a:r>
                      <a:r>
                        <a:rPr lang="zh-TW" sz="12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由國中認證</a:t>
                      </a:r>
                    </a:p>
                    <a:p>
                      <a:pPr>
                        <a:spcAft>
                          <a:spcPts val="0"/>
                        </a:spcAft>
                      </a:pPr>
                      <a:r>
                        <a:rPr lang="en-US" sz="1200" b="1"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2.</a:t>
                      </a:r>
                      <a:r>
                        <a:rPr lang="zh-TW" sz="1200" b="1" kern="100"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採計</a:t>
                      </a:r>
                      <a:r>
                        <a:rPr lang="zh-TW" sz="1200" b="1" kern="100"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前五學期</a:t>
                      </a:r>
                      <a:endParaRPr lang="zh-TW" altLang="en-US" b="1" dirty="0">
                        <a:solidFill>
                          <a:srgbClr val="3333FF"/>
                        </a:solidFill>
                        <a:latin typeface="標楷體" panose="03000509000000000000" pitchFamily="65" charset="-120"/>
                        <a:ea typeface="標楷體" panose="03000509000000000000" pitchFamily="65" charset="-120"/>
                      </a:endParaRPr>
                    </a:p>
                  </a:txBody>
                  <a:tcPr marL="60335" marR="60335"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xmlns="" val="1790036864"/>
                  </a:ext>
                </a:extLst>
              </a:tr>
              <a:tr h="804426">
                <a:tc rowSpan="2">
                  <a:txBody>
                    <a:bodyPr/>
                    <a:lstStyle/>
                    <a:p>
                      <a:pPr algn="ctr">
                        <a:spcAft>
                          <a:spcPts val="0"/>
                        </a:spcAft>
                      </a:pPr>
                      <a:r>
                        <a:rPr lang="zh-TW" sz="2000" kern="100" dirty="0">
                          <a:solidFill>
                            <a:srgbClr val="3333FF"/>
                          </a:solidFill>
                          <a:effectLst/>
                          <a:latin typeface="標楷體" panose="03000509000000000000" pitchFamily="65" charset="-120"/>
                          <a:ea typeface="標楷體" panose="03000509000000000000" pitchFamily="65" charset="-120"/>
                          <a:cs typeface="Times New Roman" panose="02020603050405020304" pitchFamily="18" charset="0"/>
                        </a:rPr>
                        <a:t>國中</a:t>
                      </a:r>
                    </a:p>
                    <a:p>
                      <a:pPr algn="ctr">
                        <a:spcAft>
                          <a:spcPts val="0"/>
                        </a:spcAft>
                      </a:pPr>
                      <a:r>
                        <a:rPr lang="zh-TW" sz="2000" kern="100" dirty="0" smtClean="0">
                          <a:solidFill>
                            <a:srgbClr val="3333FF"/>
                          </a:solidFill>
                          <a:effectLst/>
                          <a:latin typeface="標楷體" panose="03000509000000000000" pitchFamily="65" charset="-120"/>
                          <a:ea typeface="標楷體" panose="03000509000000000000" pitchFamily="65" charset="-120"/>
                          <a:cs typeface="Times New Roman" panose="02020603050405020304" pitchFamily="18" charset="0"/>
                        </a:rPr>
                        <a:t>教育</a:t>
                      </a:r>
                      <a:endParaRPr lang="en-US" altLang="zh-TW" sz="2000" kern="100" dirty="0" smtClean="0">
                        <a:solidFill>
                          <a:srgbClr val="3333FF"/>
                        </a:solidFill>
                        <a:effectLst/>
                        <a:latin typeface="標楷體" panose="03000509000000000000" pitchFamily="65" charset="-120"/>
                        <a:ea typeface="標楷體" panose="03000509000000000000" pitchFamily="65" charset="-120"/>
                        <a:cs typeface="Times New Roman" panose="02020603050405020304" pitchFamily="18" charset="0"/>
                      </a:endParaRPr>
                    </a:p>
                    <a:p>
                      <a:pPr algn="ctr">
                        <a:spcAft>
                          <a:spcPts val="0"/>
                        </a:spcAft>
                      </a:pPr>
                      <a:r>
                        <a:rPr lang="zh-TW" sz="2000" kern="100" dirty="0" smtClean="0">
                          <a:solidFill>
                            <a:srgbClr val="3333FF"/>
                          </a:solidFill>
                          <a:effectLst/>
                          <a:latin typeface="標楷體" panose="03000509000000000000" pitchFamily="65" charset="-120"/>
                          <a:ea typeface="標楷體" panose="03000509000000000000" pitchFamily="65" charset="-120"/>
                          <a:cs typeface="Times New Roman" panose="02020603050405020304" pitchFamily="18" charset="0"/>
                        </a:rPr>
                        <a:t>會考</a:t>
                      </a:r>
                      <a:endParaRPr lang="zh-TW" sz="2000" kern="100" dirty="0">
                        <a:solidFill>
                          <a:srgbClr val="3333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rowSpan="2">
                  <a:txBody>
                    <a:bodyPr/>
                    <a:lstStyle/>
                    <a:p>
                      <a:pPr algn="ctr">
                        <a:spcAft>
                          <a:spcPts val="0"/>
                        </a:spcAft>
                      </a:pPr>
                      <a:r>
                        <a:rPr lang="en-US" altLang="zh-TW" sz="2000" b="1" kern="100" dirty="0">
                          <a:solidFill>
                            <a:srgbClr val="3333FF"/>
                          </a:solidFill>
                          <a:effectLst/>
                          <a:latin typeface="標楷體" panose="03000509000000000000" pitchFamily="65" charset="-120"/>
                          <a:ea typeface="標楷體" panose="03000509000000000000" pitchFamily="65" charset="-120"/>
                          <a:cs typeface="Times New Roman" panose="02020603050405020304" pitchFamily="18" charset="0"/>
                        </a:rPr>
                        <a:t>36</a:t>
                      </a:r>
                      <a:r>
                        <a:rPr lang="zh-TW" altLang="en-US" sz="2000" b="1" kern="100" dirty="0">
                          <a:solidFill>
                            <a:srgbClr val="3333FF"/>
                          </a:solidFill>
                          <a:effectLst/>
                          <a:latin typeface="標楷體" panose="03000509000000000000" pitchFamily="65" charset="-120"/>
                          <a:ea typeface="標楷體" panose="03000509000000000000" pitchFamily="65" charset="-120"/>
                          <a:cs typeface="Times New Roman" panose="02020603050405020304" pitchFamily="18" charset="0"/>
                        </a:rPr>
                        <a:t>分</a:t>
                      </a:r>
                      <a:endParaRPr lang="zh-TW" sz="20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4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五科</a:t>
                      </a:r>
                      <a:endParaRPr lang="zh-TW" altLang="en-US" sz="1400" b="1" kern="100" dirty="0">
                        <a:solidFill>
                          <a:srgbClr val="3333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上限</a:t>
                      </a:r>
                      <a:r>
                        <a:rPr 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35</a:t>
                      </a:r>
                      <a:r>
                        <a:rPr 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分</a:t>
                      </a: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en-US" sz="14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7</a:t>
                      </a:r>
                      <a:r>
                        <a:rPr lang="zh-TW" sz="14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分</a:t>
                      </a:r>
                    </a:p>
                    <a:p>
                      <a:pPr algn="ctr">
                        <a:spcAft>
                          <a:spcPts val="0"/>
                        </a:spcAft>
                      </a:pPr>
                      <a:r>
                        <a:rPr lang="en-US" sz="14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A++</a:t>
                      </a:r>
                      <a:endParaRPr lang="zh-TW" sz="14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a:spcAft>
                          <a:spcPts val="0"/>
                        </a:spcAft>
                      </a:pPr>
                      <a:r>
                        <a:rPr 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6</a:t>
                      </a:r>
                      <a:r>
                        <a:rPr 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分</a:t>
                      </a:r>
                    </a:p>
                    <a:p>
                      <a:pPr algn="ctr">
                        <a:spcAft>
                          <a:spcPts val="0"/>
                        </a:spcAft>
                      </a:pPr>
                      <a:r>
                        <a:rPr 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a:t>
                      </a:r>
                      <a:endParaRPr lang="zh-TW" altLang="en-US" sz="1400" b="1" dirty="0">
                        <a:latin typeface="標楷體" panose="03000509000000000000" pitchFamily="65" charset="-120"/>
                        <a:ea typeface="標楷體" panose="03000509000000000000" pitchFamily="65" charset="-12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hMerge="1">
                  <a:txBody>
                    <a:bodyPr/>
                    <a:lstStyle/>
                    <a:p>
                      <a:pPr algn="ctr">
                        <a:spcAft>
                          <a:spcPts val="0"/>
                        </a:spcAft>
                      </a:pPr>
                      <a:r>
                        <a:rPr lang="en-US" sz="1300" kern="100" dirty="0">
                          <a:solidFill>
                            <a:schemeClr val="tx1"/>
                          </a:solidFill>
                          <a:effectLst/>
                          <a:latin typeface="Times New Roman" panose="02020603050405020304" pitchFamily="18" charset="0"/>
                          <a:cs typeface="Times New Roman" panose="02020603050405020304" pitchFamily="18" charset="0"/>
                        </a:rPr>
                        <a:t>5</a:t>
                      </a:r>
                      <a:r>
                        <a:rPr lang="zh-TW" sz="1300" kern="100" dirty="0">
                          <a:solidFill>
                            <a:schemeClr val="tx1"/>
                          </a:solidFill>
                          <a:effectLst/>
                          <a:latin typeface="Times New Roman" panose="02020603050405020304" pitchFamily="18" charset="0"/>
                          <a:cs typeface="Times New Roman" panose="02020603050405020304" pitchFamily="18" charset="0"/>
                        </a:rPr>
                        <a:t>分</a:t>
                      </a:r>
                    </a:p>
                    <a:p>
                      <a:pPr algn="ctr">
                        <a:spcAft>
                          <a:spcPts val="0"/>
                        </a:spcAft>
                      </a:pPr>
                      <a:r>
                        <a:rPr lang="en-US" sz="1300" kern="100" dirty="0">
                          <a:solidFill>
                            <a:schemeClr val="tx1"/>
                          </a:solidFill>
                          <a:effectLst/>
                          <a:latin typeface="Times New Roman" panose="02020603050405020304" pitchFamily="18" charset="0"/>
                          <a:cs typeface="Times New Roman" panose="02020603050405020304" pitchFamily="18" charset="0"/>
                        </a:rPr>
                        <a:t>A</a:t>
                      </a:r>
                      <a:endParaRPr lang="zh-TW" sz="13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5</a:t>
                      </a:r>
                      <a:r>
                        <a:rPr 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分</a:t>
                      </a:r>
                    </a:p>
                    <a:p>
                      <a:pPr algn="ctr">
                        <a:spcAft>
                          <a:spcPts val="0"/>
                        </a:spcAft>
                      </a:pPr>
                      <a:r>
                        <a:rPr 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a:t>
                      </a:r>
                      <a:endParaRPr 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gridSpan="2">
                  <a:txBody>
                    <a:bodyPr/>
                    <a:lstStyle/>
                    <a:p>
                      <a:pPr algn="ctr">
                        <a:spcAft>
                          <a:spcPts val="0"/>
                        </a:spcAft>
                      </a:pPr>
                      <a:r>
                        <a:rPr 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4</a:t>
                      </a:r>
                      <a:r>
                        <a:rPr 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分</a:t>
                      </a:r>
                    </a:p>
                    <a:p>
                      <a:pPr algn="ctr">
                        <a:spcAft>
                          <a:spcPts val="0"/>
                        </a:spcAft>
                      </a:pPr>
                      <a:r>
                        <a:rPr 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B++</a:t>
                      </a:r>
                      <a:endParaRPr 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hMerge="1">
                  <a:txBody>
                    <a:bodyPr/>
                    <a:lstStyle/>
                    <a:p>
                      <a:pPr algn="ctr">
                        <a:spcAft>
                          <a:spcPts val="0"/>
                        </a:spcAft>
                      </a:pPr>
                      <a:r>
                        <a:rPr lang="en-US" sz="1300" kern="100" dirty="0">
                          <a:solidFill>
                            <a:schemeClr val="tx1"/>
                          </a:solidFill>
                          <a:effectLst/>
                          <a:latin typeface="Times New Roman" panose="02020603050405020304" pitchFamily="18" charset="0"/>
                          <a:cs typeface="Times New Roman" panose="02020603050405020304" pitchFamily="18" charset="0"/>
                        </a:rPr>
                        <a:t>3</a:t>
                      </a:r>
                      <a:r>
                        <a:rPr lang="zh-TW" sz="1300" kern="100" dirty="0">
                          <a:solidFill>
                            <a:schemeClr val="tx1"/>
                          </a:solidFill>
                          <a:effectLst/>
                          <a:latin typeface="Times New Roman" panose="02020603050405020304" pitchFamily="18" charset="0"/>
                          <a:cs typeface="Times New Roman" panose="02020603050405020304" pitchFamily="18" charset="0"/>
                        </a:rPr>
                        <a:t>分</a:t>
                      </a:r>
                    </a:p>
                    <a:p>
                      <a:pPr algn="ctr">
                        <a:spcAft>
                          <a:spcPts val="0"/>
                        </a:spcAft>
                      </a:pPr>
                      <a:r>
                        <a:rPr lang="en-US" sz="1300" kern="100" dirty="0">
                          <a:solidFill>
                            <a:schemeClr val="tx1"/>
                          </a:solidFill>
                          <a:effectLst/>
                          <a:latin typeface="Times New Roman" panose="02020603050405020304" pitchFamily="18" charset="0"/>
                          <a:cs typeface="Times New Roman" panose="02020603050405020304" pitchFamily="18" charset="0"/>
                        </a:rPr>
                        <a:t>B+</a:t>
                      </a:r>
                      <a:endParaRPr lang="zh-TW" sz="13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3</a:t>
                      </a:r>
                      <a:r>
                        <a:rPr 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分</a:t>
                      </a:r>
                    </a:p>
                    <a:p>
                      <a:pPr algn="ctr">
                        <a:spcAft>
                          <a:spcPts val="0"/>
                        </a:spcAft>
                      </a:pPr>
                      <a:r>
                        <a:rPr 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B+</a:t>
                      </a:r>
                      <a:endParaRPr 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gridSpan="2">
                  <a:txBody>
                    <a:bodyPr/>
                    <a:lstStyle/>
                    <a:p>
                      <a:pPr algn="ctr">
                        <a:spcAft>
                          <a:spcPts val="0"/>
                        </a:spcAft>
                      </a:pPr>
                      <a:r>
                        <a:rPr 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2</a:t>
                      </a:r>
                      <a:r>
                        <a:rPr 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分</a:t>
                      </a:r>
                    </a:p>
                    <a:p>
                      <a:pPr algn="ctr">
                        <a:spcAft>
                          <a:spcPts val="0"/>
                        </a:spcAft>
                      </a:pPr>
                      <a:r>
                        <a:rPr 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B</a:t>
                      </a:r>
                      <a:endParaRPr 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hMerge="1">
                  <a:txBody>
                    <a:bodyPr/>
                    <a:lstStyle/>
                    <a:p>
                      <a:pPr algn="ctr">
                        <a:spcAft>
                          <a:spcPts val="0"/>
                        </a:spcAft>
                      </a:pPr>
                      <a:r>
                        <a:rPr lang="en-US" sz="1300" kern="100">
                          <a:solidFill>
                            <a:schemeClr val="tx1"/>
                          </a:solidFill>
                          <a:effectLst/>
                          <a:latin typeface="Times New Roman" panose="02020603050405020304" pitchFamily="18" charset="0"/>
                          <a:cs typeface="Times New Roman" panose="02020603050405020304" pitchFamily="18" charset="0"/>
                        </a:rPr>
                        <a:t>2</a:t>
                      </a:r>
                      <a:r>
                        <a:rPr lang="zh-TW" sz="1300" kern="100">
                          <a:solidFill>
                            <a:schemeClr val="tx1"/>
                          </a:solidFill>
                          <a:effectLst/>
                          <a:latin typeface="Times New Roman" panose="02020603050405020304" pitchFamily="18" charset="0"/>
                          <a:cs typeface="Times New Roman" panose="02020603050405020304" pitchFamily="18" charset="0"/>
                        </a:rPr>
                        <a:t>分</a:t>
                      </a:r>
                    </a:p>
                    <a:p>
                      <a:pPr algn="ctr">
                        <a:spcAft>
                          <a:spcPts val="0"/>
                        </a:spcAft>
                      </a:pPr>
                      <a:r>
                        <a:rPr lang="en-US" sz="1300" kern="100">
                          <a:solidFill>
                            <a:schemeClr val="tx1"/>
                          </a:solidFill>
                          <a:effectLst/>
                          <a:latin typeface="Times New Roman" panose="02020603050405020304" pitchFamily="18" charset="0"/>
                          <a:cs typeface="Times New Roman" panose="02020603050405020304" pitchFamily="18" charset="0"/>
                        </a:rPr>
                        <a:t>B</a:t>
                      </a:r>
                      <a:endParaRPr lang="zh-TW" altLang="en-US"/>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a:t>
                      </a:r>
                      <a:r>
                        <a:rPr 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分</a:t>
                      </a:r>
                    </a:p>
                    <a:p>
                      <a:pPr algn="ctr">
                        <a:spcAft>
                          <a:spcPts val="0"/>
                        </a:spcAft>
                      </a:pPr>
                      <a:r>
                        <a:rPr 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C</a:t>
                      </a:r>
                      <a:endParaRPr 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spcAft>
                          <a:spcPts val="0"/>
                        </a:spcAft>
                      </a:pPr>
                      <a:r>
                        <a:rPr lang="zh-TW" sz="13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國</a:t>
                      </a:r>
                      <a:r>
                        <a:rPr lang="zh-TW" altLang="en-US" sz="13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文</a:t>
                      </a:r>
                      <a:r>
                        <a:rPr lang="zh-TW" sz="13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、數</a:t>
                      </a:r>
                      <a:r>
                        <a:rPr lang="zh-TW" altLang="en-US" sz="13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學</a:t>
                      </a:r>
                      <a:r>
                        <a:rPr lang="zh-TW" sz="13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、英</a:t>
                      </a:r>
                      <a:r>
                        <a:rPr lang="zh-TW" altLang="en-US" sz="13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語</a:t>
                      </a:r>
                      <a:r>
                        <a:rPr lang="zh-TW" sz="13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、社</a:t>
                      </a:r>
                      <a:r>
                        <a:rPr lang="zh-TW" altLang="en-US" sz="13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會</a:t>
                      </a:r>
                      <a:r>
                        <a:rPr lang="zh-TW" sz="13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、自</a:t>
                      </a:r>
                      <a:r>
                        <a:rPr lang="zh-TW" altLang="en-US" sz="13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然</a:t>
                      </a:r>
                      <a:r>
                        <a:rPr lang="zh-TW" sz="13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等</a:t>
                      </a:r>
                      <a:r>
                        <a:rPr lang="en-US" sz="13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5</a:t>
                      </a:r>
                      <a:r>
                        <a:rPr lang="zh-TW" sz="13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個學科</a:t>
                      </a:r>
                    </a:p>
                  </a:txBody>
                  <a:tcPr marL="60335" marR="60335"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xmlns="" val="630945233"/>
                  </a:ext>
                </a:extLst>
              </a:tr>
              <a:tr h="804426">
                <a:tc vMerge="1">
                  <a:txBody>
                    <a:bodyPr/>
                    <a:lstStyle/>
                    <a:p>
                      <a:endParaRPr lang="zh-TW" altLang="en-US"/>
                    </a:p>
                  </a:txBody>
                  <a:tcPr>
                    <a:lnT w="12700" cap="flat" cmpd="sng" algn="ctr">
                      <a:solidFill>
                        <a:schemeClr val="tx1"/>
                      </a:solidFill>
                      <a:prstDash val="solid"/>
                      <a:round/>
                      <a:headEnd type="none" w="med" len="med"/>
                      <a:tailEnd type="none" w="med" len="med"/>
                    </a:lnT>
                  </a:tcPr>
                </a:tc>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4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寫作測驗</a:t>
                      </a:r>
                      <a:endParaRPr lang="zh-TW" altLang="en-US" sz="1400" b="1" kern="100" dirty="0">
                        <a:solidFill>
                          <a:srgbClr val="3333FF"/>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上限</a:t>
                      </a:r>
                      <a:r>
                        <a:rPr 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a:t>
                      </a:r>
                      <a:r>
                        <a:rPr 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分</a:t>
                      </a:r>
                      <a:endParaRPr lang="zh-TW" altLang="en-US" sz="1400" b="1" dirty="0">
                        <a:latin typeface="標楷體" panose="03000509000000000000" pitchFamily="65" charset="-120"/>
                        <a:ea typeface="標楷體" panose="03000509000000000000" pitchFamily="65" charset="-12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spcAft>
                          <a:spcPts val="0"/>
                        </a:spcAft>
                      </a:pPr>
                      <a:r>
                        <a:rPr lang="en-US" sz="14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1</a:t>
                      </a:r>
                      <a:r>
                        <a:rPr lang="zh-TW" sz="14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分</a:t>
                      </a:r>
                    </a:p>
                    <a:p>
                      <a:pPr algn="ctr">
                        <a:spcAft>
                          <a:spcPts val="0"/>
                        </a:spcAft>
                      </a:pPr>
                      <a:r>
                        <a:rPr lang="zh-TW" sz="14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六級分</a:t>
                      </a:r>
                      <a:endParaRPr lang="zh-TW" altLang="en-US" sz="1400" b="1" dirty="0">
                        <a:latin typeface="標楷體" panose="03000509000000000000" pitchFamily="65" charset="-120"/>
                        <a:ea typeface="標楷體" panose="03000509000000000000" pitchFamily="65" charset="-12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2">
                  <a:txBody>
                    <a:bodyPr/>
                    <a:lstStyle/>
                    <a:p>
                      <a:pPr algn="ctr">
                        <a:spcAft>
                          <a:spcPts val="0"/>
                        </a:spcAft>
                      </a:pPr>
                      <a:r>
                        <a:rPr 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0.8</a:t>
                      </a:r>
                      <a:r>
                        <a:rPr 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分</a:t>
                      </a:r>
                    </a:p>
                    <a:p>
                      <a:pPr marL="0" algn="ctr" defTabSz="914400" rtl="0" eaLnBrk="1" latinLnBrk="0" hangingPunct="1">
                        <a:spcAft>
                          <a:spcPts val="0"/>
                        </a:spcAft>
                      </a:pPr>
                      <a:r>
                        <a:rPr lang="zh-TW" alt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五級分</a:t>
                      </a:r>
                      <a:endParaRPr lang="zh-TW" altLang="en-US" sz="1400" b="1" dirty="0">
                        <a:latin typeface="標楷體" panose="03000509000000000000" pitchFamily="65" charset="-120"/>
                        <a:ea typeface="標楷體" panose="03000509000000000000" pitchFamily="65" charset="-12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a:txBody>
                    <a:bodyPr/>
                    <a:lstStyle/>
                    <a:p>
                      <a:pPr algn="ctr">
                        <a:spcAft>
                          <a:spcPts val="0"/>
                        </a:spcAft>
                      </a:pPr>
                      <a:r>
                        <a:rPr 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0.6</a:t>
                      </a:r>
                      <a:r>
                        <a:rPr 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分</a:t>
                      </a:r>
                    </a:p>
                    <a:p>
                      <a:pPr marL="0" algn="ctr" defTabSz="914400" rtl="0" eaLnBrk="1" latinLnBrk="0" hangingPunct="1">
                        <a:spcAft>
                          <a:spcPts val="0"/>
                        </a:spcAft>
                      </a:pPr>
                      <a:r>
                        <a:rPr lang="zh-TW" alt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四級分</a:t>
                      </a:r>
                      <a:endParaRPr lang="zh-TW" altLang="en-US" sz="1400" b="1" dirty="0">
                        <a:latin typeface="標楷體" panose="03000509000000000000" pitchFamily="65" charset="-120"/>
                        <a:ea typeface="標楷體" panose="03000509000000000000" pitchFamily="65" charset="-12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gridSpan="2">
                  <a:txBody>
                    <a:bodyPr/>
                    <a:lstStyle/>
                    <a:p>
                      <a:pPr marL="0" algn="ctr" defTabSz="914400" rtl="0" eaLnBrk="1" latinLnBrk="0" hangingPunct="1">
                        <a:spcAft>
                          <a:spcPts val="0"/>
                        </a:spcAft>
                      </a:pPr>
                      <a:r>
                        <a:rPr 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0.4</a:t>
                      </a:r>
                      <a:r>
                        <a:rPr lang="zh-TW" alt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分</a:t>
                      </a:r>
                      <a:endParaRPr lang="en-US" alt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p>
                      <a:pPr marL="0" algn="ctr" defTabSz="914400" rtl="0" eaLnBrk="1" latinLnBrk="0" hangingPunct="1">
                        <a:spcAft>
                          <a:spcPts val="0"/>
                        </a:spcAft>
                      </a:pPr>
                      <a:r>
                        <a:rPr lang="zh-TW" alt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三級分</a:t>
                      </a:r>
                      <a:endParaRPr lang="zh-TW" altLang="en-US" sz="1400" b="1" dirty="0">
                        <a:latin typeface="標楷體" panose="03000509000000000000" pitchFamily="65" charset="-120"/>
                        <a:ea typeface="標楷體" panose="03000509000000000000" pitchFamily="65" charset="-12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a:txBody>
                    <a:bodyPr/>
                    <a:lstStyle/>
                    <a:p>
                      <a:pPr algn="ctr">
                        <a:spcAft>
                          <a:spcPts val="0"/>
                        </a:spcAft>
                      </a:pPr>
                      <a:r>
                        <a:rPr 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0.2</a:t>
                      </a:r>
                      <a:r>
                        <a:rPr lang="zh-TW"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分</a:t>
                      </a:r>
                    </a:p>
                    <a:p>
                      <a:pPr marL="0" algn="ctr" defTabSz="914400" rtl="0" eaLnBrk="1" latinLnBrk="0" hangingPunct="1">
                        <a:spcAft>
                          <a:spcPts val="0"/>
                        </a:spcAft>
                      </a:pPr>
                      <a:r>
                        <a:rPr lang="zh-TW" alt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二級分</a:t>
                      </a:r>
                      <a:endParaRPr lang="zh-TW" altLang="en-US" sz="1400" b="1" dirty="0">
                        <a:latin typeface="標楷體" panose="03000509000000000000" pitchFamily="65" charset="-120"/>
                        <a:ea typeface="標楷體" panose="03000509000000000000" pitchFamily="65" charset="-12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gridSpan="2">
                  <a:txBody>
                    <a:bodyPr/>
                    <a:lstStyle/>
                    <a:p>
                      <a:pPr marL="0" algn="ctr" defTabSz="914400" rtl="0" eaLnBrk="1" latinLnBrk="0" hangingPunct="1">
                        <a:spcAft>
                          <a:spcPts val="0"/>
                        </a:spcAft>
                      </a:pPr>
                      <a:r>
                        <a:rPr 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0.1</a:t>
                      </a:r>
                      <a:r>
                        <a:rPr lang="zh-TW" alt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分</a:t>
                      </a:r>
                    </a:p>
                    <a:p>
                      <a:pPr marL="0" algn="ctr" defTabSz="914400" rtl="0" eaLnBrk="1" latinLnBrk="0" hangingPunct="1">
                        <a:spcAft>
                          <a:spcPts val="0"/>
                        </a:spcAft>
                      </a:pPr>
                      <a:r>
                        <a:rPr lang="zh-TW" altLang="en-US" sz="1400"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一級分</a:t>
                      </a:r>
                      <a:endParaRPr lang="zh-TW" altLang="en-US" sz="1400" b="1" dirty="0">
                        <a:latin typeface="標楷體" panose="03000509000000000000" pitchFamily="65" charset="-120"/>
                        <a:ea typeface="標楷體" panose="03000509000000000000" pitchFamily="65" charset="-12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a:txBody>
                    <a:bodyPr/>
                    <a:lstStyle/>
                    <a:p>
                      <a:endParaRPr lang="zh-TW" altLang="en-US" b="1" dirty="0">
                        <a:latin typeface="標楷體" panose="03000509000000000000" pitchFamily="65" charset="-120"/>
                        <a:ea typeface="標楷體" panose="03000509000000000000" pitchFamily="65" charset="-12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r>
                        <a:rPr lang="en-US" sz="11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a:t>
                      </a:r>
                      <a:endParaRPr lang="zh-TW" altLang="en-US" dirty="0">
                        <a:latin typeface="標楷體" panose="03000509000000000000" pitchFamily="65" charset="-120"/>
                        <a:ea typeface="標楷體" panose="03000509000000000000" pitchFamily="65" charset="-120"/>
                      </a:endParaRPr>
                    </a:p>
                  </a:txBody>
                  <a:tcPr marL="60335" marR="60335"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xmlns="" val="312615349"/>
                  </a:ext>
                </a:extLst>
              </a:tr>
              <a:tr h="472928">
                <a:tc>
                  <a:txBody>
                    <a:bodyPr/>
                    <a:lstStyle/>
                    <a:p>
                      <a:pPr algn="ctr">
                        <a:spcAft>
                          <a:spcPts val="0"/>
                        </a:spcAft>
                      </a:pPr>
                      <a:r>
                        <a:rPr lang="zh-TW" sz="1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總積分</a:t>
                      </a:r>
                    </a:p>
                  </a:txBody>
                  <a:tcPr marL="60335" marR="603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gridSpan="13">
                  <a:txBody>
                    <a:bodyPr/>
                    <a:lstStyle/>
                    <a:p>
                      <a:pPr algn="ctr">
                        <a:spcAft>
                          <a:spcPts val="0"/>
                        </a:spcAft>
                      </a:pPr>
                      <a:r>
                        <a:rPr lang="en-US" sz="2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 108</a:t>
                      </a:r>
                      <a:r>
                        <a:rPr lang="zh-TW" sz="2800" b="1" kern="1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分</a:t>
                      </a: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hMerge="1">
                  <a:txBody>
                    <a:bodyPr/>
                    <a:lstStyle/>
                    <a:p>
                      <a:pPr algn="ctr">
                        <a:spcAft>
                          <a:spcPts val="0"/>
                        </a:spcAft>
                      </a:pPr>
                      <a:endParaRPr lang="zh-TW" sz="18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pPr algn="ctr">
                        <a:spcAft>
                          <a:spcPts val="0"/>
                        </a:spcAft>
                      </a:pPr>
                      <a:endParaRPr lang="zh-TW" sz="1800" b="1" kern="100" dirty="0">
                        <a:solidFill>
                          <a:srgbClr val="FF0000"/>
                        </a:solidFill>
                        <a:effectLst>
                          <a:outerShdw blurRad="38100" dist="38100" dir="2700000" algn="tl">
                            <a:srgbClr val="000000">
                              <a:alpha val="43137"/>
                            </a:srgbClr>
                          </a:outerShdw>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zh-TW" altLang="en-US"/>
                    </a:p>
                  </a:txBody>
                  <a:tcPr/>
                </a:tc>
                <a:tc>
                  <a:txBody>
                    <a:bodyPr/>
                    <a:lstStyle/>
                    <a:p>
                      <a:pPr>
                        <a:spcAft>
                          <a:spcPts val="0"/>
                        </a:spcAft>
                      </a:pPr>
                      <a:r>
                        <a:rPr lang="en-US" sz="1100" kern="100" dirty="0">
                          <a:solidFill>
                            <a:schemeClr val="tx1"/>
                          </a:solidFill>
                          <a:effectLst/>
                          <a:latin typeface="Times New Roman" panose="02020603050405020304" pitchFamily="18" charset="0"/>
                          <a:cs typeface="Times New Roman" panose="02020603050405020304" pitchFamily="18" charset="0"/>
                        </a:rPr>
                        <a:t> </a:t>
                      </a:r>
                      <a:endParaRPr lang="zh-TW" sz="1100" kern="100" dirty="0">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0335" marR="60335"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xmlns="" val="2036542456"/>
                  </a:ext>
                </a:extLst>
              </a:tr>
            </a:tbl>
          </a:graphicData>
        </a:graphic>
      </p:graphicFrame>
      <p:sp>
        <p:nvSpPr>
          <p:cNvPr id="4" name="矩形 3">
            <a:extLst>
              <a:ext uri="{FF2B5EF4-FFF2-40B4-BE49-F238E27FC236}">
                <a16:creationId xmlns:a16="http://schemas.microsoft.com/office/drawing/2014/main" xmlns="" id="{2441DCF4-34A0-4082-8BCB-D757C16B31F6}"/>
              </a:ext>
            </a:extLst>
          </p:cNvPr>
          <p:cNvSpPr/>
          <p:nvPr/>
        </p:nvSpPr>
        <p:spPr>
          <a:xfrm>
            <a:off x="414490" y="2132856"/>
            <a:ext cx="8264896" cy="792088"/>
          </a:xfrm>
          <a:prstGeom prst="rect">
            <a:avLst/>
          </a:prstGeom>
          <a:noFill/>
          <a:ln w="63500">
            <a:solidFill>
              <a:srgbClr val="9933FF"/>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xmlns="" id="{D94EC39E-A3D3-41F5-99EA-1D823DBAA48A}"/>
              </a:ext>
            </a:extLst>
          </p:cNvPr>
          <p:cNvSpPr/>
          <p:nvPr/>
        </p:nvSpPr>
        <p:spPr>
          <a:xfrm>
            <a:off x="414490" y="2910672"/>
            <a:ext cx="8264896" cy="1454431"/>
          </a:xfrm>
          <a:prstGeom prst="rect">
            <a:avLst/>
          </a:prstGeom>
          <a:noFill/>
          <a:ln w="63500">
            <a:solidFill>
              <a:srgbClr val="9933FF"/>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xmlns="" id="{E7869EE7-1D08-4955-A0A3-9ECF8B3019F6}"/>
              </a:ext>
            </a:extLst>
          </p:cNvPr>
          <p:cNvSpPr/>
          <p:nvPr/>
        </p:nvSpPr>
        <p:spPr>
          <a:xfrm>
            <a:off x="414490" y="4365102"/>
            <a:ext cx="8264896" cy="1584177"/>
          </a:xfrm>
          <a:prstGeom prst="rect">
            <a:avLst/>
          </a:prstGeom>
          <a:noFill/>
          <a:ln w="63500">
            <a:solidFill>
              <a:srgbClr val="9933FF"/>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xmlns="" id="{68F9DD0C-51F1-4847-8AAD-EF81368F87D9}"/>
              </a:ext>
            </a:extLst>
          </p:cNvPr>
          <p:cNvSpPr/>
          <p:nvPr/>
        </p:nvSpPr>
        <p:spPr>
          <a:xfrm>
            <a:off x="408226" y="2108603"/>
            <a:ext cx="1621610" cy="3840676"/>
          </a:xfrm>
          <a:prstGeom prst="rect">
            <a:avLst/>
          </a:prstGeom>
          <a:noFill/>
          <a:ln w="25400">
            <a:solidFill>
              <a:srgbClr val="FF00FF"/>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85682881"/>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a:defRPr/>
            </a:pPr>
            <a:fld id="{E82014DF-E2E3-41D4-A6D5-B6CD1EB70825}" type="datetime1">
              <a:rPr lang="zh-TW" altLang="en-US" smtClean="0"/>
              <a:pPr>
                <a:defRPr/>
              </a:pPr>
              <a:t>2021/3/5</a:t>
            </a:fld>
            <a:endParaRPr lang="en-US" altLang="zh-TW"/>
          </a:p>
        </p:txBody>
      </p:sp>
      <p:sp>
        <p:nvSpPr>
          <p:cNvPr id="3" name="頁尾版面配置區 2"/>
          <p:cNvSpPr>
            <a:spLocks noGrp="1"/>
          </p:cNvSpPr>
          <p:nvPr>
            <p:ph type="ftr" sz="quarter" idx="11"/>
          </p:nvPr>
        </p:nvSpPr>
        <p:spPr/>
        <p:txBody>
          <a:bodyPr/>
          <a:lstStyle/>
          <a:p>
            <a:r>
              <a:rPr lang="zh-TW" altLang="en-US" smtClean="0"/>
              <a:t>免試會考新趨勢&amp;技職教育十二年國教面面觀</a:t>
            </a:r>
            <a:endParaRPr lang="en-US" altLang="zh-TW"/>
          </a:p>
        </p:txBody>
      </p:sp>
      <p:sp>
        <p:nvSpPr>
          <p:cNvPr id="4" name="投影片編號版面配置區 3"/>
          <p:cNvSpPr>
            <a:spLocks noGrp="1"/>
          </p:cNvSpPr>
          <p:nvPr>
            <p:ph type="sldNum" sz="quarter" idx="12"/>
          </p:nvPr>
        </p:nvSpPr>
        <p:spPr/>
        <p:txBody>
          <a:bodyPr/>
          <a:lstStyle/>
          <a:p>
            <a:pPr>
              <a:defRPr/>
            </a:pPr>
            <a:fld id="{95DF18D5-A645-43E9-9A17-8BE5B0EED2C7}" type="slidenum">
              <a:rPr lang="en-US" altLang="zh-TW" smtClean="0"/>
              <a:pPr>
                <a:defRPr/>
              </a:pPr>
              <a:t>6</a:t>
            </a:fld>
            <a:endParaRPr lang="en-US" altLang="zh-TW"/>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7" name="直線接點 6"/>
          <p:cNvCxnSpPr/>
          <p:nvPr/>
        </p:nvCxnSpPr>
        <p:spPr>
          <a:xfrm>
            <a:off x="2195736" y="1091484"/>
            <a:ext cx="21602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9" name="直線接點 8"/>
          <p:cNvCxnSpPr/>
          <p:nvPr/>
        </p:nvCxnSpPr>
        <p:spPr>
          <a:xfrm>
            <a:off x="3491880" y="1484784"/>
            <a:ext cx="18002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1" name="直線接點 10"/>
          <p:cNvCxnSpPr/>
          <p:nvPr/>
        </p:nvCxnSpPr>
        <p:spPr>
          <a:xfrm>
            <a:off x="6444208" y="2780928"/>
            <a:ext cx="25922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5" name="直線接點 14"/>
          <p:cNvCxnSpPr/>
          <p:nvPr/>
        </p:nvCxnSpPr>
        <p:spPr>
          <a:xfrm>
            <a:off x="107504" y="3212976"/>
            <a:ext cx="259228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6" name="直線接點 15"/>
          <p:cNvCxnSpPr/>
          <p:nvPr/>
        </p:nvCxnSpPr>
        <p:spPr>
          <a:xfrm>
            <a:off x="5580112" y="3230079"/>
            <a:ext cx="3456384" cy="0"/>
          </a:xfrm>
          <a:prstGeom prst="line">
            <a:avLst/>
          </a:prstGeom>
          <a:ln>
            <a:solidFill>
              <a:srgbClr val="3333FF"/>
            </a:solidFill>
          </a:ln>
        </p:spPr>
        <p:style>
          <a:lnRef idx="3">
            <a:schemeClr val="dk1"/>
          </a:lnRef>
          <a:fillRef idx="0">
            <a:schemeClr val="dk1"/>
          </a:fillRef>
          <a:effectRef idx="2">
            <a:schemeClr val="dk1"/>
          </a:effectRef>
          <a:fontRef idx="minor">
            <a:schemeClr val="tx1"/>
          </a:fontRef>
        </p:style>
      </p:cxnSp>
      <p:cxnSp>
        <p:nvCxnSpPr>
          <p:cNvPr id="18" name="直線接點 17"/>
          <p:cNvCxnSpPr/>
          <p:nvPr/>
        </p:nvCxnSpPr>
        <p:spPr>
          <a:xfrm>
            <a:off x="116197" y="3645024"/>
            <a:ext cx="351347" cy="0"/>
          </a:xfrm>
          <a:prstGeom prst="line">
            <a:avLst/>
          </a:prstGeom>
          <a:ln>
            <a:solidFill>
              <a:srgbClr val="3333FF"/>
            </a:solidFill>
          </a:ln>
        </p:spPr>
        <p:style>
          <a:lnRef idx="3">
            <a:schemeClr val="dk1"/>
          </a:lnRef>
          <a:fillRef idx="0">
            <a:schemeClr val="dk1"/>
          </a:fillRef>
          <a:effectRef idx="2">
            <a:schemeClr val="dk1"/>
          </a:effectRef>
          <a:fontRef idx="minor">
            <a:schemeClr val="tx1"/>
          </a:fontRef>
        </p:style>
      </p:cxnSp>
      <p:cxnSp>
        <p:nvCxnSpPr>
          <p:cNvPr id="20" name="直線接點 19"/>
          <p:cNvCxnSpPr/>
          <p:nvPr/>
        </p:nvCxnSpPr>
        <p:spPr>
          <a:xfrm>
            <a:off x="539552" y="3645024"/>
            <a:ext cx="6192688"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sp>
        <p:nvSpPr>
          <p:cNvPr id="25" name="五角星形 24"/>
          <p:cNvSpPr/>
          <p:nvPr/>
        </p:nvSpPr>
        <p:spPr>
          <a:xfrm>
            <a:off x="3005826" y="4005064"/>
            <a:ext cx="540060" cy="432048"/>
          </a:xfrm>
          <a:prstGeom prst="star5">
            <a:avLst/>
          </a:prstGeom>
          <a:solidFill>
            <a:srgbClr val="FFFF00"/>
          </a:solidFill>
          <a:ln>
            <a:solidFill>
              <a:schemeClr val="tx1"/>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6" name="五角星形 25"/>
          <p:cNvSpPr/>
          <p:nvPr/>
        </p:nvSpPr>
        <p:spPr>
          <a:xfrm>
            <a:off x="8496436" y="4005064"/>
            <a:ext cx="540060" cy="432048"/>
          </a:xfrm>
          <a:prstGeom prst="star5">
            <a:avLst/>
          </a:prstGeom>
          <a:solidFill>
            <a:srgbClr val="FFFF00"/>
          </a:solidFill>
          <a:ln>
            <a:solidFill>
              <a:schemeClr val="tx1"/>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cxnSp>
        <p:nvCxnSpPr>
          <p:cNvPr id="27" name="直線接點 26"/>
          <p:cNvCxnSpPr/>
          <p:nvPr/>
        </p:nvCxnSpPr>
        <p:spPr>
          <a:xfrm>
            <a:off x="2195736" y="6192358"/>
            <a:ext cx="424847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9" name="直線接點 28"/>
          <p:cNvCxnSpPr/>
          <p:nvPr/>
        </p:nvCxnSpPr>
        <p:spPr>
          <a:xfrm>
            <a:off x="107504" y="6621049"/>
            <a:ext cx="6336704"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30" name="直線接點 29"/>
          <p:cNvCxnSpPr/>
          <p:nvPr/>
        </p:nvCxnSpPr>
        <p:spPr>
          <a:xfrm flipV="1">
            <a:off x="6588224" y="6192358"/>
            <a:ext cx="2448272" cy="4022"/>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sp>
        <p:nvSpPr>
          <p:cNvPr id="37" name="六角星形 36"/>
          <p:cNvSpPr/>
          <p:nvPr/>
        </p:nvSpPr>
        <p:spPr>
          <a:xfrm>
            <a:off x="99890" y="46781"/>
            <a:ext cx="2880320" cy="3024336"/>
          </a:xfrm>
          <a:prstGeom prst="star6">
            <a:avLst/>
          </a:prstGeom>
          <a:solidFill>
            <a:srgbClr val="FF0000"/>
          </a:solidFill>
          <a:ln>
            <a:solidFill>
              <a:schemeClr val="tx1"/>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smtClean="0">
                <a:solidFill>
                  <a:srgbClr val="FFFF00"/>
                </a:solidFill>
                <a:latin typeface="標楷體" panose="03000509000000000000" pitchFamily="65" charset="-120"/>
                <a:ea typeface="標楷體" panose="03000509000000000000" pitchFamily="65" charset="-120"/>
              </a:rPr>
              <a:t>激烈</a:t>
            </a:r>
            <a:endParaRPr lang="zh-TW" altLang="en-US" sz="6000" dirty="0">
              <a:solidFill>
                <a:srgbClr val="FFFF00"/>
              </a:solidFill>
              <a:latin typeface="標楷體" panose="03000509000000000000" pitchFamily="65" charset="-120"/>
              <a:ea typeface="標楷體" panose="03000509000000000000" pitchFamily="65" charset="-120"/>
            </a:endParaRPr>
          </a:p>
        </p:txBody>
      </p:sp>
      <p:sp>
        <p:nvSpPr>
          <p:cNvPr id="39" name="六角星形 38"/>
          <p:cNvSpPr/>
          <p:nvPr/>
        </p:nvSpPr>
        <p:spPr>
          <a:xfrm>
            <a:off x="6156176" y="3126352"/>
            <a:ext cx="2880320" cy="3024336"/>
          </a:xfrm>
          <a:prstGeom prst="star6">
            <a:avLst/>
          </a:prstGeom>
          <a:solidFill>
            <a:srgbClr val="FF0000"/>
          </a:solidFill>
          <a:ln>
            <a:solidFill>
              <a:schemeClr val="tx1"/>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smtClean="0">
                <a:solidFill>
                  <a:srgbClr val="FFFF00"/>
                </a:solidFill>
                <a:latin typeface="標楷體" panose="03000509000000000000" pitchFamily="65" charset="-120"/>
                <a:ea typeface="標楷體" panose="03000509000000000000" pitchFamily="65" charset="-120"/>
              </a:rPr>
              <a:t>激烈</a:t>
            </a:r>
            <a:endParaRPr lang="zh-TW" altLang="en-US" sz="6000" dirty="0">
              <a:solidFill>
                <a:srgbClr val="FFFF00"/>
              </a:solidFill>
              <a:latin typeface="標楷體" panose="03000509000000000000" pitchFamily="65" charset="-120"/>
              <a:ea typeface="標楷體" panose="03000509000000000000" pitchFamily="65" charset="-120"/>
            </a:endParaRPr>
          </a:p>
        </p:txBody>
      </p:sp>
      <p:cxnSp>
        <p:nvCxnSpPr>
          <p:cNvPr id="21" name="直線接點 20"/>
          <p:cNvCxnSpPr/>
          <p:nvPr/>
        </p:nvCxnSpPr>
        <p:spPr>
          <a:xfrm>
            <a:off x="2790677" y="3212976"/>
            <a:ext cx="2592288" cy="0"/>
          </a:xfrm>
          <a:prstGeom prst="line">
            <a:avLst/>
          </a:prstGeom>
          <a:ln>
            <a:solidFill>
              <a:srgbClr val="7030A0"/>
            </a:solidFill>
          </a:ln>
        </p:spPr>
        <p:style>
          <a:lnRef idx="3">
            <a:schemeClr val="dk1"/>
          </a:lnRef>
          <a:fillRef idx="0">
            <a:schemeClr val="dk1"/>
          </a:fillRef>
          <a:effectRef idx="2">
            <a:schemeClr val="dk1"/>
          </a:effectRef>
          <a:fontRef idx="minor">
            <a:schemeClr val="tx1"/>
          </a:fontRef>
        </p:style>
      </p:cxnSp>
      <p:sp>
        <p:nvSpPr>
          <p:cNvPr id="22" name="六角星形 21"/>
          <p:cNvSpPr/>
          <p:nvPr/>
        </p:nvSpPr>
        <p:spPr>
          <a:xfrm>
            <a:off x="3131840" y="1617138"/>
            <a:ext cx="2880320" cy="3024336"/>
          </a:xfrm>
          <a:prstGeom prst="star6">
            <a:avLst/>
          </a:prstGeom>
          <a:solidFill>
            <a:srgbClr val="FF0000"/>
          </a:solidFill>
          <a:ln>
            <a:solidFill>
              <a:schemeClr val="tx1"/>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0" dirty="0" smtClean="0">
                <a:solidFill>
                  <a:srgbClr val="FFFF00"/>
                </a:solidFill>
                <a:latin typeface="標楷體" panose="03000509000000000000" pitchFamily="65" charset="-120"/>
                <a:ea typeface="標楷體" panose="03000509000000000000" pitchFamily="65" charset="-120"/>
              </a:rPr>
              <a:t>激烈</a:t>
            </a:r>
            <a:endParaRPr lang="zh-TW" altLang="en-US" sz="6000" dirty="0">
              <a:solidFill>
                <a:srgbClr val="FFFF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33403927"/>
      </p:ext>
    </p:extLst>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2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2285984" y="120140"/>
            <a:ext cx="4533902" cy="400110"/>
          </a:xfrm>
          <a:prstGeom prst="rect">
            <a:avLst/>
          </a:prstGeom>
          <a:solidFill>
            <a:srgbClr val="FFCCFF"/>
          </a:solidFill>
          <a:ln w="9525">
            <a:noFill/>
            <a:miter lim="800000"/>
            <a:headEnd/>
            <a:tailEnd/>
          </a:ln>
        </p:spPr>
        <p:txBody>
          <a:bodyPr wrap="square">
            <a:spAutoFit/>
          </a:bodyPr>
          <a:lstStyle/>
          <a:p>
            <a:pPr algn="ctr">
              <a:defRPr/>
            </a:pPr>
            <a:r>
              <a:rPr lang="en-US" altLang="zh-TW" sz="2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A-2.</a:t>
            </a:r>
            <a:r>
              <a:rPr lang="zh-TW" altLang="en-US" sz="2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基北區高中高職免試入學比序順次</a:t>
            </a:r>
            <a:endParaRPr lang="en-US" altLang="zh-TW" sz="2000" b="1" dirty="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p:txBody>
      </p:sp>
      <p:pic>
        <p:nvPicPr>
          <p:cNvPr id="4" name="圖片 3" descr="pic_003.png"/>
          <p:cNvPicPr>
            <a:picLocks noChangeAspect="1"/>
          </p:cNvPicPr>
          <p:nvPr/>
        </p:nvPicPr>
        <p:blipFill>
          <a:blip r:embed="rId2"/>
          <a:stretch>
            <a:fillRect/>
          </a:stretch>
        </p:blipFill>
        <p:spPr>
          <a:xfrm>
            <a:off x="1358620" y="404664"/>
            <a:ext cx="6152326" cy="6552728"/>
          </a:xfrm>
          <a:prstGeom prst="rect">
            <a:avLst/>
          </a:prstGeom>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內容版面配置區 2"/>
          <p:cNvSpPr>
            <a:spLocks noGrp="1"/>
          </p:cNvSpPr>
          <p:nvPr>
            <p:ph idx="1"/>
          </p:nvPr>
        </p:nvSpPr>
        <p:spPr>
          <a:xfrm>
            <a:off x="467544" y="1340768"/>
            <a:ext cx="8229600" cy="4464496"/>
          </a:xfrm>
          <a:solidFill>
            <a:srgbClr val="FFFFCC"/>
          </a:solidFill>
        </p:spPr>
        <p:txBody>
          <a:bodyPr/>
          <a:lstStyle/>
          <a:p>
            <a:pPr eaLnBrk="1" hangingPunct="1"/>
            <a:r>
              <a:rPr lang="en-US" altLang="zh-TW"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a:t>
            </a:r>
            <a:r>
              <a:rPr lang="zh-TW" altLang="en-US"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多元學習表現（含服務學習及競賽）</a:t>
            </a:r>
            <a:endParaRPr lang="en-US" altLang="zh-TW"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r>
              <a:rPr lang="en-US" altLang="zh-TW"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a:t>
            </a:r>
            <a:r>
              <a:rPr lang="zh-TW" altLang="en-US"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技藝優良</a:t>
            </a:r>
            <a:endParaRPr lang="en-US" altLang="zh-TW"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r>
              <a:rPr lang="en-US" altLang="zh-TW"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3.</a:t>
            </a:r>
            <a:r>
              <a:rPr lang="zh-TW" altLang="en-US"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弱勢身分</a:t>
            </a:r>
            <a:endParaRPr lang="en-US" altLang="zh-TW"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r>
              <a:rPr lang="en-US" altLang="zh-TW"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4.</a:t>
            </a:r>
            <a:r>
              <a:rPr lang="zh-TW" altLang="en-US"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均衡學習</a:t>
            </a:r>
            <a:endParaRPr lang="en-US" altLang="zh-TW"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r>
              <a:rPr lang="en-US" altLang="zh-TW"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5.</a:t>
            </a:r>
            <a:r>
              <a:rPr lang="zh-TW" altLang="en-US"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國中教育會考（含寫作測驗）</a:t>
            </a:r>
            <a:endParaRPr lang="en-US" altLang="zh-TW"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r>
              <a:rPr lang="en-US" altLang="zh-TW"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6.</a:t>
            </a:r>
            <a:r>
              <a:rPr lang="zh-TW" altLang="en-US"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志願序</a:t>
            </a:r>
            <a:endParaRPr lang="en-US" altLang="zh-TW"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spcBef>
                <a:spcPts val="1200"/>
              </a:spcBef>
              <a:buNone/>
            </a:pPr>
            <a:r>
              <a:rPr lang="zh-TW" altLang="en-US" sz="2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國立</a:t>
            </a:r>
            <a:r>
              <a:rPr lang="zh-TW" altLang="en-US" sz="2000" dirty="0">
                <a:latin typeface="標楷體" panose="03000509000000000000" pitchFamily="65" charset="-120"/>
                <a:ea typeface="標楷體" panose="03000509000000000000" pitchFamily="65" charset="-120"/>
              </a:rPr>
              <a:t>學校及護理科、護理助產科</a:t>
            </a:r>
            <a:r>
              <a:rPr lang="zh-TW" altLang="en-US" sz="2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均須採計</a:t>
            </a:r>
            <a:r>
              <a:rPr lang="zh-TW" altLang="en-US" sz="2000" dirty="0">
                <a:latin typeface="標楷體" panose="03000509000000000000" pitchFamily="65" charset="-120"/>
                <a:ea typeface="標楷體" panose="03000509000000000000" pitchFamily="65" charset="-120"/>
              </a:rPr>
              <a:t>國中教育會考</a:t>
            </a:r>
            <a:r>
              <a:rPr lang="zh-TW" altLang="en-US" sz="2000" dirty="0" smtClean="0">
                <a:latin typeface="標楷體" panose="03000509000000000000" pitchFamily="65" charset="-120"/>
                <a:ea typeface="標楷體" panose="03000509000000000000" pitchFamily="65" charset="-120"/>
              </a:rPr>
              <a:t>成績（</a:t>
            </a:r>
            <a:r>
              <a:rPr lang="zh-TW" altLang="en-US" sz="2000" b="1" dirty="0" smtClean="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a:t>
            </a:r>
            <a:r>
              <a:rPr lang="zh-TW" altLang="en-US" sz="2000" dirty="0">
                <a:latin typeface="標楷體" panose="03000509000000000000" pitchFamily="65" charset="-120"/>
                <a:ea typeface="標楷體" panose="03000509000000000000" pitchFamily="65" charset="-120"/>
              </a:rPr>
              <a:t>學校</a:t>
            </a:r>
            <a:endParaRPr lang="en-US" altLang="zh-TW" sz="2000" dirty="0">
              <a:latin typeface="標楷體" panose="03000509000000000000" pitchFamily="65" charset="-120"/>
              <a:ea typeface="標楷體" panose="03000509000000000000" pitchFamily="65" charset="-120"/>
            </a:endParaRPr>
          </a:p>
          <a:p>
            <a:pPr marL="0" eaLnBrk="1" hangingPunct="1">
              <a:spcBef>
                <a:spcPts val="0"/>
              </a:spcBef>
              <a:buNone/>
            </a:pPr>
            <a:r>
              <a:rPr lang="zh-TW" altLang="en-US" sz="20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除護理科、護理助產科外</a:t>
            </a:r>
            <a:r>
              <a:rPr lang="zh-TW" altLang="en-US" sz="2000" dirty="0">
                <a:latin typeface="標楷體" panose="03000509000000000000" pitchFamily="65" charset="-120"/>
                <a:ea typeface="標楷體" panose="03000509000000000000" pitchFamily="65" charset="-120"/>
              </a:rPr>
              <a:t>，由</a:t>
            </a:r>
            <a:r>
              <a:rPr lang="zh-TW" altLang="en-US" sz="20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各校自訂</a:t>
            </a:r>
            <a:r>
              <a:rPr lang="zh-TW" altLang="en-US" sz="2000" dirty="0">
                <a:latin typeface="標楷體" panose="03000509000000000000" pitchFamily="65" charset="-120"/>
                <a:ea typeface="標楷體" panose="03000509000000000000" pitchFamily="65" charset="-120"/>
              </a:rPr>
              <a:t>是否採計國中教育會考</a:t>
            </a:r>
            <a:r>
              <a:rPr lang="zh-TW" altLang="en-US" sz="2000" dirty="0" smtClean="0">
                <a:latin typeface="標楷體" panose="03000509000000000000" pitchFamily="65" charset="-120"/>
                <a:ea typeface="標楷體" panose="03000509000000000000" pitchFamily="65" charset="-120"/>
              </a:rPr>
              <a:t>成績）</a:t>
            </a:r>
            <a:endParaRPr lang="en-US" altLang="zh-TW" sz="2000" dirty="0">
              <a:latin typeface="標楷體" panose="03000509000000000000" pitchFamily="65" charset="-120"/>
              <a:ea typeface="標楷體" panose="03000509000000000000" pitchFamily="65" charset="-120"/>
            </a:endParaRPr>
          </a:p>
        </p:txBody>
      </p:sp>
      <p:sp>
        <p:nvSpPr>
          <p:cNvPr id="4" name="Rectangle 7"/>
          <p:cNvSpPr>
            <a:spLocks noChangeArrowheads="1"/>
          </p:cNvSpPr>
          <p:nvPr/>
        </p:nvSpPr>
        <p:spPr bwMode="auto">
          <a:xfrm>
            <a:off x="2483768" y="642918"/>
            <a:ext cx="4248150" cy="400110"/>
          </a:xfrm>
          <a:prstGeom prst="rect">
            <a:avLst/>
          </a:prstGeom>
          <a:solidFill>
            <a:srgbClr val="FFCCFF"/>
          </a:solidFill>
          <a:ln w="9525">
            <a:noFill/>
            <a:miter lim="800000"/>
            <a:headEnd/>
            <a:tailEnd/>
          </a:ln>
        </p:spPr>
        <p:txBody>
          <a:bodyPr wrap="square">
            <a:spAutoFit/>
          </a:bodyPr>
          <a:lstStyle/>
          <a:p>
            <a:pPr algn="ctr">
              <a:defRPr/>
            </a:pPr>
            <a:r>
              <a:rPr lang="en-US" altLang="zh-TW" sz="2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B-1.</a:t>
            </a:r>
            <a:r>
              <a:rPr lang="zh-TW" altLang="en-US" sz="2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五專優先免試入學積分採計項目</a:t>
            </a:r>
            <a:endParaRPr lang="en-US" altLang="zh-TW" sz="2000" b="1" dirty="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p:txBody>
      </p:sp>
    </p:spTree>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barn(inVertical)">
                                      <p:cBhvr>
                                        <p:cTn id="7" dur="500"/>
                                        <p:tgtEl>
                                          <p:spTgt spid="23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Effect transition="in" filter="barn(inVertical)">
                                      <p:cBhvr>
                                        <p:cTn id="12" dur="500"/>
                                        <p:tgtEl>
                                          <p:spTgt spid="235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555">
                                            <p:txEl>
                                              <p:pRg st="2" end="2"/>
                                            </p:txEl>
                                          </p:spTgt>
                                        </p:tgtEl>
                                        <p:attrNameLst>
                                          <p:attrName>style.visibility</p:attrName>
                                        </p:attrNameLst>
                                      </p:cBhvr>
                                      <p:to>
                                        <p:strVal val="visible"/>
                                      </p:to>
                                    </p:set>
                                    <p:animEffect transition="in" filter="barn(inVertical)">
                                      <p:cBhvr>
                                        <p:cTn id="17" dur="500"/>
                                        <p:tgtEl>
                                          <p:spTgt spid="235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555">
                                            <p:txEl>
                                              <p:pRg st="3" end="3"/>
                                            </p:txEl>
                                          </p:spTgt>
                                        </p:tgtEl>
                                        <p:attrNameLst>
                                          <p:attrName>style.visibility</p:attrName>
                                        </p:attrNameLst>
                                      </p:cBhvr>
                                      <p:to>
                                        <p:strVal val="visible"/>
                                      </p:to>
                                    </p:set>
                                    <p:animEffect transition="in" filter="barn(inVertical)">
                                      <p:cBhvr>
                                        <p:cTn id="22" dur="500"/>
                                        <p:tgtEl>
                                          <p:spTgt spid="235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555">
                                            <p:txEl>
                                              <p:pRg st="4" end="4"/>
                                            </p:txEl>
                                          </p:spTgt>
                                        </p:tgtEl>
                                        <p:attrNameLst>
                                          <p:attrName>style.visibility</p:attrName>
                                        </p:attrNameLst>
                                      </p:cBhvr>
                                      <p:to>
                                        <p:strVal val="visible"/>
                                      </p:to>
                                    </p:set>
                                    <p:animEffect transition="in" filter="barn(inVertical)">
                                      <p:cBhvr>
                                        <p:cTn id="27" dur="500"/>
                                        <p:tgtEl>
                                          <p:spTgt spid="2355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555">
                                            <p:txEl>
                                              <p:pRg st="5" end="5"/>
                                            </p:txEl>
                                          </p:spTgt>
                                        </p:tgtEl>
                                        <p:attrNameLst>
                                          <p:attrName>style.visibility</p:attrName>
                                        </p:attrNameLst>
                                      </p:cBhvr>
                                      <p:to>
                                        <p:strVal val="visible"/>
                                      </p:to>
                                    </p:set>
                                    <p:animEffect transition="in" filter="barn(inVertical)">
                                      <p:cBhvr>
                                        <p:cTn id="32" dur="500"/>
                                        <p:tgtEl>
                                          <p:spTgt spid="2355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555">
                                            <p:txEl>
                                              <p:pRg st="6" end="6"/>
                                            </p:txEl>
                                          </p:spTgt>
                                        </p:tgtEl>
                                        <p:attrNameLst>
                                          <p:attrName>style.visibility</p:attrName>
                                        </p:attrNameLst>
                                      </p:cBhvr>
                                      <p:to>
                                        <p:strVal val="visible"/>
                                      </p:to>
                                    </p:set>
                                    <p:anim calcmode="lin" valueType="num">
                                      <p:cBhvr additive="base">
                                        <p:cTn id="37" dur="10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23555">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3555">
                                            <p:txEl>
                                              <p:pRg st="7" end="7"/>
                                            </p:txEl>
                                          </p:spTgt>
                                        </p:tgtEl>
                                        <p:attrNameLst>
                                          <p:attrName>style.visibility</p:attrName>
                                        </p:attrNameLst>
                                      </p:cBhvr>
                                      <p:to>
                                        <p:strVal val="visible"/>
                                      </p:to>
                                    </p:set>
                                    <p:anim calcmode="lin" valueType="num">
                                      <p:cBhvr additive="base">
                                        <p:cTn id="41" dur="10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additive="base">
                                        <p:cTn id="42" dur="1000" fill="hold"/>
                                        <p:tgtEl>
                                          <p:spTgt spid="2355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extLst>
              <p:ext uri="{D42A27DB-BD31-4B8C-83A1-F6EECF244321}">
                <p14:modId xmlns:p14="http://schemas.microsoft.com/office/powerpoint/2010/main" val="11346568"/>
              </p:ext>
            </p:extLst>
          </p:nvPr>
        </p:nvGraphicFramePr>
        <p:xfrm>
          <a:off x="500034" y="1285860"/>
          <a:ext cx="8229601" cy="4999037"/>
        </p:xfrm>
        <a:graphic>
          <a:graphicData uri="http://schemas.openxmlformats.org/drawingml/2006/table">
            <a:tbl>
              <a:tblPr firstRow="1" bandRow="1">
                <a:tableStyleId>{5940675A-B579-460E-94D1-54222C63F5DA}</a:tableStyleId>
              </a:tblPr>
              <a:tblGrid>
                <a:gridCol w="946448">
                  <a:extLst>
                    <a:ext uri="{9D8B030D-6E8A-4147-A177-3AD203B41FA5}">
                      <a16:colId xmlns:a16="http://schemas.microsoft.com/office/drawing/2014/main" xmlns="" val="20000"/>
                    </a:ext>
                  </a:extLst>
                </a:gridCol>
                <a:gridCol w="1728192">
                  <a:extLst>
                    <a:ext uri="{9D8B030D-6E8A-4147-A177-3AD203B41FA5}">
                      <a16:colId xmlns:a16="http://schemas.microsoft.com/office/drawing/2014/main" xmlns="" val="20001"/>
                    </a:ext>
                  </a:extLst>
                </a:gridCol>
                <a:gridCol w="936104">
                  <a:extLst>
                    <a:ext uri="{9D8B030D-6E8A-4147-A177-3AD203B41FA5}">
                      <a16:colId xmlns:a16="http://schemas.microsoft.com/office/drawing/2014/main" xmlns="" val="20002"/>
                    </a:ext>
                  </a:extLst>
                </a:gridCol>
                <a:gridCol w="936104">
                  <a:extLst>
                    <a:ext uri="{9D8B030D-6E8A-4147-A177-3AD203B41FA5}">
                      <a16:colId xmlns:a16="http://schemas.microsoft.com/office/drawing/2014/main" xmlns="" val="20003"/>
                    </a:ext>
                  </a:extLst>
                </a:gridCol>
                <a:gridCol w="2592288">
                  <a:extLst>
                    <a:ext uri="{9D8B030D-6E8A-4147-A177-3AD203B41FA5}">
                      <a16:colId xmlns:a16="http://schemas.microsoft.com/office/drawing/2014/main" xmlns="" val="20004"/>
                    </a:ext>
                  </a:extLst>
                </a:gridCol>
                <a:gridCol w="1090465">
                  <a:extLst>
                    <a:ext uri="{9D8B030D-6E8A-4147-A177-3AD203B41FA5}">
                      <a16:colId xmlns:a16="http://schemas.microsoft.com/office/drawing/2014/main" xmlns="" val="20005"/>
                    </a:ext>
                  </a:extLst>
                </a:gridCol>
              </a:tblGrid>
              <a:tr h="1371717">
                <a:tc>
                  <a:txBody>
                    <a:bodyPr/>
                    <a:lstStyle/>
                    <a:p>
                      <a:pPr algn="ctr"/>
                      <a:r>
                        <a:rPr lang="zh-TW" altLang="en-US" sz="2800" b="1" dirty="0" smtClean="0">
                          <a:latin typeface="Times New Roman" panose="02020603050405020304" pitchFamily="18" charset="0"/>
                          <a:ea typeface="標楷體" panose="03000509000000000000" pitchFamily="65" charset="-120"/>
                          <a:cs typeface="Times New Roman" panose="02020603050405020304" pitchFamily="18" charset="0"/>
                        </a:rPr>
                        <a:t>主</a:t>
                      </a:r>
                      <a:endParaRPr lang="en-US" altLang="zh-TW" sz="2800" b="1" dirty="0" smtClean="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2800" b="1" dirty="0" smtClean="0">
                          <a:latin typeface="Times New Roman" panose="02020603050405020304" pitchFamily="18" charset="0"/>
                          <a:ea typeface="標楷體" panose="03000509000000000000" pitchFamily="65" charset="-120"/>
                          <a:cs typeface="Times New Roman" panose="02020603050405020304" pitchFamily="18" charset="0"/>
                        </a:rPr>
                        <a:t>項目</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a:txBody>
                  <a:tcPr marT="45721" marB="45721" anchor="ctr">
                    <a:solidFill>
                      <a:srgbClr val="CCFFFF"/>
                    </a:solidFill>
                  </a:tcPr>
                </a:tc>
                <a:tc>
                  <a:txBody>
                    <a:bodyPr/>
                    <a:lstStyle/>
                    <a:p>
                      <a:pPr algn="ctr"/>
                      <a:r>
                        <a:rPr lang="zh-TW" altLang="en-US" sz="2800" b="1" dirty="0" smtClean="0">
                          <a:latin typeface="Times New Roman" panose="02020603050405020304" pitchFamily="18" charset="0"/>
                          <a:ea typeface="標楷體" panose="03000509000000000000" pitchFamily="65" charset="-120"/>
                          <a:cs typeface="Times New Roman" panose="02020603050405020304" pitchFamily="18" charset="0"/>
                        </a:rPr>
                        <a:t>分</a:t>
                      </a:r>
                      <a:endParaRPr lang="en-US" altLang="zh-TW" sz="2800" b="1" dirty="0" smtClean="0">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2800" b="1" dirty="0" smtClean="0">
                          <a:latin typeface="Times New Roman" panose="02020603050405020304" pitchFamily="18" charset="0"/>
                          <a:ea typeface="標楷體" panose="03000509000000000000" pitchFamily="65" charset="-120"/>
                          <a:cs typeface="Times New Roman" panose="02020603050405020304" pitchFamily="18" charset="0"/>
                        </a:rPr>
                        <a:t>項目</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a:txBody>
                  <a:tcPr marT="45721" marB="45721" anchor="ctr">
                    <a:solidFill>
                      <a:srgbClr val="CCFFFF"/>
                    </a:solidFill>
                  </a:tcPr>
                </a:tc>
                <a:tc>
                  <a:txBody>
                    <a:bodyPr/>
                    <a:lstStyle/>
                    <a:p>
                      <a:pPr algn="ct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單項積分上限</a:t>
                      </a:r>
                    </a:p>
                  </a:txBody>
                  <a:tcPr marT="45721" marB="45721" anchor="ctr">
                    <a:solidFill>
                      <a:srgbClr val="CCFFFF"/>
                    </a:solidFill>
                  </a:tcPr>
                </a:tc>
                <a:tc>
                  <a:txBody>
                    <a:bodyPr/>
                    <a:lstStyle/>
                    <a:p>
                      <a:pPr algn="ct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積分上限</a:t>
                      </a:r>
                    </a:p>
                  </a:txBody>
                  <a:tcPr marT="45721" marB="45721" anchor="ctr">
                    <a:solidFill>
                      <a:srgbClr val="CCFFFF"/>
                    </a:solidFill>
                  </a:tcPr>
                </a:tc>
                <a:tc>
                  <a:txBody>
                    <a:bodyPr/>
                    <a:lstStyle/>
                    <a:p>
                      <a:pPr algn="ct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主項目</a:t>
                      </a:r>
                    </a:p>
                  </a:txBody>
                  <a:tcPr marT="45721" marB="45721" anchor="ctr">
                    <a:solidFill>
                      <a:srgbClr val="C4E59F"/>
                    </a:solidFill>
                  </a:tcPr>
                </a:tc>
                <a:tc>
                  <a:txBody>
                    <a:bodyPr/>
                    <a:lstStyle/>
                    <a:p>
                      <a:pPr algn="ct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積分上限</a:t>
                      </a:r>
                    </a:p>
                  </a:txBody>
                  <a:tcPr marT="45721" marB="45721" anchor="ctr">
                    <a:solidFill>
                      <a:srgbClr val="C4E59F"/>
                    </a:solidFill>
                  </a:tcPr>
                </a:tc>
                <a:extLst>
                  <a:ext uri="{0D108BD9-81ED-4DB2-BD59-A6C34878D82A}">
                    <a16:rowId xmlns:a16="http://schemas.microsoft.com/office/drawing/2014/main" xmlns="" val="10000"/>
                  </a:ext>
                </a:extLst>
              </a:tr>
              <a:tr h="518200">
                <a:tc rowSpan="4">
                  <a:txBody>
                    <a:bodyPr/>
                    <a:lstStyle/>
                    <a:p>
                      <a:r>
                        <a:rPr lang="zh-TW" altLang="en-US" sz="28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多元學習表現</a:t>
                      </a:r>
                    </a:p>
                  </a:txBody>
                  <a:tcPr marT="45721" marB="45721" anchor="ctr">
                    <a:solidFill>
                      <a:srgbClr val="CCFFFF"/>
                    </a:solidFill>
                  </a:tcPr>
                </a:tc>
                <a:tc rowSpan="2">
                  <a:txBody>
                    <a:bodyPr/>
                    <a:lstStyle/>
                    <a:p>
                      <a:pPr algn="ct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競賽</a:t>
                      </a:r>
                    </a:p>
                  </a:txBody>
                  <a:tcPr marT="45721" marB="45721" anchor="ctr">
                    <a:solidFill>
                      <a:srgbClr val="CCFFFF"/>
                    </a:solidFill>
                  </a:tcPr>
                </a:tc>
                <a:tc rowSpan="2">
                  <a:txBody>
                    <a:bodyPr/>
                    <a:lstStyle/>
                    <a:p>
                      <a:pPr algn="ct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solidFill>
                      <a:srgbClr val="CCFFFF"/>
                    </a:solidFill>
                  </a:tcPr>
                </a:tc>
                <a:tc rowSpan="4">
                  <a:txBody>
                    <a:bodyPr/>
                    <a:lstStyle/>
                    <a:p>
                      <a:pPr algn="ct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solidFill>
                      <a:srgbClr val="CC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smtClean="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技 藝 優 良</a:t>
                      </a:r>
                      <a:endParaRPr lang="zh-TW" altLang="en-US" sz="2800" b="1" kern="12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T="45721" marB="45721" anchor="ctr">
                    <a:solidFill>
                      <a:srgbClr val="C4E59F"/>
                    </a:solidFill>
                  </a:tcPr>
                </a:tc>
                <a:tc>
                  <a:txBody>
                    <a:bodyPr/>
                    <a:lstStyle/>
                    <a:p>
                      <a:pPr algn="ct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solidFill>
                      <a:srgbClr val="C4E59F"/>
                    </a:solidFill>
                  </a:tcPr>
                </a:tc>
                <a:extLst>
                  <a:ext uri="{0D108BD9-81ED-4DB2-BD59-A6C34878D82A}">
                    <a16:rowId xmlns:a16="http://schemas.microsoft.com/office/drawing/2014/main" xmlns="" val="10001"/>
                  </a:ext>
                </a:extLst>
              </a:tr>
              <a:tr h="227104">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smtClean="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弱 勢 身 分</a:t>
                      </a:r>
                      <a:endParaRPr lang="zh-TW" altLang="en-US" sz="2800" b="1" kern="12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T="45721" marB="45721" anchor="ctr">
                    <a:solidFill>
                      <a:srgbClr val="C4E59F"/>
                    </a:solidFill>
                  </a:tcPr>
                </a:tc>
                <a:tc rowSpan="2">
                  <a:txBody>
                    <a:bodyPr/>
                    <a:lstStyle/>
                    <a:p>
                      <a:pPr algn="ct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solidFill>
                      <a:srgbClr val="C4E59F"/>
                    </a:solidFill>
                  </a:tcPr>
                </a:tc>
                <a:extLst>
                  <a:ext uri="{0D108BD9-81ED-4DB2-BD59-A6C34878D82A}">
                    <a16:rowId xmlns:a16="http://schemas.microsoft.com/office/drawing/2014/main" xmlns="" val="10002"/>
                  </a:ext>
                </a:extLst>
              </a:tr>
              <a:tr h="291096">
                <a:tc vMerge="1">
                  <a:txBody>
                    <a:bodyPr/>
                    <a:lstStyle/>
                    <a:p>
                      <a:endParaRPr lang="zh-TW" altLang="en-US"/>
                    </a:p>
                  </a:txBody>
                  <a:tcPr/>
                </a:tc>
                <a:tc rowSpan="2">
                  <a:txBody>
                    <a:bodyPr/>
                    <a:lstStyle/>
                    <a:p>
                      <a:pPr algn="ct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服務學習</a:t>
                      </a:r>
                    </a:p>
                  </a:txBody>
                  <a:tcPr marT="45721" marB="45721" anchor="ctr">
                    <a:solidFill>
                      <a:srgbClr val="CCFFFF"/>
                    </a:solidFill>
                  </a:tcPr>
                </a:tc>
                <a:tc rowSpan="2">
                  <a:txBody>
                    <a:bodyPr/>
                    <a:lstStyle/>
                    <a:p>
                      <a:pPr algn="ct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solidFill>
                      <a:srgbClr val="CCFFFF"/>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3"/>
                  </a:ext>
                </a:extLst>
              </a:tr>
              <a:tr h="51820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smtClean="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均 衡 學 習</a:t>
                      </a:r>
                      <a:endParaRPr lang="zh-TW" altLang="en-US" sz="2800" b="1" kern="12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txBody>
                  <a:tcPr marT="45721" marB="45721" anchor="ctr">
                    <a:solidFill>
                      <a:srgbClr val="C4E59F"/>
                    </a:solidFill>
                  </a:tcPr>
                </a:tc>
                <a:tc>
                  <a:txBody>
                    <a:bodyPr/>
                    <a:lstStyle/>
                    <a:p>
                      <a:pPr algn="ct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solidFill>
                      <a:srgbClr val="C4E59F"/>
                    </a:solidFill>
                  </a:tcPr>
                </a:tc>
                <a:extLst>
                  <a:ext uri="{0D108BD9-81ED-4DB2-BD59-A6C34878D82A}">
                    <a16:rowId xmlns:a16="http://schemas.microsoft.com/office/drawing/2014/main" xmlns="" val="10004"/>
                  </a:ext>
                </a:extLst>
              </a:tr>
              <a:tr h="155452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國中教育會考</a:t>
                      </a:r>
                    </a:p>
                  </a:txBody>
                  <a:tcPr marT="45721" marB="45721" anchor="ctr">
                    <a:solidFill>
                      <a:srgbClr val="FFFF00"/>
                    </a:solidFill>
                  </a:tcPr>
                </a:tc>
                <a:tc>
                  <a:txBody>
                    <a:bodyPr/>
                    <a:lstStyle/>
                    <a:p>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國文、數學、英語、自然、社會</a:t>
                      </a:r>
                    </a:p>
                  </a:txBody>
                  <a:tcPr marT="45721" marB="45721" anchor="ctr">
                    <a:solidFill>
                      <a:srgbClr val="FFFF00"/>
                    </a:solidFill>
                  </a:tcPr>
                </a:tc>
                <a:tc>
                  <a:txBody>
                    <a:bodyPr/>
                    <a:lstStyle/>
                    <a:p>
                      <a:pPr algn="ct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各科</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6.4</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solidFill>
                      <a:srgbClr val="FFFF00"/>
                    </a:solidFill>
                  </a:tcPr>
                </a:tc>
                <a:tc>
                  <a:txBody>
                    <a:bodyPr/>
                    <a:lstStyle/>
                    <a:p>
                      <a:pPr algn="ct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32</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solidFill>
                      <a:srgbClr val="FFFF00"/>
                    </a:solidFill>
                  </a:tcPr>
                </a:tc>
                <a:tc>
                  <a:txBody>
                    <a:bodyPr/>
                    <a:lstStyle/>
                    <a:p>
                      <a:pPr algn="l"/>
                      <a:r>
                        <a:rPr lang="zh-TW" altLang="en-US" sz="2800" b="1" kern="1200"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志願</a:t>
                      </a:r>
                      <a:r>
                        <a:rPr lang="zh-TW" altLang="en-US" sz="2800" b="1" kern="1200" dirty="0" smtClean="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序</a:t>
                      </a:r>
                      <a:r>
                        <a:rPr lang="zh-TW" altLang="en-US" sz="2800" b="1" dirty="0" smtClean="0">
                          <a:latin typeface="標楷體"/>
                          <a:ea typeface="標楷體"/>
                          <a:cs typeface="Times New Roman" panose="02020603050405020304" pitchFamily="18" charset="0"/>
                        </a:rPr>
                        <a:t>（</a:t>
                      </a:r>
                      <a:r>
                        <a:rPr lang="en-US" altLang="zh-TW" sz="2800" b="1" dirty="0" smtClean="0">
                          <a:latin typeface="Times New Roman" panose="02020603050405020304" pitchFamily="18" charset="0"/>
                          <a:ea typeface="標楷體" panose="03000509000000000000" pitchFamily="65" charset="-120"/>
                          <a:cs typeface="Times New Roman" panose="02020603050405020304" pitchFamily="18" charset="0"/>
                        </a:rPr>
                        <a:t>1~30</a:t>
                      </a:r>
                      <a:r>
                        <a:rPr lang="zh-TW" altLang="en-US" sz="2800" b="1" dirty="0" smtClean="0">
                          <a:latin typeface="標楷體"/>
                          <a:ea typeface="標楷體"/>
                          <a:cs typeface="Times New Roman" panose="02020603050405020304" pitchFamily="18" charset="0"/>
                        </a:rPr>
                        <a:t>）</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a:txBody>
                  <a:tcPr marT="45721" marB="45721" anchor="ctr">
                    <a:solidFill>
                      <a:srgbClr val="FFCCFF"/>
                    </a:solidFill>
                  </a:tcPr>
                </a:tc>
                <a:tc>
                  <a:txBody>
                    <a:bodyPr/>
                    <a:lstStyle/>
                    <a:p>
                      <a:pPr algn="ct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26</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solidFill>
                      <a:srgbClr val="FFCCFF"/>
                    </a:solidFill>
                  </a:tcPr>
                </a:tc>
                <a:extLst>
                  <a:ext uri="{0D108BD9-81ED-4DB2-BD59-A6C34878D82A}">
                    <a16:rowId xmlns:a16="http://schemas.microsoft.com/office/drawing/2014/main" xmlns="" val="10005"/>
                  </a:ext>
                </a:extLst>
              </a:tr>
              <a:tr h="518200">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nchor="ctr"/>
                </a:tc>
                <a:tc>
                  <a:txBody>
                    <a:bodyPr/>
                    <a:lstStyle/>
                    <a:p>
                      <a:pPr algn="ct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寫作測驗</a:t>
                      </a:r>
                    </a:p>
                  </a:txBody>
                  <a:tcPr marT="45721" marB="45721" anchor="ctr">
                    <a:solidFill>
                      <a:srgbClr val="FFFF00"/>
                    </a:solidFill>
                  </a:tcPr>
                </a:tc>
                <a:tc>
                  <a:txBody>
                    <a:bodyPr/>
                    <a:lstStyle/>
                    <a:p>
                      <a:pPr algn="ct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solidFill>
                      <a:srgbClr val="FFFF00"/>
                    </a:solidFill>
                  </a:tcPr>
                </a:tc>
                <a:tc>
                  <a:txBody>
                    <a:bodyPr/>
                    <a:lstStyle/>
                    <a:p>
                      <a:pPr algn="ct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solidFill>
                      <a:srgbClr val="FFFF00"/>
                    </a:solidFill>
                  </a:tcPr>
                </a:tc>
                <a:tc>
                  <a:txBody>
                    <a:bodyPr/>
                    <a:lstStyle/>
                    <a:p>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總積分</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上限</a:t>
                      </a: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a:txBody>
                  <a:tcPr marT="45721" marB="45721" anchor="ctr">
                    <a:solidFill>
                      <a:srgbClr val="FFC000"/>
                    </a:solidFill>
                  </a:tcPr>
                </a:tc>
                <a:tc>
                  <a:txBody>
                    <a:bodyPr/>
                    <a:lstStyle/>
                    <a:p>
                      <a:pPr algn="ctr"/>
                      <a:r>
                        <a:rPr lang="en-US" altLang="zh-TW" sz="2800" b="1" dirty="0">
                          <a:latin typeface="Times New Roman" panose="02020603050405020304" pitchFamily="18" charset="0"/>
                          <a:ea typeface="標楷體" panose="03000509000000000000" pitchFamily="65" charset="-120"/>
                          <a:cs typeface="Times New Roman" panose="02020603050405020304" pitchFamily="18" charset="0"/>
                        </a:rPr>
                        <a:t>101</a:t>
                      </a:r>
                      <a:r>
                        <a:rPr lang="zh-TW" altLang="en-US" sz="2800" b="1" dirty="0">
                          <a:latin typeface="Times New Roman" panose="02020603050405020304" pitchFamily="18" charset="0"/>
                          <a:ea typeface="標楷體" panose="03000509000000000000" pitchFamily="65" charset="-120"/>
                          <a:cs typeface="Times New Roman" panose="02020603050405020304" pitchFamily="18" charset="0"/>
                        </a:rPr>
                        <a:t>分</a:t>
                      </a:r>
                    </a:p>
                  </a:txBody>
                  <a:tcPr marT="45721" marB="45721" anchor="ctr">
                    <a:solidFill>
                      <a:srgbClr val="FFC000"/>
                    </a:solidFill>
                  </a:tcPr>
                </a:tc>
                <a:extLst>
                  <a:ext uri="{0D108BD9-81ED-4DB2-BD59-A6C34878D82A}">
                    <a16:rowId xmlns:a16="http://schemas.microsoft.com/office/drawing/2014/main" xmlns="" val="10006"/>
                  </a:ext>
                </a:extLst>
              </a:tr>
            </a:tbl>
          </a:graphicData>
        </a:graphic>
      </p:graphicFrame>
      <p:sp>
        <p:nvSpPr>
          <p:cNvPr id="4" name="Rectangle 7"/>
          <p:cNvSpPr>
            <a:spLocks noChangeArrowheads="1"/>
          </p:cNvSpPr>
          <p:nvPr/>
        </p:nvSpPr>
        <p:spPr bwMode="auto">
          <a:xfrm>
            <a:off x="2786050" y="642918"/>
            <a:ext cx="3874182" cy="400110"/>
          </a:xfrm>
          <a:prstGeom prst="rect">
            <a:avLst/>
          </a:prstGeom>
          <a:solidFill>
            <a:srgbClr val="FFCCFF"/>
          </a:solidFill>
          <a:ln w="9525">
            <a:noFill/>
            <a:miter lim="800000"/>
            <a:headEnd/>
            <a:tailEnd/>
          </a:ln>
        </p:spPr>
        <p:txBody>
          <a:bodyPr wrap="square">
            <a:spAutoFit/>
          </a:bodyPr>
          <a:lstStyle/>
          <a:p>
            <a:pPr algn="ctr">
              <a:defRPr/>
            </a:pPr>
            <a:r>
              <a:rPr lang="en-US" altLang="zh-TW" sz="2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B-2.</a:t>
            </a:r>
            <a:r>
              <a:rPr lang="zh-TW" altLang="en-US" sz="2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五專優先免試入學積分採計</a:t>
            </a:r>
            <a:endParaRPr lang="en-US" altLang="zh-TW" sz="2000" b="1" dirty="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p:txBody>
      </p:sp>
    </p:spTree>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文字方塊 4"/>
          <p:cNvSpPr txBox="1">
            <a:spLocks noChangeArrowheads="1"/>
          </p:cNvSpPr>
          <p:nvPr/>
        </p:nvSpPr>
        <p:spPr bwMode="auto">
          <a:xfrm>
            <a:off x="468313" y="5516563"/>
            <a:ext cx="8207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b="1" dirty="0">
                <a:latin typeface="Times New Roman" panose="02020603050405020304" pitchFamily="18" charset="0"/>
                <a:ea typeface="標楷體" panose="03000509000000000000" pitchFamily="65" charset="-120"/>
                <a:cs typeface="Times New Roman" panose="02020603050405020304" pitchFamily="18" charset="0"/>
              </a:rPr>
              <a:t>註：積分採計</a:t>
            </a:r>
            <a:r>
              <a:rPr lang="zh-TW" altLang="en-US" sz="1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無論是否採計會考成績，但同分比序項目皆為一致標準</a:t>
            </a:r>
            <a:r>
              <a:rPr lang="zh-TW" altLang="en-US" sz="1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spcBef>
                <a:spcPct val="0"/>
              </a:spcBef>
              <a:buFontTx/>
              <a:buNone/>
            </a:pPr>
            <a:r>
              <a:rPr lang="zh-TW" altLang="en-US" sz="1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且</a:t>
            </a:r>
            <a:r>
              <a:rPr lang="zh-TW" altLang="en-US" sz="1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均包含會考相關科目之比序。</a:t>
            </a:r>
          </a:p>
        </p:txBody>
      </p:sp>
      <p:pic>
        <p:nvPicPr>
          <p:cNvPr id="45060"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0" y="1976438"/>
            <a:ext cx="8669338"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2571736" y="1000108"/>
            <a:ext cx="3872472" cy="400110"/>
          </a:xfrm>
          <a:prstGeom prst="rect">
            <a:avLst/>
          </a:prstGeom>
          <a:solidFill>
            <a:srgbClr val="FFCCFF"/>
          </a:solidFill>
          <a:ln w="9525">
            <a:noFill/>
            <a:miter lim="800000"/>
            <a:headEnd/>
            <a:tailEnd/>
          </a:ln>
        </p:spPr>
        <p:txBody>
          <a:bodyPr wrap="square">
            <a:spAutoFit/>
          </a:bodyPr>
          <a:lstStyle/>
          <a:p>
            <a:pPr algn="ctr">
              <a:defRPr/>
            </a:pPr>
            <a:r>
              <a:rPr lang="en-US" altLang="zh-TW" sz="2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B-3.</a:t>
            </a:r>
            <a:r>
              <a:rPr lang="zh-TW" altLang="en-US" sz="2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五專優先免試入學比序順次</a:t>
            </a:r>
            <a:endParaRPr lang="en-US" altLang="zh-TW" sz="2000" b="1" dirty="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p:txBody>
      </p:sp>
    </p:spTree>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diamond(in)">
                                      <p:cBhvr>
                                        <p:cTn id="7" dur="2000"/>
                                        <p:tgtEl>
                                          <p:spTgt spid="4506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5059">
                                            <p:txEl>
                                              <p:pRg st="0" end="0"/>
                                            </p:txEl>
                                          </p:spTgt>
                                        </p:tgtEl>
                                        <p:attrNameLst>
                                          <p:attrName>style.visibility</p:attrName>
                                        </p:attrNameLst>
                                      </p:cBhvr>
                                      <p:to>
                                        <p:strVal val="visible"/>
                                      </p:to>
                                    </p:set>
                                    <p:animEffect transition="in" filter="blinds(horizontal)">
                                      <p:cBhvr>
                                        <p:cTn id="12" dur="500"/>
                                        <p:tgtEl>
                                          <p:spTgt spid="450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5059">
                                            <p:txEl>
                                              <p:pRg st="1" end="1"/>
                                            </p:txEl>
                                          </p:spTgt>
                                        </p:tgtEl>
                                        <p:attrNameLst>
                                          <p:attrName>style.visibility</p:attrName>
                                        </p:attrNameLst>
                                      </p:cBhvr>
                                      <p:to>
                                        <p:strVal val="visible"/>
                                      </p:to>
                                    </p:set>
                                    <p:animEffect transition="in" filter="blinds(horizontal)">
                                      <p:cBhvr>
                                        <p:cTn id="17" dur="500"/>
                                        <p:tgtEl>
                                          <p:spTgt spid="450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7"/>
          <p:cNvSpPr>
            <a:spLocks noChangeArrowheads="1"/>
          </p:cNvSpPr>
          <p:nvPr/>
        </p:nvSpPr>
        <p:spPr bwMode="auto">
          <a:xfrm>
            <a:off x="617879" y="765175"/>
            <a:ext cx="3433783" cy="400110"/>
          </a:xfrm>
          <a:prstGeom prst="rect">
            <a:avLst/>
          </a:prstGeom>
          <a:solidFill>
            <a:srgbClr val="FFCCFF"/>
          </a:solidFill>
          <a:ln w="9525">
            <a:noFill/>
            <a:miter lim="800000"/>
            <a:headEnd/>
            <a:tailEnd/>
          </a:ln>
        </p:spPr>
        <p:txBody>
          <a:bodyPr wrap="square">
            <a:spAutoFit/>
          </a:bodyPr>
          <a:lstStyle/>
          <a:p>
            <a:pPr algn="ctr">
              <a:defRPr/>
            </a:pPr>
            <a:r>
              <a:rPr lang="en-US" altLang="zh-TW" sz="2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C-1.</a:t>
            </a:r>
            <a:r>
              <a:rPr lang="zh-TW" altLang="en-US" sz="2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五專免試入學積分採計</a:t>
            </a:r>
            <a:endParaRPr lang="en-US" altLang="zh-TW" sz="2000" b="1" dirty="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p:txBody>
      </p:sp>
      <p:graphicFrame>
        <p:nvGraphicFramePr>
          <p:cNvPr id="417861" name="Group 69"/>
          <p:cNvGraphicFramePr>
            <a:graphicFrameLocks noGrp="1"/>
          </p:cNvGraphicFramePr>
          <p:nvPr/>
        </p:nvGraphicFramePr>
        <p:xfrm>
          <a:off x="107950" y="2101850"/>
          <a:ext cx="3095625" cy="5089526"/>
        </p:xfrm>
        <a:graphic>
          <a:graphicData uri="http://schemas.openxmlformats.org/drawingml/2006/table">
            <a:tbl>
              <a:tblPr/>
              <a:tblGrid>
                <a:gridCol w="3095625">
                  <a:extLst>
                    <a:ext uri="{9D8B030D-6E8A-4147-A177-3AD203B41FA5}">
                      <a16:colId xmlns:a16="http://schemas.microsoft.com/office/drawing/2014/main" xmlns="" val="20000"/>
                    </a:ext>
                  </a:extLst>
                </a:gridCol>
              </a:tblGrid>
              <a:tr h="606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3200" b="1" i="0" u="none" strike="noStrike" cap="none" normalizeH="0" baseline="0">
                          <a:ln>
                            <a:noFill/>
                          </a:ln>
                          <a:solidFill>
                            <a:srgbClr val="0000FF"/>
                          </a:solidFill>
                          <a:effectLst/>
                          <a:latin typeface="標楷體" pitchFamily="65" charset="-120"/>
                          <a:ea typeface="標楷體" pitchFamily="65" charset="-120"/>
                        </a:rPr>
                        <a:t>1.</a:t>
                      </a:r>
                      <a:r>
                        <a:rPr kumimoji="1" lang="zh-TW" altLang="en-US" sz="32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多元學習表現</a:t>
                      </a:r>
                    </a:p>
                  </a:txBody>
                  <a:tcPr marL="91433" marR="91433" marT="45719" marB="45719"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extLst>
                  <a:ext uri="{0D108BD9-81ED-4DB2-BD59-A6C34878D82A}">
                    <a16:rowId xmlns:a16="http://schemas.microsoft.com/office/drawing/2014/main" xmlns="" val="10000"/>
                  </a:ext>
                </a:extLst>
              </a:tr>
              <a:tr h="676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3200" b="1" i="0" u="none" strike="noStrike" cap="none" normalizeH="0" baseline="0">
                          <a:ln>
                            <a:noFill/>
                          </a:ln>
                          <a:solidFill>
                            <a:srgbClr val="0000FF"/>
                          </a:solidFill>
                          <a:effectLst/>
                          <a:latin typeface="標楷體" pitchFamily="65" charset="-120"/>
                          <a:ea typeface="標楷體" pitchFamily="65" charset="-120"/>
                        </a:rPr>
                        <a:t>2.</a:t>
                      </a:r>
                      <a:r>
                        <a:rPr kumimoji="1" lang="zh-TW" altLang="en-US" sz="3200" b="1" i="0" u="none" strike="noStrike" cap="none" normalizeH="0" baseline="0">
                          <a:ln>
                            <a:noFill/>
                          </a:ln>
                          <a:solidFill>
                            <a:srgbClr val="0000FF"/>
                          </a:solidFill>
                          <a:effectLst/>
                          <a:latin typeface="標楷體" pitchFamily="65" charset="-120"/>
                          <a:ea typeface="標楷體" pitchFamily="65" charset="-120"/>
                        </a:rPr>
                        <a:t>技藝優良</a:t>
                      </a:r>
                    </a:p>
                  </a:txBody>
                  <a:tcPr marL="91433" marR="91433" marT="45719" marB="45719"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76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3200" b="1" i="0" u="none" strike="noStrike" cap="none" normalizeH="0" baseline="0">
                          <a:ln>
                            <a:noFill/>
                          </a:ln>
                          <a:solidFill>
                            <a:srgbClr val="0000FF"/>
                          </a:solidFill>
                          <a:effectLst/>
                          <a:latin typeface="標楷體" pitchFamily="65" charset="-120"/>
                          <a:ea typeface="標楷體" pitchFamily="65" charset="-120"/>
                        </a:rPr>
                        <a:t>3.</a:t>
                      </a:r>
                      <a:r>
                        <a:rPr kumimoji="1" lang="zh-TW" altLang="en-US" sz="3200" b="1" i="0" u="none" strike="noStrike" cap="none" normalizeH="0" baseline="0">
                          <a:ln>
                            <a:noFill/>
                          </a:ln>
                          <a:solidFill>
                            <a:srgbClr val="0000FF"/>
                          </a:solidFill>
                          <a:effectLst/>
                          <a:latin typeface="標楷體" pitchFamily="65" charset="-120"/>
                          <a:ea typeface="標楷體" pitchFamily="65" charset="-120"/>
                        </a:rPr>
                        <a:t>弱勢身分</a:t>
                      </a:r>
                    </a:p>
                  </a:txBody>
                  <a:tcPr marL="91433" marR="91433" marT="45719" marB="45719"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extLst>
                  <a:ext uri="{0D108BD9-81ED-4DB2-BD59-A6C34878D82A}">
                    <a16:rowId xmlns:a16="http://schemas.microsoft.com/office/drawing/2014/main" xmlns="" val="10002"/>
                  </a:ext>
                </a:extLst>
              </a:tr>
              <a:tr h="676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3000" b="1" i="0" u="none" strike="noStrike" cap="none" normalizeH="0" baseline="0">
                          <a:ln>
                            <a:noFill/>
                          </a:ln>
                          <a:solidFill>
                            <a:srgbClr val="0000FF"/>
                          </a:solidFill>
                          <a:effectLst/>
                          <a:latin typeface="標楷體" pitchFamily="65" charset="-120"/>
                          <a:ea typeface="標楷體" pitchFamily="65" charset="-120"/>
                        </a:rPr>
                        <a:t>4.</a:t>
                      </a:r>
                      <a:r>
                        <a:rPr kumimoji="1" lang="zh-TW" altLang="en-US" sz="3000" b="1" i="0" u="none" strike="noStrike" cap="none" normalizeH="0" baseline="0">
                          <a:ln>
                            <a:noFill/>
                          </a:ln>
                          <a:solidFill>
                            <a:srgbClr val="FF0000"/>
                          </a:solidFill>
                          <a:effectLst>
                            <a:outerShdw blurRad="38100" dist="38100" dir="2700000" algn="tl">
                              <a:srgbClr val="C0C0C0"/>
                            </a:outerShdw>
                          </a:effectLst>
                          <a:latin typeface="標楷體" pitchFamily="65" charset="-120"/>
                          <a:ea typeface="標楷體" pitchFamily="65" charset="-120"/>
                        </a:rPr>
                        <a:t>均衡學習</a:t>
                      </a:r>
                    </a:p>
                  </a:txBody>
                  <a:tcPr marL="91433" marR="91433" marT="45719" marB="45719"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35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3200" b="1" i="0" u="none" strike="noStrike" cap="none" normalizeH="0" baseline="0">
                          <a:ln>
                            <a:noFill/>
                          </a:ln>
                          <a:solidFill>
                            <a:srgbClr val="0000FF"/>
                          </a:solidFill>
                          <a:effectLst/>
                          <a:latin typeface="標楷體" pitchFamily="65" charset="-120"/>
                          <a:ea typeface="標楷體" pitchFamily="65" charset="-120"/>
                        </a:rPr>
                        <a:t>5.</a:t>
                      </a:r>
                      <a:r>
                        <a:rPr kumimoji="1" lang="zh-TW" altLang="en-US" sz="3200" b="1" i="0" u="none" strike="noStrike" cap="none" normalizeH="0" baseline="0">
                          <a:ln>
                            <a:noFill/>
                          </a:ln>
                          <a:solidFill>
                            <a:srgbClr val="0000FF"/>
                          </a:solidFill>
                          <a:effectLst/>
                          <a:latin typeface="標楷體" pitchFamily="65" charset="-120"/>
                          <a:ea typeface="標楷體" pitchFamily="65" charset="-120"/>
                        </a:rPr>
                        <a:t>適性輔導</a:t>
                      </a:r>
                    </a:p>
                  </a:txBody>
                  <a:tcPr marL="91433" marR="91433" marT="45719" marB="45719"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extLst>
                  <a:ext uri="{0D108BD9-81ED-4DB2-BD59-A6C34878D82A}">
                    <a16:rowId xmlns:a16="http://schemas.microsoft.com/office/drawing/2014/main" xmlns="" val="10004"/>
                  </a:ext>
                </a:extLst>
              </a:tr>
              <a:tr h="1223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3200" b="1" i="0" u="none" strike="noStrike" cap="none" normalizeH="0" baseline="0">
                          <a:ln>
                            <a:noFill/>
                          </a:ln>
                          <a:solidFill>
                            <a:srgbClr val="0000FF"/>
                          </a:solidFill>
                          <a:effectLst/>
                          <a:latin typeface="標楷體" pitchFamily="65" charset="-120"/>
                          <a:ea typeface="標楷體" pitchFamily="65" charset="-120"/>
                        </a:rPr>
                        <a:t>6.</a:t>
                      </a:r>
                      <a:r>
                        <a:rPr kumimoji="1" lang="zh-TW" altLang="en-US" sz="3200" b="1" i="0" u="none" strike="noStrike" cap="none" normalizeH="0" baseline="0">
                          <a:ln>
                            <a:noFill/>
                          </a:ln>
                          <a:solidFill>
                            <a:srgbClr val="FF0000"/>
                          </a:solidFill>
                          <a:effectLst>
                            <a:outerShdw blurRad="38100" dist="38100" dir="2700000" algn="tl">
                              <a:srgbClr val="C0C0C0"/>
                            </a:outerShdw>
                          </a:effectLst>
                          <a:latin typeface="標楷體" pitchFamily="65" charset="-120"/>
                          <a:ea typeface="標楷體" pitchFamily="65" charset="-120"/>
                        </a:rPr>
                        <a:t>教育會考</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3200" b="1" i="0" u="none" strike="noStrike" cap="none" normalizeH="0" baseline="0">
                          <a:ln>
                            <a:noFill/>
                          </a:ln>
                          <a:solidFill>
                            <a:srgbClr val="0000FF"/>
                          </a:solidFill>
                          <a:effectLst/>
                          <a:latin typeface="標楷體" pitchFamily="65" charset="-120"/>
                          <a:ea typeface="標楷體" pitchFamily="65" charset="-120"/>
                        </a:rPr>
                        <a:t>7.</a:t>
                      </a:r>
                      <a:r>
                        <a:rPr kumimoji="1" lang="zh-TW" altLang="en-US" sz="3200" b="1" i="0" u="none" strike="noStrike" cap="none" normalizeH="0" baseline="0">
                          <a:ln>
                            <a:noFill/>
                          </a:ln>
                          <a:solidFill>
                            <a:srgbClr val="0000FF"/>
                          </a:solidFill>
                          <a:effectLst/>
                          <a:latin typeface="標楷體" pitchFamily="65" charset="-120"/>
                          <a:ea typeface="標楷體" pitchFamily="65" charset="-120"/>
                        </a:rPr>
                        <a:t>其它比序項目</a:t>
                      </a:r>
                    </a:p>
                  </a:txBody>
                  <a:tcPr marL="91433" marR="91433" marT="45719" marB="45719"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595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cap="none" normalizeH="0" baseline="0">
                        <a:ln>
                          <a:noFill/>
                        </a:ln>
                        <a:solidFill>
                          <a:srgbClr val="0000FF"/>
                        </a:solidFill>
                        <a:effectLst/>
                        <a:latin typeface="標楷體" pitchFamily="65" charset="-120"/>
                        <a:ea typeface="標楷體" pitchFamily="65" charset="-120"/>
                      </a:endParaRPr>
                    </a:p>
                  </a:txBody>
                  <a:tcPr marL="91433" marR="91433" marT="45719" marB="45719"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extLst>
                  <a:ext uri="{0D108BD9-81ED-4DB2-BD59-A6C34878D82A}">
                    <a16:rowId xmlns:a16="http://schemas.microsoft.com/office/drawing/2014/main" xmlns="" val="10006"/>
                  </a:ext>
                </a:extLst>
              </a:tr>
            </a:tbl>
          </a:graphicData>
        </a:graphic>
      </p:graphicFrame>
      <p:grpSp>
        <p:nvGrpSpPr>
          <p:cNvPr id="2" name="群組 2"/>
          <p:cNvGrpSpPr>
            <a:grpSpLocks/>
          </p:cNvGrpSpPr>
          <p:nvPr/>
        </p:nvGrpSpPr>
        <p:grpSpPr bwMode="auto">
          <a:xfrm>
            <a:off x="2555875" y="4149725"/>
            <a:ext cx="539750" cy="1728788"/>
            <a:chOff x="2592388" y="3213100"/>
            <a:chExt cx="539452" cy="1728391"/>
          </a:xfrm>
        </p:grpSpPr>
        <p:sp>
          <p:nvSpPr>
            <p:cNvPr id="6" name="向右箭號 5"/>
            <p:cNvSpPr/>
            <p:nvPr/>
          </p:nvSpPr>
          <p:spPr bwMode="auto">
            <a:xfrm>
              <a:off x="2592388" y="3906679"/>
              <a:ext cx="539452" cy="358693"/>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 name="向右箭號 6"/>
            <p:cNvSpPr/>
            <p:nvPr/>
          </p:nvSpPr>
          <p:spPr bwMode="auto">
            <a:xfrm>
              <a:off x="2592388" y="3213100"/>
              <a:ext cx="539452" cy="36028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kumimoji="0" lang="zh-TW" altLang="en-US"/>
            </a:p>
          </p:txBody>
        </p:sp>
        <p:sp>
          <p:nvSpPr>
            <p:cNvPr id="9" name="向右箭號 8"/>
            <p:cNvSpPr/>
            <p:nvPr/>
          </p:nvSpPr>
          <p:spPr bwMode="auto">
            <a:xfrm>
              <a:off x="2592388" y="4581211"/>
              <a:ext cx="539452" cy="36028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kumimoji="0" lang="zh-TW" altLang="en-US"/>
            </a:p>
          </p:txBody>
        </p:sp>
      </p:grpSp>
      <p:grpSp>
        <p:nvGrpSpPr>
          <p:cNvPr id="3" name="群組 1"/>
          <p:cNvGrpSpPr>
            <a:grpSpLocks/>
          </p:cNvGrpSpPr>
          <p:nvPr/>
        </p:nvGrpSpPr>
        <p:grpSpPr bwMode="auto">
          <a:xfrm>
            <a:off x="3348038" y="1989138"/>
            <a:ext cx="5272087" cy="3917950"/>
            <a:chOff x="3349438" y="1739244"/>
            <a:chExt cx="5271881" cy="3918101"/>
          </a:xfrm>
        </p:grpSpPr>
        <p:sp>
          <p:nvSpPr>
            <p:cNvPr id="10" name="文字方塊 9"/>
            <p:cNvSpPr txBox="1"/>
            <p:nvPr/>
          </p:nvSpPr>
          <p:spPr bwMode="auto">
            <a:xfrm>
              <a:off x="6013159" y="1739244"/>
              <a:ext cx="1455680" cy="830294"/>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日常生活表現評量</a:t>
              </a:r>
            </a:p>
          </p:txBody>
        </p:sp>
        <p:sp>
          <p:nvSpPr>
            <p:cNvPr id="11" name="文字方塊 10"/>
            <p:cNvSpPr txBox="1"/>
            <p:nvPr/>
          </p:nvSpPr>
          <p:spPr bwMode="auto">
            <a:xfrm>
              <a:off x="3349438" y="3826886"/>
              <a:ext cx="1870002" cy="461981"/>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健康與體育</a:t>
              </a:r>
            </a:p>
          </p:txBody>
        </p:sp>
        <p:sp>
          <p:nvSpPr>
            <p:cNvPr id="12" name="文字方塊 11"/>
            <p:cNvSpPr txBox="1"/>
            <p:nvPr/>
          </p:nvSpPr>
          <p:spPr bwMode="auto">
            <a:xfrm>
              <a:off x="7165639" y="3826886"/>
              <a:ext cx="1455680" cy="460393"/>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algn="ct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綜合活動</a:t>
              </a:r>
            </a:p>
          </p:txBody>
        </p:sp>
        <p:sp>
          <p:nvSpPr>
            <p:cNvPr id="13" name="文字方塊 12"/>
            <p:cNvSpPr txBox="1"/>
            <p:nvPr/>
          </p:nvSpPr>
          <p:spPr bwMode="auto">
            <a:xfrm>
              <a:off x="5294049" y="3826886"/>
              <a:ext cx="1800155" cy="461981"/>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algn="ct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藝術與人文</a:t>
              </a:r>
            </a:p>
          </p:txBody>
        </p:sp>
        <p:sp>
          <p:nvSpPr>
            <p:cNvPr id="18" name="文字方塊 17"/>
            <p:cNvSpPr txBox="1"/>
            <p:nvPr/>
          </p:nvSpPr>
          <p:spPr bwMode="auto">
            <a:xfrm>
              <a:off x="3349438" y="5195364"/>
              <a:ext cx="3455852" cy="460393"/>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algn="ct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國、英、數、社、自</a:t>
              </a:r>
            </a:p>
          </p:txBody>
        </p:sp>
        <p:sp>
          <p:nvSpPr>
            <p:cNvPr id="19" name="文字方塊 18"/>
            <p:cNvSpPr txBox="1"/>
            <p:nvPr/>
          </p:nvSpPr>
          <p:spPr bwMode="auto">
            <a:xfrm>
              <a:off x="6878312" y="5195364"/>
              <a:ext cx="950876" cy="461981"/>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algn="ct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作文</a:t>
              </a:r>
            </a:p>
          </p:txBody>
        </p:sp>
      </p:grpSp>
      <p:sp>
        <p:nvSpPr>
          <p:cNvPr id="20" name="向右箭號 19"/>
          <p:cNvSpPr/>
          <p:nvPr/>
        </p:nvSpPr>
        <p:spPr bwMode="auto">
          <a:xfrm>
            <a:off x="3059113" y="2276475"/>
            <a:ext cx="539750" cy="360363"/>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2" name="文字方塊 21"/>
          <p:cNvSpPr txBox="1"/>
          <p:nvPr/>
        </p:nvSpPr>
        <p:spPr bwMode="auto">
          <a:xfrm>
            <a:off x="3708400" y="2205038"/>
            <a:ext cx="1295400" cy="461962"/>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競賽</a:t>
            </a:r>
          </a:p>
        </p:txBody>
      </p:sp>
      <p:sp>
        <p:nvSpPr>
          <p:cNvPr id="23" name="文字方塊 22"/>
          <p:cNvSpPr txBox="1"/>
          <p:nvPr/>
        </p:nvSpPr>
        <p:spPr bwMode="auto">
          <a:xfrm>
            <a:off x="4572000" y="2205038"/>
            <a:ext cx="1455738" cy="457200"/>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r>
              <a:rPr kumimoji="0" lang="zh-TW" altLang="en-US" sz="2400" b="1">
                <a:solidFill>
                  <a:srgbClr val="FF0000"/>
                </a:solidFill>
                <a:effectLst>
                  <a:outerShdw blurRad="38100" dist="38100" dir="2700000" algn="tl">
                    <a:srgbClr val="000000"/>
                  </a:outerShdw>
                </a:effectLst>
                <a:latin typeface="標楷體" pitchFamily="65" charset="-120"/>
                <a:ea typeface="標楷體" pitchFamily="65" charset="-120"/>
              </a:rPr>
              <a:t>服務學習</a:t>
            </a:r>
          </a:p>
        </p:txBody>
      </p:sp>
      <p:sp>
        <p:nvSpPr>
          <p:cNvPr id="24" name="文字方塊 23"/>
          <p:cNvSpPr txBox="1"/>
          <p:nvPr/>
        </p:nvSpPr>
        <p:spPr bwMode="auto">
          <a:xfrm>
            <a:off x="7451725" y="2205038"/>
            <a:ext cx="1455738" cy="461962"/>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體適能</a:t>
            </a:r>
          </a:p>
        </p:txBody>
      </p:sp>
      <p:sp>
        <p:nvSpPr>
          <p:cNvPr id="25" name="向右箭號 24"/>
          <p:cNvSpPr/>
          <p:nvPr/>
        </p:nvSpPr>
        <p:spPr bwMode="auto">
          <a:xfrm>
            <a:off x="2555875" y="2852738"/>
            <a:ext cx="539750" cy="360362"/>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6" name="文字方塊 25"/>
          <p:cNvSpPr txBox="1"/>
          <p:nvPr/>
        </p:nvSpPr>
        <p:spPr bwMode="auto">
          <a:xfrm>
            <a:off x="3348038" y="2781300"/>
            <a:ext cx="1800225" cy="461963"/>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技藝班成績</a:t>
            </a:r>
          </a:p>
        </p:txBody>
      </p:sp>
      <p:sp>
        <p:nvSpPr>
          <p:cNvPr id="27" name="文字方塊 26"/>
          <p:cNvSpPr txBox="1"/>
          <p:nvPr/>
        </p:nvSpPr>
        <p:spPr bwMode="auto">
          <a:xfrm>
            <a:off x="3348038" y="3284538"/>
            <a:ext cx="5545137" cy="831850"/>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低收入戶、中低收入戶、領失業給付者之子女</a:t>
            </a:r>
          </a:p>
        </p:txBody>
      </p:sp>
      <p:sp>
        <p:nvSpPr>
          <p:cNvPr id="31" name="向右箭號 30"/>
          <p:cNvSpPr/>
          <p:nvPr/>
        </p:nvSpPr>
        <p:spPr bwMode="auto">
          <a:xfrm>
            <a:off x="2555875" y="3500438"/>
            <a:ext cx="539750" cy="360362"/>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2" name="文字方塊 31"/>
          <p:cNvSpPr txBox="1"/>
          <p:nvPr/>
        </p:nvSpPr>
        <p:spPr bwMode="auto">
          <a:xfrm>
            <a:off x="3419475" y="4797425"/>
            <a:ext cx="3024188" cy="461963"/>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生涯發展規劃書</a:t>
            </a:r>
          </a:p>
        </p:txBody>
      </p:sp>
      <p:sp>
        <p:nvSpPr>
          <p:cNvPr id="33" name="向右箭號 32"/>
          <p:cNvSpPr/>
          <p:nvPr/>
        </p:nvSpPr>
        <p:spPr bwMode="auto">
          <a:xfrm>
            <a:off x="3059113" y="6092825"/>
            <a:ext cx="539750" cy="360363"/>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endParaRPr kumimoji="0" lang="zh-TW" altLang="en-US"/>
          </a:p>
        </p:txBody>
      </p:sp>
      <p:sp>
        <p:nvSpPr>
          <p:cNvPr id="34" name="文字方塊 33"/>
          <p:cNvSpPr txBox="1"/>
          <p:nvPr/>
        </p:nvSpPr>
        <p:spPr bwMode="auto">
          <a:xfrm>
            <a:off x="3635375" y="6021388"/>
            <a:ext cx="1454150" cy="460375"/>
          </a:xfrm>
          <a:prstGeom prst="rect">
            <a:avLst/>
          </a:prstGeom>
          <a:ln>
            <a:noFill/>
          </a:ln>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defRPr/>
            </a:pPr>
            <a:r>
              <a:rPr kumimoji="0" lang="zh-TW" altLang="en-US" sz="2400" b="1" dirty="0">
                <a:solidFill>
                  <a:schemeClr val="tx1"/>
                </a:solidFill>
                <a:latin typeface="標楷體" pitchFamily="65" charset="-120"/>
                <a:ea typeface="標楷體" pitchFamily="65" charset="-120"/>
              </a:rPr>
              <a:t>各校自訂</a:t>
            </a:r>
          </a:p>
        </p:txBody>
      </p:sp>
      <p:grpSp>
        <p:nvGrpSpPr>
          <p:cNvPr id="4" name="Group 46"/>
          <p:cNvGrpSpPr>
            <a:grpSpLocks/>
          </p:cNvGrpSpPr>
          <p:nvPr/>
        </p:nvGrpSpPr>
        <p:grpSpPr bwMode="auto">
          <a:xfrm>
            <a:off x="5868194" y="265113"/>
            <a:ext cx="2232025" cy="1079500"/>
            <a:chOff x="204" y="482"/>
            <a:chExt cx="1406" cy="680"/>
          </a:xfrm>
        </p:grpSpPr>
        <p:sp>
          <p:nvSpPr>
            <p:cNvPr id="417836" name="Oval 44"/>
            <p:cNvSpPr>
              <a:spLocks noChangeArrowheads="1"/>
            </p:cNvSpPr>
            <p:nvPr/>
          </p:nvSpPr>
          <p:spPr bwMode="auto">
            <a:xfrm>
              <a:off x="204" y="482"/>
              <a:ext cx="1406" cy="680"/>
            </a:xfrm>
            <a:prstGeom prst="ellipse">
              <a:avLst/>
            </a:prstGeom>
            <a:solidFill>
              <a:srgbClr val="CCFFFF"/>
            </a:solidFill>
            <a:ln w="25400">
              <a:solidFill>
                <a:srgbClr val="FF0000"/>
              </a:solidFill>
              <a:round/>
              <a:headEnd/>
              <a:tailEnd/>
            </a:ln>
            <a:effectLst>
              <a:prstShdw prst="shdw17" dist="17961" dir="2700000">
                <a:srgbClr val="FF0000">
                  <a:gamma/>
                  <a:shade val="60000"/>
                  <a:invGamma/>
                </a:srgbClr>
              </a:prstShdw>
            </a:effectLst>
          </p:spPr>
          <p:txBody>
            <a:bodyPr wrap="none" anchor="ctr"/>
            <a:lstStyle/>
            <a:p>
              <a:endParaRPr lang="zh-TW" altLang="en-US"/>
            </a:p>
          </p:txBody>
        </p:sp>
        <p:sp>
          <p:nvSpPr>
            <p:cNvPr id="417837" name="Text Box 45"/>
            <p:cNvSpPr txBox="1">
              <a:spLocks noChangeArrowheads="1"/>
            </p:cNvSpPr>
            <p:nvPr/>
          </p:nvSpPr>
          <p:spPr bwMode="auto">
            <a:xfrm>
              <a:off x="295" y="618"/>
              <a:ext cx="1179" cy="36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pPr>
              <a:r>
                <a:rPr lang="zh-TW" altLang="en-US" sz="32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rPr>
                <a:t>滿分</a:t>
              </a:r>
              <a:r>
                <a:rPr lang="en-US" altLang="zh-TW" sz="32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rPr>
                <a:t>50</a:t>
              </a:r>
              <a:r>
                <a:rPr lang="zh-TW" altLang="en-US" sz="32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rPr>
                <a:t>分</a:t>
              </a:r>
              <a:endParaRPr lang="en-US" altLang="zh-TW" sz="3200" b="1" dirty="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grpSp>
      <p:grpSp>
        <p:nvGrpSpPr>
          <p:cNvPr id="5" name="Group 50"/>
          <p:cNvGrpSpPr>
            <a:grpSpLocks/>
          </p:cNvGrpSpPr>
          <p:nvPr/>
        </p:nvGrpSpPr>
        <p:grpSpPr bwMode="auto">
          <a:xfrm>
            <a:off x="7816090" y="1557337"/>
            <a:ext cx="1419225" cy="719138"/>
            <a:chOff x="567" y="210"/>
            <a:chExt cx="894" cy="453"/>
          </a:xfrm>
        </p:grpSpPr>
        <p:sp>
          <p:nvSpPr>
            <p:cNvPr id="417840" name="Oval 48"/>
            <p:cNvSpPr>
              <a:spLocks noChangeArrowheads="1"/>
            </p:cNvSpPr>
            <p:nvPr/>
          </p:nvSpPr>
          <p:spPr bwMode="auto">
            <a:xfrm>
              <a:off x="703" y="210"/>
              <a:ext cx="635" cy="453"/>
            </a:xfrm>
            <a:prstGeom prst="ellipse">
              <a:avLst/>
            </a:prstGeom>
            <a:solidFill>
              <a:srgbClr val="FFFF99"/>
            </a:solidFill>
            <a:ln w="25400">
              <a:solidFill>
                <a:srgbClr val="008000"/>
              </a:solidFill>
              <a:round/>
              <a:headEnd/>
              <a:tailEnd/>
            </a:ln>
            <a:effectLst>
              <a:prstShdw prst="shdw17" dist="17961" dir="2700000">
                <a:srgbClr val="008000">
                  <a:gamma/>
                  <a:shade val="60000"/>
                  <a:invGamma/>
                </a:srgbClr>
              </a:prstShdw>
            </a:effectLst>
          </p:spPr>
          <p:txBody>
            <a:bodyPr wrap="none" anchor="ctr"/>
            <a:lstStyle/>
            <a:p>
              <a:endParaRPr lang="zh-TW" altLang="en-US"/>
            </a:p>
          </p:txBody>
        </p:sp>
        <p:sp>
          <p:nvSpPr>
            <p:cNvPr id="417841" name="Text Box 49"/>
            <p:cNvSpPr txBox="1">
              <a:spLocks noChangeArrowheads="1"/>
            </p:cNvSpPr>
            <p:nvPr/>
          </p:nvSpPr>
          <p:spPr bwMode="auto">
            <a:xfrm>
              <a:off x="567" y="300"/>
              <a:ext cx="894" cy="28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pPr>
              <a:r>
                <a:rPr lang="en-US" altLang="zh-TW" sz="2400" b="1">
                  <a:solidFill>
                    <a:srgbClr val="3333FF"/>
                  </a:solidFill>
                  <a:effectLst>
                    <a:outerShdw blurRad="38100" dist="38100" dir="2700000" algn="tl">
                      <a:srgbClr val="C0C0C0"/>
                    </a:outerShdw>
                  </a:effectLst>
                  <a:latin typeface="Times New Roman" pitchFamily="18" charset="0"/>
                </a:rPr>
                <a:t>16</a:t>
              </a:r>
              <a:r>
                <a:rPr lang="zh-TW" altLang="en-US" sz="2400" b="1">
                  <a:solidFill>
                    <a:srgbClr val="3333FF"/>
                  </a:solidFill>
                  <a:effectLst>
                    <a:outerShdw blurRad="38100" dist="38100" dir="2700000" algn="tl">
                      <a:srgbClr val="C0C0C0"/>
                    </a:outerShdw>
                  </a:effectLst>
                  <a:latin typeface="Times New Roman" pitchFamily="18" charset="0"/>
                </a:rPr>
                <a:t>分</a:t>
              </a:r>
              <a:endParaRPr lang="en-US" altLang="zh-TW" sz="2400" b="1">
                <a:solidFill>
                  <a:srgbClr val="3333FF"/>
                </a:solidFill>
                <a:effectLst>
                  <a:outerShdw blurRad="38100" dist="38100" dir="2700000" algn="tl">
                    <a:srgbClr val="C0C0C0"/>
                  </a:outerShdw>
                </a:effectLst>
                <a:latin typeface="Times New Roman" pitchFamily="18" charset="0"/>
              </a:endParaRPr>
            </a:p>
          </p:txBody>
        </p:sp>
      </p:grpSp>
      <p:grpSp>
        <p:nvGrpSpPr>
          <p:cNvPr id="8" name="Group 51"/>
          <p:cNvGrpSpPr>
            <a:grpSpLocks/>
          </p:cNvGrpSpPr>
          <p:nvPr/>
        </p:nvGrpSpPr>
        <p:grpSpPr bwMode="auto">
          <a:xfrm>
            <a:off x="5003800" y="2628797"/>
            <a:ext cx="1419225" cy="719137"/>
            <a:chOff x="567" y="210"/>
            <a:chExt cx="894" cy="453"/>
          </a:xfrm>
        </p:grpSpPr>
        <p:sp>
          <p:nvSpPr>
            <p:cNvPr id="417844" name="Oval 52"/>
            <p:cNvSpPr>
              <a:spLocks noChangeArrowheads="1"/>
            </p:cNvSpPr>
            <p:nvPr/>
          </p:nvSpPr>
          <p:spPr bwMode="auto">
            <a:xfrm>
              <a:off x="703" y="210"/>
              <a:ext cx="635" cy="453"/>
            </a:xfrm>
            <a:prstGeom prst="ellipse">
              <a:avLst/>
            </a:prstGeom>
            <a:solidFill>
              <a:srgbClr val="FFFF99"/>
            </a:solidFill>
            <a:ln w="25400">
              <a:solidFill>
                <a:srgbClr val="008000"/>
              </a:solidFill>
              <a:round/>
              <a:headEnd/>
              <a:tailEnd/>
            </a:ln>
            <a:effectLst>
              <a:prstShdw prst="shdw17" dist="17961" dir="2700000">
                <a:srgbClr val="008000">
                  <a:gamma/>
                  <a:shade val="60000"/>
                  <a:invGamma/>
                </a:srgbClr>
              </a:prstShdw>
            </a:effectLst>
          </p:spPr>
          <p:txBody>
            <a:bodyPr wrap="none" anchor="ctr"/>
            <a:lstStyle/>
            <a:p>
              <a:endParaRPr lang="zh-TW" altLang="en-US"/>
            </a:p>
          </p:txBody>
        </p:sp>
        <p:sp>
          <p:nvSpPr>
            <p:cNvPr id="417845" name="Text Box 53"/>
            <p:cNvSpPr txBox="1">
              <a:spLocks noChangeArrowheads="1"/>
            </p:cNvSpPr>
            <p:nvPr/>
          </p:nvSpPr>
          <p:spPr bwMode="auto">
            <a:xfrm>
              <a:off x="567" y="300"/>
              <a:ext cx="894" cy="28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pPr>
              <a:r>
                <a:rPr lang="en-US" altLang="zh-TW" sz="2400" b="1" dirty="0">
                  <a:solidFill>
                    <a:srgbClr val="3333FF"/>
                  </a:solidFill>
                  <a:effectLst>
                    <a:outerShdw blurRad="38100" dist="38100" dir="2700000" algn="tl">
                      <a:srgbClr val="C0C0C0"/>
                    </a:outerShdw>
                  </a:effectLst>
                  <a:latin typeface="Times New Roman" pitchFamily="18" charset="0"/>
                </a:rPr>
                <a:t>3</a:t>
              </a:r>
              <a:r>
                <a:rPr lang="zh-TW" altLang="en-US" sz="2400" b="1" dirty="0">
                  <a:solidFill>
                    <a:srgbClr val="3333FF"/>
                  </a:solidFill>
                  <a:effectLst>
                    <a:outerShdw blurRad="38100" dist="38100" dir="2700000" algn="tl">
                      <a:srgbClr val="C0C0C0"/>
                    </a:outerShdw>
                  </a:effectLst>
                  <a:latin typeface="Times New Roman" pitchFamily="18" charset="0"/>
                </a:rPr>
                <a:t>分</a:t>
              </a:r>
              <a:endParaRPr lang="en-US" altLang="zh-TW" sz="2400" b="1" dirty="0">
                <a:solidFill>
                  <a:srgbClr val="3333FF"/>
                </a:solidFill>
                <a:effectLst>
                  <a:outerShdw blurRad="38100" dist="38100" dir="2700000" algn="tl">
                    <a:srgbClr val="C0C0C0"/>
                  </a:outerShdw>
                </a:effectLst>
                <a:latin typeface="Times New Roman" pitchFamily="18" charset="0"/>
              </a:endParaRPr>
            </a:p>
          </p:txBody>
        </p:sp>
      </p:grpSp>
      <p:grpSp>
        <p:nvGrpSpPr>
          <p:cNvPr id="14" name="Group 54"/>
          <p:cNvGrpSpPr>
            <a:grpSpLocks/>
          </p:cNvGrpSpPr>
          <p:nvPr/>
        </p:nvGrpSpPr>
        <p:grpSpPr bwMode="auto">
          <a:xfrm>
            <a:off x="7886701" y="2616891"/>
            <a:ext cx="1419225" cy="719137"/>
            <a:chOff x="567" y="210"/>
            <a:chExt cx="894" cy="453"/>
          </a:xfrm>
        </p:grpSpPr>
        <p:sp>
          <p:nvSpPr>
            <p:cNvPr id="417847" name="Oval 55"/>
            <p:cNvSpPr>
              <a:spLocks noChangeArrowheads="1"/>
            </p:cNvSpPr>
            <p:nvPr/>
          </p:nvSpPr>
          <p:spPr bwMode="auto">
            <a:xfrm>
              <a:off x="703" y="210"/>
              <a:ext cx="635" cy="453"/>
            </a:xfrm>
            <a:prstGeom prst="ellipse">
              <a:avLst/>
            </a:prstGeom>
            <a:solidFill>
              <a:srgbClr val="FFFF99"/>
            </a:solidFill>
            <a:ln w="25400">
              <a:solidFill>
                <a:srgbClr val="008000"/>
              </a:solidFill>
              <a:round/>
              <a:headEnd/>
              <a:tailEnd/>
            </a:ln>
            <a:effectLst>
              <a:prstShdw prst="shdw17" dist="17961" dir="2700000">
                <a:srgbClr val="008000">
                  <a:gamma/>
                  <a:shade val="60000"/>
                  <a:invGamma/>
                </a:srgbClr>
              </a:prstShdw>
            </a:effectLst>
          </p:spPr>
          <p:txBody>
            <a:bodyPr wrap="none" anchor="ctr"/>
            <a:lstStyle/>
            <a:p>
              <a:endParaRPr lang="zh-TW" altLang="en-US"/>
            </a:p>
          </p:txBody>
        </p:sp>
        <p:sp>
          <p:nvSpPr>
            <p:cNvPr id="417848" name="Text Box 56"/>
            <p:cNvSpPr txBox="1">
              <a:spLocks noChangeArrowheads="1"/>
            </p:cNvSpPr>
            <p:nvPr/>
          </p:nvSpPr>
          <p:spPr bwMode="auto">
            <a:xfrm>
              <a:off x="567" y="300"/>
              <a:ext cx="894" cy="28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pPr>
              <a:r>
                <a:rPr lang="en-US" altLang="zh-TW" sz="2400" b="1" dirty="0">
                  <a:solidFill>
                    <a:srgbClr val="3333FF"/>
                  </a:solidFill>
                  <a:effectLst>
                    <a:outerShdw blurRad="38100" dist="38100" dir="2700000" algn="tl">
                      <a:srgbClr val="C0C0C0"/>
                    </a:outerShdw>
                  </a:effectLst>
                  <a:latin typeface="Times New Roman" pitchFamily="18" charset="0"/>
                </a:rPr>
                <a:t>2</a:t>
              </a:r>
              <a:r>
                <a:rPr lang="zh-TW" altLang="en-US" sz="2400" b="1" dirty="0">
                  <a:solidFill>
                    <a:srgbClr val="3333FF"/>
                  </a:solidFill>
                  <a:effectLst>
                    <a:outerShdw blurRad="38100" dist="38100" dir="2700000" algn="tl">
                      <a:srgbClr val="C0C0C0"/>
                    </a:outerShdw>
                  </a:effectLst>
                  <a:latin typeface="Times New Roman" pitchFamily="18" charset="0"/>
                </a:rPr>
                <a:t>分</a:t>
              </a:r>
              <a:endParaRPr lang="en-US" altLang="zh-TW" sz="2400" b="1" dirty="0">
                <a:solidFill>
                  <a:srgbClr val="3333FF"/>
                </a:solidFill>
                <a:effectLst>
                  <a:outerShdw blurRad="38100" dist="38100" dir="2700000" algn="tl">
                    <a:srgbClr val="C0C0C0"/>
                  </a:outerShdw>
                </a:effectLst>
                <a:latin typeface="Times New Roman" pitchFamily="18" charset="0"/>
              </a:endParaRPr>
            </a:p>
          </p:txBody>
        </p:sp>
      </p:grpSp>
      <p:grpSp>
        <p:nvGrpSpPr>
          <p:cNvPr id="15" name="Group 57"/>
          <p:cNvGrpSpPr>
            <a:grpSpLocks/>
          </p:cNvGrpSpPr>
          <p:nvPr/>
        </p:nvGrpSpPr>
        <p:grpSpPr bwMode="auto">
          <a:xfrm>
            <a:off x="7706140" y="4537075"/>
            <a:ext cx="1419225" cy="719137"/>
            <a:chOff x="567" y="210"/>
            <a:chExt cx="894" cy="453"/>
          </a:xfrm>
        </p:grpSpPr>
        <p:sp>
          <p:nvSpPr>
            <p:cNvPr id="417850" name="Oval 58"/>
            <p:cNvSpPr>
              <a:spLocks noChangeArrowheads="1"/>
            </p:cNvSpPr>
            <p:nvPr/>
          </p:nvSpPr>
          <p:spPr bwMode="auto">
            <a:xfrm>
              <a:off x="703" y="210"/>
              <a:ext cx="635" cy="453"/>
            </a:xfrm>
            <a:prstGeom prst="ellipse">
              <a:avLst/>
            </a:prstGeom>
            <a:solidFill>
              <a:srgbClr val="FFFF99"/>
            </a:solidFill>
            <a:ln w="25400">
              <a:solidFill>
                <a:srgbClr val="008000"/>
              </a:solidFill>
              <a:round/>
              <a:headEnd/>
              <a:tailEnd/>
            </a:ln>
            <a:effectLst>
              <a:prstShdw prst="shdw17" dist="17961" dir="2700000">
                <a:srgbClr val="008000">
                  <a:gamma/>
                  <a:shade val="60000"/>
                  <a:invGamma/>
                </a:srgbClr>
              </a:prstShdw>
            </a:effectLst>
          </p:spPr>
          <p:txBody>
            <a:bodyPr wrap="none" anchor="ctr"/>
            <a:lstStyle/>
            <a:p>
              <a:endParaRPr lang="zh-TW" altLang="en-US"/>
            </a:p>
          </p:txBody>
        </p:sp>
        <p:sp>
          <p:nvSpPr>
            <p:cNvPr id="417851" name="Text Box 59"/>
            <p:cNvSpPr txBox="1">
              <a:spLocks noChangeArrowheads="1"/>
            </p:cNvSpPr>
            <p:nvPr/>
          </p:nvSpPr>
          <p:spPr bwMode="auto">
            <a:xfrm>
              <a:off x="567" y="300"/>
              <a:ext cx="894" cy="28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pPr>
              <a:r>
                <a:rPr lang="en-US" altLang="zh-TW" sz="2400" b="1" dirty="0">
                  <a:solidFill>
                    <a:srgbClr val="3333FF"/>
                  </a:solidFill>
                  <a:effectLst>
                    <a:outerShdw blurRad="38100" dist="38100" dir="2700000" algn="tl">
                      <a:srgbClr val="C0C0C0"/>
                    </a:outerShdw>
                  </a:effectLst>
                  <a:latin typeface="Times New Roman" pitchFamily="18" charset="0"/>
                </a:rPr>
                <a:t>6</a:t>
              </a:r>
              <a:r>
                <a:rPr lang="zh-TW" altLang="en-US" sz="2400" b="1" dirty="0">
                  <a:solidFill>
                    <a:srgbClr val="3333FF"/>
                  </a:solidFill>
                  <a:effectLst>
                    <a:outerShdw blurRad="38100" dist="38100" dir="2700000" algn="tl">
                      <a:srgbClr val="C0C0C0"/>
                    </a:outerShdw>
                  </a:effectLst>
                  <a:latin typeface="Times New Roman" pitchFamily="18" charset="0"/>
                </a:rPr>
                <a:t>分</a:t>
              </a:r>
              <a:endParaRPr lang="en-US" altLang="zh-TW" sz="2400" b="1" dirty="0">
                <a:solidFill>
                  <a:srgbClr val="3333FF"/>
                </a:solidFill>
                <a:effectLst>
                  <a:outerShdw blurRad="38100" dist="38100" dir="2700000" algn="tl">
                    <a:srgbClr val="C0C0C0"/>
                  </a:outerShdw>
                </a:effectLst>
                <a:latin typeface="Times New Roman" pitchFamily="18" charset="0"/>
              </a:endParaRPr>
            </a:p>
          </p:txBody>
        </p:sp>
      </p:grpSp>
      <p:grpSp>
        <p:nvGrpSpPr>
          <p:cNvPr id="16" name="Group 60"/>
          <p:cNvGrpSpPr>
            <a:grpSpLocks/>
          </p:cNvGrpSpPr>
          <p:nvPr/>
        </p:nvGrpSpPr>
        <p:grpSpPr bwMode="auto">
          <a:xfrm>
            <a:off x="5815496" y="4618590"/>
            <a:ext cx="1419225" cy="719137"/>
            <a:chOff x="567" y="210"/>
            <a:chExt cx="894" cy="453"/>
          </a:xfrm>
        </p:grpSpPr>
        <p:sp>
          <p:nvSpPr>
            <p:cNvPr id="417853" name="Oval 61"/>
            <p:cNvSpPr>
              <a:spLocks noChangeArrowheads="1"/>
            </p:cNvSpPr>
            <p:nvPr/>
          </p:nvSpPr>
          <p:spPr bwMode="auto">
            <a:xfrm>
              <a:off x="703" y="210"/>
              <a:ext cx="635" cy="453"/>
            </a:xfrm>
            <a:prstGeom prst="ellipse">
              <a:avLst/>
            </a:prstGeom>
            <a:solidFill>
              <a:srgbClr val="FFFF99"/>
            </a:solidFill>
            <a:ln w="25400">
              <a:solidFill>
                <a:srgbClr val="008000"/>
              </a:solidFill>
              <a:round/>
              <a:headEnd/>
              <a:tailEnd/>
            </a:ln>
            <a:effectLst>
              <a:prstShdw prst="shdw17" dist="17961" dir="2700000">
                <a:srgbClr val="008000">
                  <a:gamma/>
                  <a:shade val="60000"/>
                  <a:invGamma/>
                </a:srgbClr>
              </a:prstShdw>
            </a:effectLst>
          </p:spPr>
          <p:txBody>
            <a:bodyPr wrap="none" anchor="ctr"/>
            <a:lstStyle/>
            <a:p>
              <a:endParaRPr lang="zh-TW" altLang="en-US"/>
            </a:p>
          </p:txBody>
        </p:sp>
        <p:sp>
          <p:nvSpPr>
            <p:cNvPr id="417854" name="Text Box 62"/>
            <p:cNvSpPr txBox="1">
              <a:spLocks noChangeArrowheads="1"/>
            </p:cNvSpPr>
            <p:nvPr/>
          </p:nvSpPr>
          <p:spPr bwMode="auto">
            <a:xfrm>
              <a:off x="567" y="300"/>
              <a:ext cx="894" cy="28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pPr>
              <a:r>
                <a:rPr lang="en-US" altLang="zh-TW" sz="2400" b="1">
                  <a:solidFill>
                    <a:srgbClr val="3333FF"/>
                  </a:solidFill>
                  <a:effectLst>
                    <a:outerShdw blurRad="38100" dist="38100" dir="2700000" algn="tl">
                      <a:srgbClr val="C0C0C0"/>
                    </a:outerShdw>
                  </a:effectLst>
                  <a:latin typeface="Times New Roman" pitchFamily="18" charset="0"/>
                </a:rPr>
                <a:t>3</a:t>
              </a:r>
              <a:r>
                <a:rPr lang="zh-TW" altLang="en-US" sz="2400" b="1">
                  <a:solidFill>
                    <a:srgbClr val="3333FF"/>
                  </a:solidFill>
                  <a:effectLst>
                    <a:outerShdw blurRad="38100" dist="38100" dir="2700000" algn="tl">
                      <a:srgbClr val="C0C0C0"/>
                    </a:outerShdw>
                  </a:effectLst>
                  <a:latin typeface="Times New Roman" pitchFamily="18" charset="0"/>
                </a:rPr>
                <a:t>分</a:t>
              </a:r>
              <a:endParaRPr lang="en-US" altLang="zh-TW" sz="2400" b="1">
                <a:solidFill>
                  <a:srgbClr val="3333FF"/>
                </a:solidFill>
                <a:effectLst>
                  <a:outerShdw blurRad="38100" dist="38100" dir="2700000" algn="tl">
                    <a:srgbClr val="C0C0C0"/>
                  </a:outerShdw>
                </a:effectLst>
                <a:latin typeface="Times New Roman" pitchFamily="18" charset="0"/>
              </a:endParaRPr>
            </a:p>
          </p:txBody>
        </p:sp>
      </p:grpSp>
      <p:grpSp>
        <p:nvGrpSpPr>
          <p:cNvPr id="17" name="Group 63"/>
          <p:cNvGrpSpPr>
            <a:grpSpLocks/>
          </p:cNvGrpSpPr>
          <p:nvPr/>
        </p:nvGrpSpPr>
        <p:grpSpPr bwMode="auto">
          <a:xfrm>
            <a:off x="7488238" y="5643562"/>
            <a:ext cx="1419225" cy="719137"/>
            <a:chOff x="567" y="210"/>
            <a:chExt cx="894" cy="453"/>
          </a:xfrm>
        </p:grpSpPr>
        <p:sp>
          <p:nvSpPr>
            <p:cNvPr id="417856" name="Oval 64"/>
            <p:cNvSpPr>
              <a:spLocks noChangeArrowheads="1"/>
            </p:cNvSpPr>
            <p:nvPr/>
          </p:nvSpPr>
          <p:spPr bwMode="auto">
            <a:xfrm>
              <a:off x="703" y="210"/>
              <a:ext cx="635" cy="453"/>
            </a:xfrm>
            <a:prstGeom prst="ellipse">
              <a:avLst/>
            </a:prstGeom>
            <a:solidFill>
              <a:srgbClr val="FFFF99"/>
            </a:solidFill>
            <a:ln w="25400">
              <a:solidFill>
                <a:srgbClr val="008000"/>
              </a:solidFill>
              <a:round/>
              <a:headEnd/>
              <a:tailEnd/>
            </a:ln>
            <a:effectLst>
              <a:prstShdw prst="shdw17" dist="17961" dir="2700000">
                <a:srgbClr val="008000">
                  <a:gamma/>
                  <a:shade val="60000"/>
                  <a:invGamma/>
                </a:srgbClr>
              </a:prstShdw>
            </a:effectLst>
          </p:spPr>
          <p:txBody>
            <a:bodyPr wrap="none" anchor="ctr"/>
            <a:lstStyle/>
            <a:p>
              <a:endParaRPr lang="zh-TW" altLang="en-US"/>
            </a:p>
          </p:txBody>
        </p:sp>
        <p:sp>
          <p:nvSpPr>
            <p:cNvPr id="417857" name="Text Box 65"/>
            <p:cNvSpPr txBox="1">
              <a:spLocks noChangeArrowheads="1"/>
            </p:cNvSpPr>
            <p:nvPr/>
          </p:nvSpPr>
          <p:spPr bwMode="auto">
            <a:xfrm>
              <a:off x="567" y="300"/>
              <a:ext cx="894" cy="28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pPr>
              <a:r>
                <a:rPr lang="en-US" altLang="zh-TW" sz="2400" b="1">
                  <a:solidFill>
                    <a:srgbClr val="3333FF"/>
                  </a:solidFill>
                  <a:effectLst>
                    <a:outerShdw blurRad="38100" dist="38100" dir="2700000" algn="tl">
                      <a:srgbClr val="C0C0C0"/>
                    </a:outerShdw>
                  </a:effectLst>
                  <a:latin typeface="Times New Roman" pitchFamily="18" charset="0"/>
                </a:rPr>
                <a:t>15</a:t>
              </a:r>
              <a:r>
                <a:rPr lang="zh-TW" altLang="en-US" sz="2400" b="1">
                  <a:solidFill>
                    <a:srgbClr val="3333FF"/>
                  </a:solidFill>
                  <a:effectLst>
                    <a:outerShdw blurRad="38100" dist="38100" dir="2700000" algn="tl">
                      <a:srgbClr val="C0C0C0"/>
                    </a:outerShdw>
                  </a:effectLst>
                  <a:latin typeface="Times New Roman" pitchFamily="18" charset="0"/>
                </a:rPr>
                <a:t>分</a:t>
              </a:r>
              <a:endParaRPr lang="en-US" altLang="zh-TW" sz="2400" b="1">
                <a:solidFill>
                  <a:srgbClr val="3333FF"/>
                </a:solidFill>
                <a:effectLst>
                  <a:outerShdw blurRad="38100" dist="38100" dir="2700000" algn="tl">
                    <a:srgbClr val="C0C0C0"/>
                  </a:outerShdw>
                </a:effectLst>
                <a:latin typeface="Times New Roman" pitchFamily="18" charset="0"/>
              </a:endParaRPr>
            </a:p>
          </p:txBody>
        </p:sp>
      </p:grpSp>
      <p:grpSp>
        <p:nvGrpSpPr>
          <p:cNvPr id="21" name="Group 66"/>
          <p:cNvGrpSpPr>
            <a:grpSpLocks/>
          </p:cNvGrpSpPr>
          <p:nvPr/>
        </p:nvGrpSpPr>
        <p:grpSpPr bwMode="auto">
          <a:xfrm>
            <a:off x="4957626" y="5907088"/>
            <a:ext cx="1419225" cy="719138"/>
            <a:chOff x="567" y="210"/>
            <a:chExt cx="894" cy="453"/>
          </a:xfrm>
        </p:grpSpPr>
        <p:sp>
          <p:nvSpPr>
            <p:cNvPr id="417859" name="Oval 67"/>
            <p:cNvSpPr>
              <a:spLocks noChangeArrowheads="1"/>
            </p:cNvSpPr>
            <p:nvPr/>
          </p:nvSpPr>
          <p:spPr bwMode="auto">
            <a:xfrm>
              <a:off x="703" y="210"/>
              <a:ext cx="635" cy="453"/>
            </a:xfrm>
            <a:prstGeom prst="ellipse">
              <a:avLst/>
            </a:prstGeom>
            <a:solidFill>
              <a:srgbClr val="FFFF99"/>
            </a:solidFill>
            <a:ln w="25400">
              <a:solidFill>
                <a:srgbClr val="008000"/>
              </a:solidFill>
              <a:round/>
              <a:headEnd/>
              <a:tailEnd/>
            </a:ln>
            <a:effectLst>
              <a:prstShdw prst="shdw17" dist="17961" dir="2700000">
                <a:srgbClr val="008000">
                  <a:gamma/>
                  <a:shade val="60000"/>
                  <a:invGamma/>
                </a:srgbClr>
              </a:prstShdw>
            </a:effectLst>
          </p:spPr>
          <p:txBody>
            <a:bodyPr wrap="none" anchor="ctr"/>
            <a:lstStyle/>
            <a:p>
              <a:endParaRPr lang="zh-TW" altLang="en-US"/>
            </a:p>
          </p:txBody>
        </p:sp>
        <p:sp>
          <p:nvSpPr>
            <p:cNvPr id="417860" name="Text Box 68"/>
            <p:cNvSpPr txBox="1">
              <a:spLocks noChangeArrowheads="1"/>
            </p:cNvSpPr>
            <p:nvPr/>
          </p:nvSpPr>
          <p:spPr bwMode="auto">
            <a:xfrm>
              <a:off x="567" y="300"/>
              <a:ext cx="894" cy="28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pPr>
              <a:r>
                <a:rPr lang="en-US" altLang="zh-TW" sz="2400" b="1">
                  <a:solidFill>
                    <a:srgbClr val="3333FF"/>
                  </a:solidFill>
                  <a:effectLst>
                    <a:outerShdw blurRad="38100" dist="38100" dir="2700000" algn="tl">
                      <a:srgbClr val="C0C0C0"/>
                    </a:outerShdw>
                  </a:effectLst>
                  <a:latin typeface="Times New Roman" pitchFamily="18" charset="0"/>
                </a:rPr>
                <a:t>5</a:t>
              </a:r>
              <a:r>
                <a:rPr lang="zh-TW" altLang="en-US" sz="2400" b="1">
                  <a:solidFill>
                    <a:srgbClr val="3333FF"/>
                  </a:solidFill>
                  <a:effectLst>
                    <a:outerShdw blurRad="38100" dist="38100" dir="2700000" algn="tl">
                      <a:srgbClr val="C0C0C0"/>
                    </a:outerShdw>
                  </a:effectLst>
                  <a:latin typeface="Times New Roman" pitchFamily="18" charset="0"/>
                </a:rPr>
                <a:t>分</a:t>
              </a:r>
              <a:endParaRPr lang="en-US" altLang="zh-TW" sz="2400" b="1">
                <a:solidFill>
                  <a:srgbClr val="3333FF"/>
                </a:solidFill>
                <a:effectLst>
                  <a:outerShdw blurRad="38100" dist="38100" dir="2700000" algn="tl">
                    <a:srgbClr val="C0C0C0"/>
                  </a:outerShdw>
                </a:effectLst>
                <a:latin typeface="Times New Roman" pitchFamily="18" charset="0"/>
              </a:endParaRPr>
            </a:p>
          </p:txBody>
        </p:sp>
      </p:grpSp>
    </p:spTree>
    <p:extLst>
      <p:ext uri="{BB962C8B-B14F-4D97-AF65-F5344CB8AC3E}">
        <p14:creationId xmlns:p14="http://schemas.microsoft.com/office/powerpoint/2010/main" val="3774205882"/>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ppt_x"/>
                                          </p:val>
                                        </p:tav>
                                        <p:tav tm="100000">
                                          <p:val>
                                            <p:strVal val="#ppt_x"/>
                                          </p:val>
                                        </p:tav>
                                      </p:tavLst>
                                    </p:anim>
                                    <p:anim calcmode="lin" valueType="num">
                                      <p:cBhvr additive="base">
                                        <p:cTn id="26"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0" fill="hold"/>
                                        <p:tgtEl>
                                          <p:spTgt spid="15"/>
                                        </p:tgtEl>
                                        <p:attrNameLst>
                                          <p:attrName>ppt_x</p:attrName>
                                        </p:attrNameLst>
                                      </p:cBhvr>
                                      <p:tavLst>
                                        <p:tav tm="0">
                                          <p:val>
                                            <p:strVal val="#ppt_x"/>
                                          </p:val>
                                        </p:tav>
                                        <p:tav tm="100000">
                                          <p:val>
                                            <p:strVal val="#ppt_x"/>
                                          </p:val>
                                        </p:tav>
                                      </p:tavLst>
                                    </p:anim>
                                    <p:anim calcmode="lin" valueType="num">
                                      <p:cBhvr additive="base">
                                        <p:cTn id="32"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1000" fill="hold"/>
                                        <p:tgtEl>
                                          <p:spTgt spid="16"/>
                                        </p:tgtEl>
                                        <p:attrNameLst>
                                          <p:attrName>ppt_x</p:attrName>
                                        </p:attrNameLst>
                                      </p:cBhvr>
                                      <p:tavLst>
                                        <p:tav tm="0">
                                          <p:val>
                                            <p:strVal val="#ppt_x"/>
                                          </p:val>
                                        </p:tav>
                                        <p:tav tm="100000">
                                          <p:val>
                                            <p:strVal val="#ppt_x"/>
                                          </p:val>
                                        </p:tav>
                                      </p:tavLst>
                                    </p:anim>
                                    <p:anim calcmode="lin" valueType="num">
                                      <p:cBhvr additive="base">
                                        <p:cTn id="3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ppt_x"/>
                                          </p:val>
                                        </p:tav>
                                        <p:tav tm="100000">
                                          <p:val>
                                            <p:strVal val="#ppt_x"/>
                                          </p:val>
                                        </p:tav>
                                      </p:tavLst>
                                    </p:anim>
                                    <p:anim calcmode="lin" valueType="num">
                                      <p:cBhvr additive="base">
                                        <p:cTn id="44"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1000" fill="hold"/>
                                        <p:tgtEl>
                                          <p:spTgt spid="21"/>
                                        </p:tgtEl>
                                        <p:attrNameLst>
                                          <p:attrName>ppt_x</p:attrName>
                                        </p:attrNameLst>
                                      </p:cBhvr>
                                      <p:tavLst>
                                        <p:tav tm="0">
                                          <p:val>
                                            <p:strVal val="#ppt_x"/>
                                          </p:val>
                                        </p:tav>
                                        <p:tav tm="100000">
                                          <p:val>
                                            <p:strVal val="#ppt_x"/>
                                          </p:val>
                                        </p:tav>
                                      </p:tavLst>
                                    </p:anim>
                                    <p:anim calcmode="lin" valueType="num">
                                      <p:cBhvr additive="base">
                                        <p:cTn id="50"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31813" y="1412875"/>
            <a:ext cx="7993062" cy="18732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55" name="文字方塊 54"/>
          <p:cNvSpPr txBox="1"/>
          <p:nvPr/>
        </p:nvSpPr>
        <p:spPr>
          <a:xfrm>
            <a:off x="540068" y="1557338"/>
            <a:ext cx="802958" cy="1655762"/>
          </a:xfrm>
          <a:prstGeom prst="snip1Rect">
            <a:avLst/>
          </a:prstGeom>
          <a:solidFill>
            <a:schemeClr val="bg1"/>
          </a:solidFill>
          <a:ln>
            <a:solidFill>
              <a:schemeClr val="tx1"/>
            </a:solidFill>
          </a:ln>
        </p:spPr>
        <p:txBody>
          <a:bodyPr vert="eaVert">
            <a:spAutoFit/>
          </a:bodyPr>
          <a:lstStyle/>
          <a:p>
            <a:pPr fontAlgn="auto">
              <a:spcBef>
                <a:spcPts val="0"/>
              </a:spcBef>
              <a:spcAft>
                <a:spcPts val="0"/>
              </a:spcAft>
              <a:defRPr/>
            </a:pPr>
            <a:r>
              <a:rPr kumimoji="0" lang="zh-TW" altLang="en-US" sz="3600" b="1" dirty="0">
                <a:latin typeface="標楷體" panose="03000509000000000000" pitchFamily="65" charset="-120"/>
                <a:ea typeface="標楷體" panose="03000509000000000000" pitchFamily="65" charset="-120"/>
                <a:cs typeface="Arial Unicode MS" pitchFamily="34" charset="-120"/>
              </a:rPr>
              <a:t>主項目</a:t>
            </a:r>
          </a:p>
        </p:txBody>
      </p:sp>
      <p:grpSp>
        <p:nvGrpSpPr>
          <p:cNvPr id="2" name="群組 31"/>
          <p:cNvGrpSpPr>
            <a:grpSpLocks/>
          </p:cNvGrpSpPr>
          <p:nvPr/>
        </p:nvGrpSpPr>
        <p:grpSpPr bwMode="auto">
          <a:xfrm>
            <a:off x="1540272" y="1557338"/>
            <a:ext cx="6775053" cy="1584325"/>
            <a:chOff x="1188418" y="1772816"/>
            <a:chExt cx="6774680" cy="1584176"/>
          </a:xfrm>
        </p:grpSpPr>
        <p:sp>
          <p:nvSpPr>
            <p:cNvPr id="57" name="文字方塊 56"/>
            <p:cNvSpPr txBox="1"/>
            <p:nvPr/>
          </p:nvSpPr>
          <p:spPr>
            <a:xfrm>
              <a:off x="1188418" y="1772816"/>
              <a:ext cx="51075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en-US" dirty="0">
                  <a:latin typeface="標楷體" panose="03000509000000000000" pitchFamily="65" charset="-120"/>
                  <a:ea typeface="標楷體" panose="03000509000000000000" pitchFamily="65" charset="-120"/>
                  <a:cs typeface="Arial Unicode MS" pitchFamily="34" charset="-120"/>
                </a:rPr>
                <a:t>多元學習表現</a:t>
              </a:r>
            </a:p>
          </p:txBody>
        </p:sp>
        <p:sp>
          <p:nvSpPr>
            <p:cNvPr id="58" name="文字方塊 57"/>
            <p:cNvSpPr txBox="1"/>
            <p:nvPr/>
          </p:nvSpPr>
          <p:spPr>
            <a:xfrm>
              <a:off x="2231349" y="1772816"/>
              <a:ext cx="51075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en-US" dirty="0">
                  <a:latin typeface="標楷體" panose="03000509000000000000" pitchFamily="65" charset="-120"/>
                  <a:ea typeface="標楷體" panose="03000509000000000000" pitchFamily="65" charset="-120"/>
                  <a:cs typeface="Arial Unicode MS" pitchFamily="34" charset="-120"/>
                </a:rPr>
                <a:t>技藝優良</a:t>
              </a:r>
            </a:p>
          </p:txBody>
        </p:sp>
        <p:sp>
          <p:nvSpPr>
            <p:cNvPr id="59" name="文字方塊 58"/>
            <p:cNvSpPr txBox="1"/>
            <p:nvPr/>
          </p:nvSpPr>
          <p:spPr>
            <a:xfrm>
              <a:off x="3275866" y="1772816"/>
              <a:ext cx="51075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zh-TW" dirty="0">
                  <a:latin typeface="標楷體" panose="03000509000000000000" pitchFamily="65" charset="-120"/>
                  <a:ea typeface="標楷體" panose="03000509000000000000" pitchFamily="65" charset="-120"/>
                  <a:cs typeface="Arial Unicode MS" pitchFamily="34" charset="-120"/>
                </a:rPr>
                <a:t>弱勢身分</a:t>
              </a:r>
              <a:endParaRPr kumimoji="0" lang="zh-TW" altLang="en-US" dirty="0">
                <a:latin typeface="標楷體" panose="03000509000000000000" pitchFamily="65" charset="-120"/>
                <a:ea typeface="標楷體" panose="03000509000000000000" pitchFamily="65" charset="-120"/>
                <a:cs typeface="Arial Unicode MS" pitchFamily="34" charset="-120"/>
              </a:endParaRPr>
            </a:p>
          </p:txBody>
        </p:sp>
        <p:sp>
          <p:nvSpPr>
            <p:cNvPr id="60" name="文字方塊 59"/>
            <p:cNvSpPr txBox="1"/>
            <p:nvPr/>
          </p:nvSpPr>
          <p:spPr>
            <a:xfrm>
              <a:off x="4320384" y="1772816"/>
              <a:ext cx="51075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zh-TW" dirty="0">
                  <a:latin typeface="標楷體" panose="03000509000000000000" pitchFamily="65" charset="-120"/>
                  <a:ea typeface="標楷體" panose="03000509000000000000" pitchFamily="65" charset="-120"/>
                  <a:cs typeface="Arial Unicode MS" pitchFamily="34" charset="-120"/>
                </a:rPr>
                <a:t>均衡學習</a:t>
              </a:r>
              <a:endParaRPr kumimoji="0" lang="zh-TW" altLang="en-US" dirty="0">
                <a:latin typeface="標楷體" panose="03000509000000000000" pitchFamily="65" charset="-120"/>
                <a:ea typeface="標楷體" panose="03000509000000000000" pitchFamily="65" charset="-120"/>
                <a:cs typeface="Arial Unicode MS" pitchFamily="34" charset="-120"/>
              </a:endParaRPr>
            </a:p>
          </p:txBody>
        </p:sp>
        <p:sp>
          <p:nvSpPr>
            <p:cNvPr id="61" name="文字方塊 60"/>
            <p:cNvSpPr txBox="1"/>
            <p:nvPr/>
          </p:nvSpPr>
          <p:spPr>
            <a:xfrm>
              <a:off x="5364901" y="1772816"/>
              <a:ext cx="51075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zh-TW" dirty="0">
                  <a:latin typeface="標楷體" panose="03000509000000000000" pitchFamily="65" charset="-120"/>
                  <a:ea typeface="標楷體" panose="03000509000000000000" pitchFamily="65" charset="-120"/>
                  <a:cs typeface="Arial Unicode MS" pitchFamily="34" charset="-120"/>
                </a:rPr>
                <a:t>適性輔導</a:t>
              </a:r>
              <a:endParaRPr kumimoji="0" lang="zh-TW" altLang="en-US" dirty="0">
                <a:latin typeface="標楷體" panose="03000509000000000000" pitchFamily="65" charset="-120"/>
                <a:ea typeface="標楷體" panose="03000509000000000000" pitchFamily="65" charset="-120"/>
                <a:cs typeface="Arial Unicode MS" pitchFamily="34" charset="-120"/>
              </a:endParaRPr>
            </a:p>
          </p:txBody>
        </p:sp>
        <p:sp>
          <p:nvSpPr>
            <p:cNvPr id="63" name="文字方塊 62"/>
            <p:cNvSpPr txBox="1"/>
            <p:nvPr/>
          </p:nvSpPr>
          <p:spPr>
            <a:xfrm>
              <a:off x="7452348" y="1772816"/>
              <a:ext cx="51075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zh-TW" dirty="0">
                  <a:latin typeface="標楷體" panose="03000509000000000000" pitchFamily="65" charset="-120"/>
                  <a:ea typeface="標楷體" panose="03000509000000000000" pitchFamily="65" charset="-120"/>
                  <a:cs typeface="Arial Unicode MS" pitchFamily="34" charset="-120"/>
                </a:rPr>
                <a:t>國中教育會考</a:t>
              </a:r>
              <a:endParaRPr kumimoji="0" lang="zh-TW" altLang="en-US" dirty="0">
                <a:latin typeface="標楷體" panose="03000509000000000000" pitchFamily="65" charset="-120"/>
                <a:ea typeface="標楷體" panose="03000509000000000000" pitchFamily="65" charset="-120"/>
                <a:cs typeface="Arial Unicode MS" pitchFamily="34" charset="-120"/>
              </a:endParaRPr>
            </a:p>
          </p:txBody>
        </p:sp>
        <p:sp>
          <p:nvSpPr>
            <p:cNvPr id="65" name="文字方塊 64"/>
            <p:cNvSpPr txBox="1"/>
            <p:nvPr/>
          </p:nvSpPr>
          <p:spPr>
            <a:xfrm>
              <a:off x="6407831" y="1772816"/>
              <a:ext cx="510750" cy="1584176"/>
            </a:xfrm>
            <a:prstGeom prst="round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zh-TW" dirty="0">
                  <a:latin typeface="標楷體" panose="03000509000000000000" pitchFamily="65" charset="-120"/>
                  <a:ea typeface="標楷體" panose="03000509000000000000" pitchFamily="65" charset="-120"/>
                  <a:cs typeface="Arial Unicode MS" pitchFamily="34" charset="-120"/>
                </a:rPr>
                <a:t>其他</a:t>
              </a:r>
              <a:endParaRPr kumimoji="0" lang="zh-TW" altLang="en-US" dirty="0">
                <a:latin typeface="標楷體" panose="03000509000000000000" pitchFamily="65" charset="-120"/>
                <a:ea typeface="標楷體" panose="03000509000000000000" pitchFamily="65" charset="-120"/>
                <a:cs typeface="Arial Unicode MS" pitchFamily="34" charset="-120"/>
              </a:endParaRPr>
            </a:p>
          </p:txBody>
        </p:sp>
      </p:grpSp>
      <p:sp>
        <p:nvSpPr>
          <p:cNvPr id="67" name="矩形 66"/>
          <p:cNvSpPr/>
          <p:nvPr/>
        </p:nvSpPr>
        <p:spPr>
          <a:xfrm>
            <a:off x="539750" y="3500438"/>
            <a:ext cx="3816350" cy="180022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en-US" altLang="zh-TW" dirty="0"/>
              <a:t> </a:t>
            </a:r>
            <a:endParaRPr kumimoji="0" lang="zh-TW" altLang="en-US" dirty="0"/>
          </a:p>
        </p:txBody>
      </p:sp>
      <p:sp>
        <p:nvSpPr>
          <p:cNvPr id="68" name="文字方塊 67"/>
          <p:cNvSpPr txBox="1"/>
          <p:nvPr/>
        </p:nvSpPr>
        <p:spPr>
          <a:xfrm>
            <a:off x="548006" y="3500438"/>
            <a:ext cx="802958" cy="1655762"/>
          </a:xfrm>
          <a:prstGeom prst="snip1Rect">
            <a:avLst/>
          </a:prstGeom>
          <a:solidFill>
            <a:schemeClr val="bg1"/>
          </a:solidFill>
          <a:ln>
            <a:solidFill>
              <a:schemeClr val="tx1"/>
            </a:solidFill>
          </a:ln>
        </p:spPr>
        <p:txBody>
          <a:bodyPr vert="eaVert">
            <a:spAutoFit/>
          </a:bodyPr>
          <a:lstStyle/>
          <a:p>
            <a:pPr fontAlgn="auto">
              <a:spcBef>
                <a:spcPts val="0"/>
              </a:spcBef>
              <a:spcAft>
                <a:spcPts val="0"/>
              </a:spcAft>
              <a:defRPr/>
            </a:pPr>
            <a:r>
              <a:rPr kumimoji="0" lang="zh-TW" altLang="en-US" sz="3600" b="1" dirty="0">
                <a:latin typeface="標楷體" panose="03000509000000000000" pitchFamily="65" charset="-120"/>
                <a:ea typeface="標楷體" panose="03000509000000000000" pitchFamily="65" charset="-120"/>
                <a:cs typeface="Arial Unicode MS" pitchFamily="34" charset="-120"/>
              </a:rPr>
              <a:t>分項目</a:t>
            </a:r>
          </a:p>
        </p:txBody>
      </p:sp>
      <p:sp>
        <p:nvSpPr>
          <p:cNvPr id="69" name="文字方塊 68"/>
          <p:cNvSpPr txBox="1"/>
          <p:nvPr/>
        </p:nvSpPr>
        <p:spPr>
          <a:xfrm>
            <a:off x="1548210" y="3932238"/>
            <a:ext cx="510778" cy="1150937"/>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zh-TW" dirty="0">
                <a:solidFill>
                  <a:srgbClr val="FFFF00"/>
                </a:solidFill>
                <a:latin typeface="Arial Unicode MS" pitchFamily="34" charset="-120"/>
                <a:ea typeface="Arial Unicode MS" pitchFamily="34" charset="-120"/>
                <a:cs typeface="Arial Unicode MS" pitchFamily="34" charset="-120"/>
              </a:rPr>
              <a:t>競賽</a:t>
            </a:r>
            <a:endParaRPr kumimoji="0" lang="zh-TW" altLang="en-US" dirty="0">
              <a:solidFill>
                <a:srgbClr val="FFFF00"/>
              </a:solidFill>
              <a:latin typeface="Arial Unicode MS" pitchFamily="34" charset="-120"/>
              <a:ea typeface="Arial Unicode MS" pitchFamily="34" charset="-120"/>
              <a:cs typeface="Arial Unicode MS" pitchFamily="34" charset="-120"/>
            </a:endParaRPr>
          </a:p>
        </p:txBody>
      </p:sp>
      <p:sp>
        <p:nvSpPr>
          <p:cNvPr id="70" name="文字方塊 69"/>
          <p:cNvSpPr txBox="1"/>
          <p:nvPr/>
        </p:nvSpPr>
        <p:spPr>
          <a:xfrm>
            <a:off x="2118122" y="3932238"/>
            <a:ext cx="510778" cy="1150937"/>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zh-TW" dirty="0">
                <a:solidFill>
                  <a:srgbClr val="FFFF00"/>
                </a:solidFill>
                <a:latin typeface="Arial Unicode MS" pitchFamily="34" charset="-120"/>
                <a:ea typeface="Arial Unicode MS" pitchFamily="34" charset="-120"/>
                <a:cs typeface="Arial Unicode MS" pitchFamily="34" charset="-120"/>
              </a:rPr>
              <a:t>服務學習</a:t>
            </a:r>
            <a:endParaRPr kumimoji="0" lang="zh-TW" altLang="en-US" dirty="0">
              <a:solidFill>
                <a:srgbClr val="FFFF00"/>
              </a:solidFill>
              <a:latin typeface="Arial Unicode MS" pitchFamily="34" charset="-120"/>
              <a:ea typeface="Arial Unicode MS" pitchFamily="34" charset="-120"/>
              <a:cs typeface="Arial Unicode MS" pitchFamily="34" charset="-120"/>
            </a:endParaRPr>
          </a:p>
        </p:txBody>
      </p:sp>
      <p:sp>
        <p:nvSpPr>
          <p:cNvPr id="71" name="文字方塊 70"/>
          <p:cNvSpPr txBox="1"/>
          <p:nvPr/>
        </p:nvSpPr>
        <p:spPr>
          <a:xfrm>
            <a:off x="2730821" y="3932238"/>
            <a:ext cx="774383" cy="1150937"/>
          </a:xfrm>
          <a:prstGeom prst="roundRect">
            <a:avLst>
              <a:gd name="adj" fmla="val 9091"/>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zh-TW" dirty="0">
                <a:solidFill>
                  <a:srgbClr val="FFFF00"/>
                </a:solidFill>
                <a:latin typeface="Arial Unicode MS" pitchFamily="34" charset="-120"/>
                <a:ea typeface="Arial Unicode MS" pitchFamily="34" charset="-120"/>
                <a:cs typeface="Arial Unicode MS" pitchFamily="34" charset="-120"/>
              </a:rPr>
              <a:t>日常生活表現評量</a:t>
            </a:r>
            <a:endParaRPr kumimoji="0" lang="zh-TW" altLang="en-US" dirty="0">
              <a:solidFill>
                <a:srgbClr val="FFFF00"/>
              </a:solidFill>
              <a:latin typeface="Arial Unicode MS" pitchFamily="34" charset="-120"/>
              <a:ea typeface="Arial Unicode MS" pitchFamily="34" charset="-120"/>
              <a:cs typeface="Arial Unicode MS" pitchFamily="34" charset="-120"/>
            </a:endParaRPr>
          </a:p>
        </p:txBody>
      </p:sp>
      <p:sp>
        <p:nvSpPr>
          <p:cNvPr id="72" name="文字方塊 71"/>
          <p:cNvSpPr txBox="1"/>
          <p:nvPr/>
        </p:nvSpPr>
        <p:spPr>
          <a:xfrm>
            <a:off x="3564335" y="3932238"/>
            <a:ext cx="510778" cy="1150937"/>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zh-TW" dirty="0">
                <a:solidFill>
                  <a:srgbClr val="FFFF00"/>
                </a:solidFill>
                <a:latin typeface="Arial Unicode MS" pitchFamily="34" charset="-120"/>
                <a:ea typeface="Arial Unicode MS" pitchFamily="34" charset="-120"/>
                <a:cs typeface="Arial Unicode MS" pitchFamily="34" charset="-120"/>
              </a:rPr>
              <a:t>體適能</a:t>
            </a:r>
            <a:endParaRPr kumimoji="0" lang="zh-TW" altLang="en-US" dirty="0">
              <a:solidFill>
                <a:srgbClr val="FFFF00"/>
              </a:solidFill>
              <a:latin typeface="Arial Unicode MS" pitchFamily="34" charset="-120"/>
              <a:ea typeface="Arial Unicode MS" pitchFamily="34" charset="-120"/>
              <a:cs typeface="Arial Unicode MS" pitchFamily="34" charset="-120"/>
            </a:endParaRPr>
          </a:p>
        </p:txBody>
      </p:sp>
      <p:cxnSp>
        <p:nvCxnSpPr>
          <p:cNvPr id="73" name="直線接點 72"/>
          <p:cNvCxnSpPr/>
          <p:nvPr/>
        </p:nvCxnSpPr>
        <p:spPr bwMode="auto">
          <a:xfrm>
            <a:off x="1804988" y="3641725"/>
            <a:ext cx="2047875" cy="158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4" name="直線接點 73"/>
          <p:cNvCxnSpPr>
            <a:stCxn id="57" idx="2"/>
          </p:cNvCxnSpPr>
          <p:nvPr/>
        </p:nvCxnSpPr>
        <p:spPr bwMode="auto">
          <a:xfrm flipH="1">
            <a:off x="1790701" y="3141663"/>
            <a:ext cx="4960" cy="7874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5" name="直線接點 74"/>
          <p:cNvCxnSpPr/>
          <p:nvPr/>
        </p:nvCxnSpPr>
        <p:spPr bwMode="auto">
          <a:xfrm flipH="1">
            <a:off x="2379663" y="3638550"/>
            <a:ext cx="3175"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6" name="直線接點 75"/>
          <p:cNvCxnSpPr/>
          <p:nvPr/>
        </p:nvCxnSpPr>
        <p:spPr bwMode="auto">
          <a:xfrm>
            <a:off x="3103563" y="3646488"/>
            <a:ext cx="0" cy="28892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7" name="直線接點 76"/>
          <p:cNvCxnSpPr/>
          <p:nvPr/>
        </p:nvCxnSpPr>
        <p:spPr bwMode="auto">
          <a:xfrm flipH="1">
            <a:off x="3852863" y="3613150"/>
            <a:ext cx="1587" cy="31908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78" name="矩形 77"/>
          <p:cNvSpPr/>
          <p:nvPr/>
        </p:nvSpPr>
        <p:spPr>
          <a:xfrm>
            <a:off x="4859338" y="3860800"/>
            <a:ext cx="3673475" cy="180022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en-US" altLang="zh-TW" dirty="0"/>
              <a:t> </a:t>
            </a:r>
            <a:endParaRPr kumimoji="0" lang="zh-TW" altLang="en-US" dirty="0"/>
          </a:p>
        </p:txBody>
      </p:sp>
      <p:grpSp>
        <p:nvGrpSpPr>
          <p:cNvPr id="3" name="群組 157"/>
          <p:cNvGrpSpPr>
            <a:grpSpLocks/>
          </p:cNvGrpSpPr>
          <p:nvPr/>
        </p:nvGrpSpPr>
        <p:grpSpPr bwMode="auto">
          <a:xfrm>
            <a:off x="5064522" y="4292600"/>
            <a:ext cx="3253978" cy="1150938"/>
            <a:chOff x="4705326" y="4581128"/>
            <a:chExt cx="3253010" cy="1152128"/>
          </a:xfrm>
        </p:grpSpPr>
        <p:sp>
          <p:nvSpPr>
            <p:cNvPr id="80" name="文字方塊 79"/>
            <p:cNvSpPr txBox="1"/>
            <p:nvPr/>
          </p:nvSpPr>
          <p:spPr>
            <a:xfrm>
              <a:off x="4705326" y="4581128"/>
              <a:ext cx="510626"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en-US" dirty="0">
                  <a:solidFill>
                    <a:srgbClr val="FFFF00"/>
                  </a:solidFill>
                  <a:latin typeface="Arial Unicode MS" pitchFamily="34" charset="-120"/>
                  <a:ea typeface="Arial Unicode MS" pitchFamily="34" charset="-120"/>
                  <a:cs typeface="Arial Unicode MS" pitchFamily="34" charset="-120"/>
                </a:rPr>
                <a:t>國文</a:t>
              </a:r>
            </a:p>
          </p:txBody>
        </p:sp>
        <p:sp>
          <p:nvSpPr>
            <p:cNvPr id="81" name="文字方塊 80"/>
            <p:cNvSpPr txBox="1"/>
            <p:nvPr/>
          </p:nvSpPr>
          <p:spPr>
            <a:xfrm>
              <a:off x="5252851" y="4581128"/>
              <a:ext cx="510626"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en-US" dirty="0">
                  <a:solidFill>
                    <a:srgbClr val="FFFF00"/>
                  </a:solidFill>
                  <a:latin typeface="Arial Unicode MS" pitchFamily="34" charset="-120"/>
                  <a:ea typeface="Arial Unicode MS" pitchFamily="34" charset="-120"/>
                  <a:cs typeface="Arial Unicode MS" pitchFamily="34" charset="-120"/>
                </a:rPr>
                <a:t>英語</a:t>
              </a:r>
            </a:p>
          </p:txBody>
        </p:sp>
        <p:sp>
          <p:nvSpPr>
            <p:cNvPr id="82" name="文字方塊 81"/>
            <p:cNvSpPr txBox="1"/>
            <p:nvPr/>
          </p:nvSpPr>
          <p:spPr>
            <a:xfrm>
              <a:off x="5801963" y="4581128"/>
              <a:ext cx="510626"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en-US" dirty="0">
                  <a:solidFill>
                    <a:srgbClr val="FFFF00"/>
                  </a:solidFill>
                  <a:latin typeface="Arial Unicode MS" pitchFamily="34" charset="-120"/>
                  <a:ea typeface="Arial Unicode MS" pitchFamily="34" charset="-120"/>
                  <a:cs typeface="Arial Unicode MS" pitchFamily="34" charset="-120"/>
                </a:rPr>
                <a:t>數學</a:t>
              </a:r>
            </a:p>
          </p:txBody>
        </p:sp>
        <p:sp>
          <p:nvSpPr>
            <p:cNvPr id="83" name="文字方塊 82"/>
            <p:cNvSpPr txBox="1"/>
            <p:nvPr/>
          </p:nvSpPr>
          <p:spPr>
            <a:xfrm>
              <a:off x="6351074" y="4581128"/>
              <a:ext cx="510626"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en-US" dirty="0">
                  <a:solidFill>
                    <a:srgbClr val="FFFF00"/>
                  </a:solidFill>
                  <a:latin typeface="Arial Unicode MS" pitchFamily="34" charset="-120"/>
                  <a:ea typeface="Arial Unicode MS" pitchFamily="34" charset="-120"/>
                  <a:cs typeface="Arial Unicode MS" pitchFamily="34" charset="-120"/>
                </a:rPr>
                <a:t>社會</a:t>
              </a:r>
            </a:p>
          </p:txBody>
        </p:sp>
        <p:sp>
          <p:nvSpPr>
            <p:cNvPr id="84" name="文字方塊 83"/>
            <p:cNvSpPr txBox="1"/>
            <p:nvPr/>
          </p:nvSpPr>
          <p:spPr>
            <a:xfrm>
              <a:off x="6898598" y="4581128"/>
              <a:ext cx="510626"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en-US" dirty="0">
                  <a:solidFill>
                    <a:srgbClr val="FFFF00"/>
                  </a:solidFill>
                  <a:latin typeface="Arial Unicode MS" pitchFamily="34" charset="-120"/>
                  <a:ea typeface="Arial Unicode MS" pitchFamily="34" charset="-120"/>
                  <a:cs typeface="Arial Unicode MS" pitchFamily="34" charset="-120"/>
                </a:rPr>
                <a:t>自然</a:t>
              </a:r>
            </a:p>
          </p:txBody>
        </p:sp>
        <p:sp>
          <p:nvSpPr>
            <p:cNvPr id="85" name="文字方塊 84"/>
            <p:cNvSpPr txBox="1"/>
            <p:nvPr/>
          </p:nvSpPr>
          <p:spPr>
            <a:xfrm>
              <a:off x="7447710" y="4581128"/>
              <a:ext cx="510626" cy="1152128"/>
            </a:xfrm>
            <a:prstGeom prst="roundRect">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vert="eaVert">
              <a:spAutoFit/>
            </a:bodyPr>
            <a:lstStyle/>
            <a:p>
              <a:pPr algn="ctr" fontAlgn="auto">
                <a:spcBef>
                  <a:spcPts val="0"/>
                </a:spcBef>
                <a:spcAft>
                  <a:spcPts val="0"/>
                </a:spcAft>
                <a:defRPr/>
              </a:pPr>
              <a:r>
                <a:rPr kumimoji="0" lang="zh-TW" altLang="en-US" dirty="0">
                  <a:solidFill>
                    <a:srgbClr val="FFFF00"/>
                  </a:solidFill>
                  <a:latin typeface="Arial Unicode MS" pitchFamily="34" charset="-120"/>
                  <a:ea typeface="Arial Unicode MS" pitchFamily="34" charset="-120"/>
                  <a:cs typeface="Arial Unicode MS" pitchFamily="34" charset="-120"/>
                </a:rPr>
                <a:t>寫作測驗</a:t>
              </a:r>
            </a:p>
          </p:txBody>
        </p:sp>
      </p:grpSp>
      <p:cxnSp>
        <p:nvCxnSpPr>
          <p:cNvPr id="86" name="直線接點 85"/>
          <p:cNvCxnSpPr/>
          <p:nvPr/>
        </p:nvCxnSpPr>
        <p:spPr bwMode="auto">
          <a:xfrm flipV="1">
            <a:off x="5280025" y="4003675"/>
            <a:ext cx="2820988" cy="476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7" name="直線接點 86"/>
          <p:cNvCxnSpPr>
            <a:stCxn id="63" idx="2"/>
          </p:cNvCxnSpPr>
          <p:nvPr/>
        </p:nvCxnSpPr>
        <p:spPr bwMode="auto">
          <a:xfrm>
            <a:off x="8059936" y="3141663"/>
            <a:ext cx="14089" cy="115093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8" name="直線接點 87"/>
          <p:cNvCxnSpPr/>
          <p:nvPr/>
        </p:nvCxnSpPr>
        <p:spPr bwMode="auto">
          <a:xfrm flipH="1">
            <a:off x="6429375" y="4002088"/>
            <a:ext cx="1588"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bwMode="auto">
          <a:xfrm>
            <a:off x="6958013" y="4006850"/>
            <a:ext cx="0" cy="28892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0" name="直線接點 89"/>
          <p:cNvCxnSpPr/>
          <p:nvPr/>
        </p:nvCxnSpPr>
        <p:spPr bwMode="auto">
          <a:xfrm flipH="1">
            <a:off x="7535863" y="3983038"/>
            <a:ext cx="1587" cy="30638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1" name="直線接點 90"/>
          <p:cNvCxnSpPr/>
          <p:nvPr/>
        </p:nvCxnSpPr>
        <p:spPr bwMode="auto">
          <a:xfrm flipH="1">
            <a:off x="5868988" y="4003675"/>
            <a:ext cx="1587"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2" name="直線接點 91"/>
          <p:cNvCxnSpPr/>
          <p:nvPr/>
        </p:nvCxnSpPr>
        <p:spPr bwMode="auto">
          <a:xfrm flipH="1">
            <a:off x="5303838" y="4002088"/>
            <a:ext cx="1587"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3" name="直線接點 92"/>
          <p:cNvCxnSpPr/>
          <p:nvPr/>
        </p:nvCxnSpPr>
        <p:spPr bwMode="auto">
          <a:xfrm flipV="1">
            <a:off x="5268913" y="5732463"/>
            <a:ext cx="2287587" cy="476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4" name="直線接點 93"/>
          <p:cNvCxnSpPr/>
          <p:nvPr/>
        </p:nvCxnSpPr>
        <p:spPr bwMode="auto">
          <a:xfrm flipH="1">
            <a:off x="6421438" y="5441950"/>
            <a:ext cx="3175" cy="57626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5" name="直線接點 94"/>
          <p:cNvCxnSpPr/>
          <p:nvPr/>
        </p:nvCxnSpPr>
        <p:spPr bwMode="auto">
          <a:xfrm>
            <a:off x="6950075" y="5446713"/>
            <a:ext cx="0" cy="28892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6" name="直線接點 95"/>
          <p:cNvCxnSpPr/>
          <p:nvPr/>
        </p:nvCxnSpPr>
        <p:spPr bwMode="auto">
          <a:xfrm flipH="1">
            <a:off x="7524750" y="5443538"/>
            <a:ext cx="1588" cy="30638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7" name="直線接點 96"/>
          <p:cNvCxnSpPr/>
          <p:nvPr/>
        </p:nvCxnSpPr>
        <p:spPr bwMode="auto">
          <a:xfrm flipH="1">
            <a:off x="5861050" y="5443538"/>
            <a:ext cx="3175"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8" name="直線接點 97"/>
          <p:cNvCxnSpPr/>
          <p:nvPr/>
        </p:nvCxnSpPr>
        <p:spPr bwMode="auto">
          <a:xfrm flipH="1">
            <a:off x="5295900" y="5441950"/>
            <a:ext cx="3175" cy="2921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99" name="圓角矩形 98"/>
          <p:cNvSpPr/>
          <p:nvPr/>
        </p:nvSpPr>
        <p:spPr>
          <a:xfrm>
            <a:off x="4860032" y="5929312"/>
            <a:ext cx="3600450" cy="63341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dirty="0">
                <a:solidFill>
                  <a:schemeClr val="tx1"/>
                </a:solidFill>
                <a:latin typeface="標楷體" panose="03000509000000000000" pitchFamily="65" charset="-120"/>
                <a:ea typeface="標楷體" panose="03000509000000000000" pitchFamily="65" charset="-120"/>
                <a:cs typeface="Arial Unicode MS" pitchFamily="34" charset="-120"/>
              </a:rPr>
              <a:t>國中教育會考</a:t>
            </a:r>
            <a:endParaRPr kumimoji="0" lang="en-US" altLang="zh-TW" dirty="0">
              <a:solidFill>
                <a:schemeClr val="tx1"/>
              </a:solidFill>
              <a:latin typeface="標楷體" panose="03000509000000000000" pitchFamily="65" charset="-120"/>
              <a:ea typeface="標楷體" panose="03000509000000000000" pitchFamily="65" charset="-120"/>
              <a:cs typeface="Arial Unicode MS" pitchFamily="34" charset="-120"/>
            </a:endParaRPr>
          </a:p>
          <a:p>
            <a:pPr algn="ctr" fontAlgn="auto">
              <a:spcBef>
                <a:spcPts val="0"/>
              </a:spcBef>
              <a:spcAft>
                <a:spcPts val="0"/>
              </a:spcAft>
              <a:defRPr/>
            </a:pPr>
            <a:r>
              <a:rPr kumimoji="0" lang="en-US" altLang="zh-TW" dirty="0">
                <a:solidFill>
                  <a:schemeClr val="tx1"/>
                </a:solidFill>
                <a:latin typeface="標楷體" panose="03000509000000000000" pitchFamily="65" charset="-120"/>
                <a:ea typeface="標楷體" panose="03000509000000000000" pitchFamily="65" charset="-120"/>
                <a:cs typeface="Arial Unicode MS" pitchFamily="34" charset="-120"/>
              </a:rPr>
              <a:t>3</a:t>
            </a:r>
            <a:r>
              <a:rPr kumimoji="0" lang="zh-TW" altLang="en-US" dirty="0">
                <a:solidFill>
                  <a:schemeClr val="tx1"/>
                </a:solidFill>
                <a:latin typeface="標楷體" panose="03000509000000000000" pitchFamily="65" charset="-120"/>
                <a:ea typeface="標楷體" panose="03000509000000000000" pitchFamily="65" charset="-120"/>
                <a:cs typeface="Arial Unicode MS" pitchFamily="34" charset="-120"/>
              </a:rPr>
              <a:t>等級</a:t>
            </a:r>
            <a:r>
              <a:rPr kumimoji="0" lang="en-US" altLang="zh-TW" dirty="0">
                <a:solidFill>
                  <a:schemeClr val="tx1"/>
                </a:solidFill>
                <a:latin typeface="標楷體" panose="03000509000000000000" pitchFamily="65" charset="-120"/>
                <a:ea typeface="標楷體" panose="03000509000000000000" pitchFamily="65" charset="-120"/>
                <a:cs typeface="Arial Unicode MS" pitchFamily="34" charset="-120"/>
              </a:rPr>
              <a:t>4</a:t>
            </a:r>
            <a:r>
              <a:rPr kumimoji="0" lang="zh-TW" altLang="en-US" dirty="0">
                <a:solidFill>
                  <a:schemeClr val="tx1"/>
                </a:solidFill>
                <a:latin typeface="標楷體" panose="03000509000000000000" pitchFamily="65" charset="-120"/>
                <a:ea typeface="標楷體" panose="03000509000000000000" pitchFamily="65" charset="-120"/>
                <a:cs typeface="Arial Unicode MS" pitchFamily="34" charset="-120"/>
              </a:rPr>
              <a:t>標示</a:t>
            </a:r>
          </a:p>
        </p:txBody>
      </p:sp>
      <p:cxnSp>
        <p:nvCxnSpPr>
          <p:cNvPr id="100" name="直線單箭頭接點 99"/>
          <p:cNvCxnSpPr/>
          <p:nvPr/>
        </p:nvCxnSpPr>
        <p:spPr>
          <a:xfrm flipH="1">
            <a:off x="4140200" y="3213100"/>
            <a:ext cx="576263" cy="576263"/>
          </a:xfrm>
          <a:prstGeom prst="straightConnector1">
            <a:avLst/>
          </a:prstGeom>
          <a:ln w="152400">
            <a:tailEnd type="arrow"/>
          </a:ln>
        </p:spPr>
        <p:style>
          <a:lnRef idx="1">
            <a:schemeClr val="accent1"/>
          </a:lnRef>
          <a:fillRef idx="0">
            <a:schemeClr val="accent1"/>
          </a:fillRef>
          <a:effectRef idx="0">
            <a:schemeClr val="accent1"/>
          </a:effectRef>
          <a:fontRef idx="minor">
            <a:schemeClr val="tx1"/>
          </a:fontRef>
        </p:style>
      </p:cxnSp>
      <p:cxnSp>
        <p:nvCxnSpPr>
          <p:cNvPr id="101" name="直線單箭頭接點 100"/>
          <p:cNvCxnSpPr/>
          <p:nvPr/>
        </p:nvCxnSpPr>
        <p:spPr>
          <a:xfrm>
            <a:off x="4211638" y="4581525"/>
            <a:ext cx="647700" cy="576263"/>
          </a:xfrm>
          <a:prstGeom prst="straightConnector1">
            <a:avLst/>
          </a:prstGeom>
          <a:ln w="152400">
            <a:tailEnd type="arrow"/>
          </a:ln>
        </p:spPr>
        <p:style>
          <a:lnRef idx="1">
            <a:schemeClr val="accent1"/>
          </a:lnRef>
          <a:fillRef idx="0">
            <a:schemeClr val="accent1"/>
          </a:fillRef>
          <a:effectRef idx="0">
            <a:schemeClr val="accent1"/>
          </a:effectRef>
          <a:fontRef idx="minor">
            <a:schemeClr val="tx1"/>
          </a:fontRef>
        </p:style>
      </p:cxnSp>
      <p:cxnSp>
        <p:nvCxnSpPr>
          <p:cNvPr id="102" name="直線單箭頭接點 101"/>
          <p:cNvCxnSpPr/>
          <p:nvPr/>
        </p:nvCxnSpPr>
        <p:spPr>
          <a:xfrm>
            <a:off x="7885113" y="5589588"/>
            <a:ext cx="0" cy="4318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49" name="文字方塊 48"/>
          <p:cNvSpPr txBox="1">
            <a:spLocks noChangeArrowheads="1"/>
          </p:cNvSpPr>
          <p:nvPr/>
        </p:nvSpPr>
        <p:spPr bwMode="auto">
          <a:xfrm>
            <a:off x="5280025" y="3286125"/>
            <a:ext cx="3384550" cy="396875"/>
          </a:xfrm>
          <a:prstGeom prst="rect">
            <a:avLst/>
          </a:prstGeom>
          <a:noFill/>
          <a:ln w="9525">
            <a:noFill/>
            <a:miter lim="800000"/>
            <a:headEnd/>
            <a:tailEnd/>
          </a:ln>
        </p:spPr>
        <p:txBody>
          <a:bodyPr>
            <a:spAutoFit/>
          </a:bodyPr>
          <a:lstStyle/>
          <a:p>
            <a:r>
              <a:rPr lang="zh-TW" altLang="en-US" sz="2000" b="1" dirty="0">
                <a:solidFill>
                  <a:srgbClr val="C00000"/>
                </a:solidFill>
                <a:latin typeface="標楷體" panose="03000509000000000000" pitchFamily="65" charset="-120"/>
                <a:ea typeface="標楷體" panose="03000509000000000000" pitchFamily="65" charset="-120"/>
              </a:rPr>
              <a:t>以上</a:t>
            </a:r>
            <a:r>
              <a:rPr lang="en-US" altLang="zh-TW" sz="2000" b="1" dirty="0">
                <a:solidFill>
                  <a:srgbClr val="C00000"/>
                </a:solidFill>
                <a:latin typeface="標楷體" panose="03000509000000000000" pitchFamily="65" charset="-120"/>
                <a:ea typeface="標楷體" panose="03000509000000000000" pitchFamily="65" charset="-120"/>
              </a:rPr>
              <a:t>7</a:t>
            </a:r>
            <a:r>
              <a:rPr lang="zh-TW" altLang="en-US" sz="2000" b="1" dirty="0">
                <a:solidFill>
                  <a:srgbClr val="C00000"/>
                </a:solidFill>
                <a:latin typeface="標楷體" panose="03000509000000000000" pitchFamily="65" charset="-120"/>
                <a:ea typeface="標楷體" panose="03000509000000000000" pitchFamily="65" charset="-120"/>
              </a:rPr>
              <a:t>項比序順序由</a:t>
            </a:r>
            <a:r>
              <a:rPr lang="zh-TW" altLang="en-US" sz="2000" b="1" u="sng"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各校自訂</a:t>
            </a:r>
          </a:p>
        </p:txBody>
      </p:sp>
      <p:sp>
        <p:nvSpPr>
          <p:cNvPr id="35877" name="文字方塊 49"/>
          <p:cNvSpPr txBox="1">
            <a:spLocks noChangeArrowheads="1"/>
          </p:cNvSpPr>
          <p:nvPr/>
        </p:nvSpPr>
        <p:spPr bwMode="auto">
          <a:xfrm>
            <a:off x="971550" y="5300663"/>
            <a:ext cx="3382963" cy="396875"/>
          </a:xfrm>
          <a:prstGeom prst="rect">
            <a:avLst/>
          </a:prstGeom>
          <a:noFill/>
          <a:ln w="9525">
            <a:noFill/>
            <a:miter lim="800000"/>
            <a:headEnd/>
            <a:tailEnd/>
          </a:ln>
        </p:spPr>
        <p:txBody>
          <a:bodyPr>
            <a:spAutoFit/>
          </a:bodyPr>
          <a:lstStyle/>
          <a:p>
            <a:r>
              <a:rPr lang="zh-TW" altLang="en-US" sz="2000" b="1" dirty="0">
                <a:solidFill>
                  <a:srgbClr val="C00000"/>
                </a:solidFill>
                <a:latin typeface="標楷體" panose="03000509000000000000" pitchFamily="65" charset="-120"/>
                <a:ea typeface="標楷體" panose="03000509000000000000" pitchFamily="65" charset="-120"/>
              </a:rPr>
              <a:t>以上</a:t>
            </a:r>
            <a:r>
              <a:rPr lang="en-US" altLang="zh-TW" sz="2000" b="1" dirty="0">
                <a:solidFill>
                  <a:srgbClr val="C00000"/>
                </a:solidFill>
                <a:latin typeface="標楷體" panose="03000509000000000000" pitchFamily="65" charset="-120"/>
                <a:ea typeface="標楷體" panose="03000509000000000000" pitchFamily="65" charset="-120"/>
              </a:rPr>
              <a:t>4</a:t>
            </a:r>
            <a:r>
              <a:rPr lang="zh-TW" altLang="en-US" sz="2000" b="1" dirty="0">
                <a:solidFill>
                  <a:srgbClr val="C00000"/>
                </a:solidFill>
                <a:latin typeface="標楷體" panose="03000509000000000000" pitchFamily="65" charset="-120"/>
                <a:ea typeface="標楷體" panose="03000509000000000000" pitchFamily="65" charset="-120"/>
              </a:rPr>
              <a:t>項比序順序由</a:t>
            </a:r>
            <a:r>
              <a:rPr lang="zh-TW" altLang="en-US" sz="2000" b="1" u="sng"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各校自訂</a:t>
            </a:r>
          </a:p>
        </p:txBody>
      </p:sp>
      <p:sp>
        <p:nvSpPr>
          <p:cNvPr id="35878" name="文字方塊 50"/>
          <p:cNvSpPr txBox="1">
            <a:spLocks noChangeArrowheads="1"/>
          </p:cNvSpPr>
          <p:nvPr/>
        </p:nvSpPr>
        <p:spPr bwMode="auto">
          <a:xfrm>
            <a:off x="1476375" y="6165850"/>
            <a:ext cx="3384550" cy="396875"/>
          </a:xfrm>
          <a:prstGeom prst="rect">
            <a:avLst/>
          </a:prstGeom>
          <a:noFill/>
          <a:ln w="9525">
            <a:noFill/>
            <a:miter lim="800000"/>
            <a:headEnd/>
            <a:tailEnd/>
          </a:ln>
        </p:spPr>
        <p:txBody>
          <a:bodyPr>
            <a:spAutoFit/>
          </a:bodyPr>
          <a:lstStyle/>
          <a:p>
            <a:r>
              <a:rPr lang="zh-TW" altLang="en-US" sz="2000" b="1" dirty="0">
                <a:solidFill>
                  <a:srgbClr val="C00000"/>
                </a:solidFill>
                <a:latin typeface="標楷體" panose="03000509000000000000" pitchFamily="65" charset="-120"/>
                <a:ea typeface="標楷體" panose="03000509000000000000" pitchFamily="65" charset="-120"/>
              </a:rPr>
              <a:t>以上</a:t>
            </a:r>
            <a:r>
              <a:rPr lang="en-US" altLang="zh-TW" sz="2000" b="1" dirty="0">
                <a:solidFill>
                  <a:srgbClr val="C00000"/>
                </a:solidFill>
                <a:latin typeface="標楷體" panose="03000509000000000000" pitchFamily="65" charset="-120"/>
                <a:ea typeface="標楷體" panose="03000509000000000000" pitchFamily="65" charset="-120"/>
              </a:rPr>
              <a:t>6</a:t>
            </a:r>
            <a:r>
              <a:rPr lang="zh-TW" altLang="en-US" sz="2000" b="1" dirty="0">
                <a:solidFill>
                  <a:srgbClr val="C00000"/>
                </a:solidFill>
                <a:latin typeface="標楷體" panose="03000509000000000000" pitchFamily="65" charset="-120"/>
                <a:ea typeface="標楷體" panose="03000509000000000000" pitchFamily="65" charset="-120"/>
              </a:rPr>
              <a:t>科比序順序由</a:t>
            </a:r>
            <a:r>
              <a:rPr lang="zh-TW" altLang="en-US" sz="2000" b="1" u="sng"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各校自訂</a:t>
            </a:r>
          </a:p>
        </p:txBody>
      </p:sp>
      <p:sp>
        <p:nvSpPr>
          <p:cNvPr id="52" name="Rectangle 7"/>
          <p:cNvSpPr>
            <a:spLocks noChangeArrowheads="1"/>
          </p:cNvSpPr>
          <p:nvPr/>
        </p:nvSpPr>
        <p:spPr bwMode="auto">
          <a:xfrm>
            <a:off x="2786049" y="642918"/>
            <a:ext cx="3375435" cy="400110"/>
          </a:xfrm>
          <a:prstGeom prst="rect">
            <a:avLst/>
          </a:prstGeom>
          <a:solidFill>
            <a:srgbClr val="FFCCFF"/>
          </a:solidFill>
          <a:ln w="9525">
            <a:noFill/>
            <a:miter lim="800000"/>
            <a:headEnd/>
            <a:tailEnd/>
          </a:ln>
        </p:spPr>
        <p:txBody>
          <a:bodyPr wrap="square">
            <a:spAutoFit/>
          </a:bodyPr>
          <a:lstStyle/>
          <a:p>
            <a:pPr algn="ctr">
              <a:defRPr/>
            </a:pPr>
            <a:r>
              <a:rPr lang="en-US" altLang="zh-TW" sz="2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C-2.</a:t>
            </a:r>
            <a:r>
              <a:rPr lang="zh-TW" altLang="en-US" sz="2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五專免試入學比序順次</a:t>
            </a:r>
            <a:endParaRPr lang="en-US" altLang="zh-TW" sz="2000" b="1" dirty="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p:txBody>
      </p:sp>
    </p:spTree>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heckerboard(across)">
                                      <p:cBhvr>
                                        <p:cTn id="7" dur="500"/>
                                        <p:tgtEl>
                                          <p:spTgt spid="5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0-#ppt_w/2"/>
                                          </p:val>
                                        </p:tav>
                                        <p:tav tm="100000">
                                          <p:val>
                                            <p:strVal val="#ppt_x"/>
                                          </p:val>
                                        </p:tav>
                                      </p:tavLst>
                                    </p:anim>
                                    <p:anim calcmode="lin" valueType="num">
                                      <p:cBhvr additive="base">
                                        <p:cTn id="12" dur="500" fill="hold"/>
                                        <p:tgtEl>
                                          <p:spTgt spid="5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8" presetClass="entr" presetSubtype="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strips(downRight)">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2000" tmFilter="0, 0; .2, .5; .8, .5; 1, 0"/>
                                        <p:tgtEl>
                                          <p:spTgt spid="2"/>
                                        </p:tgtEl>
                                      </p:cBhvr>
                                    </p:animEffect>
                                    <p:animScale>
                                      <p:cBhvr>
                                        <p:cTn id="21" dur="1000" autoRev="1" fill="hold"/>
                                        <p:tgtEl>
                                          <p:spTgt spid="2"/>
                                        </p:tgtEl>
                                      </p:cBhvr>
                                      <p:by x="105000" y="105000"/>
                                    </p:animScale>
                                  </p:childTnLst>
                                </p:cTn>
                              </p:par>
                            </p:childTnLst>
                          </p:cTn>
                        </p:par>
                        <p:par>
                          <p:cTn id="22" fill="hold">
                            <p:stCondLst>
                              <p:cond delay="2000"/>
                            </p:stCondLst>
                            <p:childTnLst>
                              <p:par>
                                <p:cTn id="23" presetID="5" presetClass="entr" presetSubtype="10" fill="hold" grpId="3"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checkerboard(across)">
                                      <p:cBhvr>
                                        <p:cTn id="25" dur="500"/>
                                        <p:tgtEl>
                                          <p:spTgt spid="49"/>
                                        </p:tgtEl>
                                      </p:cBhvr>
                                    </p:animEffect>
                                  </p:childTnLst>
                                </p:cTn>
                              </p:par>
                            </p:childTnLst>
                          </p:cTn>
                        </p:par>
                        <p:par>
                          <p:cTn id="26" fill="hold">
                            <p:stCondLst>
                              <p:cond delay="2500"/>
                            </p:stCondLst>
                            <p:childTnLst>
                              <p:par>
                                <p:cTn id="27" presetID="3" presetClass="emph" presetSubtype="2" fill="hold" grpId="0" nodeType="afterEffect">
                                  <p:stCondLst>
                                    <p:cond delay="0"/>
                                  </p:stCondLst>
                                  <p:childTnLst>
                                    <p:animClr clrSpc="rgb" dir="cw">
                                      <p:cBhvr override="childStyle">
                                        <p:cTn id="28" dur="1000" fill="hold"/>
                                        <p:tgtEl>
                                          <p:spTgt spid="49"/>
                                        </p:tgtEl>
                                        <p:attrNameLst>
                                          <p:attrName>style.color</p:attrName>
                                        </p:attrNameLst>
                                      </p:cBhvr>
                                      <p:to>
                                        <a:srgbClr val="FF0066"/>
                                      </p:to>
                                    </p:animClr>
                                  </p:childTnLst>
                                </p:cTn>
                              </p:par>
                            </p:childTnLst>
                          </p:cTn>
                        </p:par>
                        <p:par>
                          <p:cTn id="29" fill="hold">
                            <p:stCondLst>
                              <p:cond delay="3500"/>
                            </p:stCondLst>
                            <p:childTnLst>
                              <p:par>
                                <p:cTn id="30" presetID="5" presetClass="emph" presetSubtype="1" grpId="1" nodeType="afterEffect">
                                  <p:stCondLst>
                                    <p:cond delay="0"/>
                                  </p:stCondLst>
                                  <p:childTnLst>
                                    <p:set>
                                      <p:cBhvr override="childStyle">
                                        <p:cTn id="31" dur="indefinite"/>
                                        <p:tgtEl>
                                          <p:spTgt spid="49"/>
                                        </p:tgtEl>
                                        <p:attrNameLst>
                                          <p:attrName>style.fontStyle</p:attrName>
                                        </p:attrNameLst>
                                      </p:cBhvr>
                                      <p:to>
                                        <p:strVal val="normal"/>
                                      </p:to>
                                    </p:set>
                                    <p:set>
                                      <p:cBhvr override="childStyle">
                                        <p:cTn id="32" dur="indefinite"/>
                                        <p:tgtEl>
                                          <p:spTgt spid="49"/>
                                        </p:tgtEl>
                                        <p:attrNameLst>
                                          <p:attrName>style.fontWeight</p:attrName>
                                        </p:attrNameLst>
                                      </p:cBhvr>
                                      <p:to>
                                        <p:strVal val="bold"/>
                                      </p:to>
                                    </p:set>
                                    <p:set>
                                      <p:cBhvr override="childStyle">
                                        <p:cTn id="33" dur="indefinite"/>
                                        <p:tgtEl>
                                          <p:spTgt spid="49"/>
                                        </p:tgtEl>
                                        <p:attrNameLst>
                                          <p:attrName>style.textDecorationUnderline</p:attrName>
                                        </p:attrNameLst>
                                      </p:cBhvr>
                                      <p:to>
                                        <p:strVal val="false"/>
                                      </p:to>
                                    </p:set>
                                  </p:childTnLst>
                                </p:cTn>
                              </p:par>
                            </p:childTnLst>
                          </p:cTn>
                        </p:par>
                      </p:childTnLst>
                    </p:cTn>
                  </p:par>
                  <p:par>
                    <p:cTn id="34" fill="hold">
                      <p:stCondLst>
                        <p:cond delay="indefinite"/>
                      </p:stCondLst>
                      <p:childTnLst>
                        <p:par>
                          <p:cTn id="35" fill="hold">
                            <p:stCondLst>
                              <p:cond delay="0"/>
                            </p:stCondLst>
                            <p:childTnLst>
                              <p:par>
                                <p:cTn id="36" presetID="5" presetClass="exit" presetSubtype="10" fill="hold" grpId="2" nodeType="clickEffect">
                                  <p:stCondLst>
                                    <p:cond delay="0"/>
                                  </p:stCondLst>
                                  <p:childTnLst>
                                    <p:animEffect transition="out" filter="checkerboard(across)">
                                      <p:cBhvr>
                                        <p:cTn id="37" dur="500"/>
                                        <p:tgtEl>
                                          <p:spTgt spid="49"/>
                                        </p:tgtEl>
                                      </p:cBhvr>
                                    </p:animEffect>
                                    <p:set>
                                      <p:cBhvr>
                                        <p:cTn id="38" dur="1" fill="hold">
                                          <p:stCondLst>
                                            <p:cond delay="499"/>
                                          </p:stCondLst>
                                        </p:cTn>
                                        <p:tgtEl>
                                          <p:spTgt spid="49"/>
                                        </p:tgtEl>
                                        <p:attrNameLst>
                                          <p:attrName>style.visibility</p:attrName>
                                        </p:attrNameLst>
                                      </p:cBhvr>
                                      <p:to>
                                        <p:strVal val="hidden"/>
                                      </p:to>
                                    </p:set>
                                  </p:childTnLst>
                                </p:cTn>
                              </p:par>
                            </p:childTnLst>
                          </p:cTn>
                        </p:par>
                        <p:par>
                          <p:cTn id="39" fill="hold">
                            <p:stCondLst>
                              <p:cond delay="500"/>
                            </p:stCondLst>
                            <p:childTnLst>
                              <p:par>
                                <p:cTn id="40" presetID="2" presetClass="entr" presetSubtype="2" fill="hold" nodeType="afterEffect">
                                  <p:stCondLst>
                                    <p:cond delay="0"/>
                                  </p:stCondLst>
                                  <p:childTnLst>
                                    <p:set>
                                      <p:cBhvr>
                                        <p:cTn id="41" dur="1" fill="hold">
                                          <p:stCondLst>
                                            <p:cond delay="0"/>
                                          </p:stCondLst>
                                        </p:cTn>
                                        <p:tgtEl>
                                          <p:spTgt spid="100"/>
                                        </p:tgtEl>
                                        <p:attrNameLst>
                                          <p:attrName>style.visibility</p:attrName>
                                        </p:attrNameLst>
                                      </p:cBhvr>
                                      <p:to>
                                        <p:strVal val="visible"/>
                                      </p:to>
                                    </p:set>
                                    <p:anim calcmode="lin" valueType="num">
                                      <p:cBhvr additive="base">
                                        <p:cTn id="42" dur="500" fill="hold"/>
                                        <p:tgtEl>
                                          <p:spTgt spid="100"/>
                                        </p:tgtEl>
                                        <p:attrNameLst>
                                          <p:attrName>ppt_x</p:attrName>
                                        </p:attrNameLst>
                                      </p:cBhvr>
                                      <p:tavLst>
                                        <p:tav tm="0">
                                          <p:val>
                                            <p:strVal val="1+#ppt_w/2"/>
                                          </p:val>
                                        </p:tav>
                                        <p:tav tm="100000">
                                          <p:val>
                                            <p:strVal val="#ppt_x"/>
                                          </p:val>
                                        </p:tav>
                                      </p:tavLst>
                                    </p:anim>
                                    <p:anim calcmode="lin" valueType="num">
                                      <p:cBhvr additive="base">
                                        <p:cTn id="43" dur="500" fill="hold"/>
                                        <p:tgtEl>
                                          <p:spTgt spid="100"/>
                                        </p:tgtEl>
                                        <p:attrNameLst>
                                          <p:attrName>ppt_y</p:attrName>
                                        </p:attrNameLst>
                                      </p:cBhvr>
                                      <p:tavLst>
                                        <p:tav tm="0">
                                          <p:val>
                                            <p:strVal val="#ppt_y"/>
                                          </p:val>
                                        </p:tav>
                                        <p:tav tm="100000">
                                          <p:val>
                                            <p:strVal val="#ppt_y"/>
                                          </p:val>
                                        </p:tav>
                                      </p:tavLst>
                                    </p:anim>
                                  </p:childTnLst>
                                </p:cTn>
                              </p:par>
                            </p:childTnLst>
                          </p:cTn>
                        </p:par>
                        <p:par>
                          <p:cTn id="44" fill="hold">
                            <p:stCondLst>
                              <p:cond delay="1000"/>
                            </p:stCondLst>
                            <p:childTnLst>
                              <p:par>
                                <p:cTn id="45" presetID="5" presetClass="entr" presetSubtype="10"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checkerboard(across)">
                                      <p:cBhvr>
                                        <p:cTn id="47" dur="500"/>
                                        <p:tgtEl>
                                          <p:spTgt spid="67"/>
                                        </p:tgtEl>
                                      </p:cBhvr>
                                    </p:animEffect>
                                  </p:childTnLst>
                                </p:cTn>
                              </p:par>
                            </p:childTnLst>
                          </p:cTn>
                        </p:par>
                        <p:par>
                          <p:cTn id="48" fill="hold">
                            <p:stCondLst>
                              <p:cond delay="1500"/>
                            </p:stCondLst>
                            <p:childTnLst>
                              <p:par>
                                <p:cTn id="49" presetID="2" presetClass="entr" presetSubtype="8" fill="hold" grpId="0" nodeType="after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additive="base">
                                        <p:cTn id="51" dur="500" fill="hold"/>
                                        <p:tgtEl>
                                          <p:spTgt spid="68"/>
                                        </p:tgtEl>
                                        <p:attrNameLst>
                                          <p:attrName>ppt_x</p:attrName>
                                        </p:attrNameLst>
                                      </p:cBhvr>
                                      <p:tavLst>
                                        <p:tav tm="0">
                                          <p:val>
                                            <p:strVal val="0-#ppt_w/2"/>
                                          </p:val>
                                        </p:tav>
                                        <p:tav tm="100000">
                                          <p:val>
                                            <p:strVal val="#ppt_x"/>
                                          </p:val>
                                        </p:tav>
                                      </p:tavLst>
                                    </p:anim>
                                    <p:anim calcmode="lin" valueType="num">
                                      <p:cBhvr additive="base">
                                        <p:cTn id="52" dur="500" fill="hold"/>
                                        <p:tgtEl>
                                          <p:spTgt spid="68"/>
                                        </p:tgtEl>
                                        <p:attrNameLst>
                                          <p:attrName>ppt_y</p:attrName>
                                        </p:attrNameLst>
                                      </p:cBhvr>
                                      <p:tavLst>
                                        <p:tav tm="0">
                                          <p:val>
                                            <p:strVal val="#ppt_y"/>
                                          </p:val>
                                        </p:tav>
                                        <p:tav tm="100000">
                                          <p:val>
                                            <p:strVal val="#ppt_y"/>
                                          </p:val>
                                        </p:tav>
                                      </p:tavLst>
                                    </p:anim>
                                  </p:childTnLst>
                                </p:cTn>
                              </p:par>
                            </p:childTnLst>
                          </p:cTn>
                        </p:par>
                        <p:par>
                          <p:cTn id="53" fill="hold">
                            <p:stCondLst>
                              <p:cond delay="2000"/>
                            </p:stCondLst>
                            <p:childTnLst>
                              <p:par>
                                <p:cTn id="54" presetID="3" presetClass="entr" presetSubtype="10" fill="hold" nodeType="after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blinds(horizontal)">
                                      <p:cBhvr>
                                        <p:cTn id="56" dur="1000"/>
                                        <p:tgtEl>
                                          <p:spTgt spid="74"/>
                                        </p:tgtEl>
                                      </p:cBhvr>
                                    </p:animEffect>
                                  </p:childTnLst>
                                </p:cTn>
                              </p:par>
                              <p:par>
                                <p:cTn id="57" presetID="3" presetClass="entr" presetSubtype="10" fill="hold" nodeType="withEffect">
                                  <p:stCondLst>
                                    <p:cond delay="0"/>
                                  </p:stCondLst>
                                  <p:childTnLst>
                                    <p:set>
                                      <p:cBhvr>
                                        <p:cTn id="58" dur="1" fill="hold">
                                          <p:stCondLst>
                                            <p:cond delay="0"/>
                                          </p:stCondLst>
                                        </p:cTn>
                                        <p:tgtEl>
                                          <p:spTgt spid="73"/>
                                        </p:tgtEl>
                                        <p:attrNameLst>
                                          <p:attrName>style.visibility</p:attrName>
                                        </p:attrNameLst>
                                      </p:cBhvr>
                                      <p:to>
                                        <p:strVal val="visible"/>
                                      </p:to>
                                    </p:set>
                                    <p:animEffect transition="in" filter="blinds(horizontal)">
                                      <p:cBhvr>
                                        <p:cTn id="59" dur="1000"/>
                                        <p:tgtEl>
                                          <p:spTgt spid="73"/>
                                        </p:tgtEl>
                                      </p:cBhvr>
                                    </p:animEffect>
                                  </p:childTnLst>
                                </p:cTn>
                              </p:par>
                              <p:par>
                                <p:cTn id="60" presetID="3" presetClass="entr" presetSubtype="10" fill="hold" nodeType="with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blinds(horizontal)">
                                      <p:cBhvr>
                                        <p:cTn id="62" dur="1000"/>
                                        <p:tgtEl>
                                          <p:spTgt spid="75"/>
                                        </p:tgtEl>
                                      </p:cBhvr>
                                    </p:animEffect>
                                  </p:childTnLst>
                                </p:cTn>
                              </p:par>
                              <p:par>
                                <p:cTn id="63" presetID="3" presetClass="entr" presetSubtype="10" fill="hold" nodeType="withEffect">
                                  <p:stCondLst>
                                    <p:cond delay="0"/>
                                  </p:stCondLst>
                                  <p:childTnLst>
                                    <p:set>
                                      <p:cBhvr>
                                        <p:cTn id="64" dur="1" fill="hold">
                                          <p:stCondLst>
                                            <p:cond delay="0"/>
                                          </p:stCondLst>
                                        </p:cTn>
                                        <p:tgtEl>
                                          <p:spTgt spid="76"/>
                                        </p:tgtEl>
                                        <p:attrNameLst>
                                          <p:attrName>style.visibility</p:attrName>
                                        </p:attrNameLst>
                                      </p:cBhvr>
                                      <p:to>
                                        <p:strVal val="visible"/>
                                      </p:to>
                                    </p:set>
                                    <p:animEffect transition="in" filter="blinds(horizontal)">
                                      <p:cBhvr>
                                        <p:cTn id="65" dur="1000"/>
                                        <p:tgtEl>
                                          <p:spTgt spid="76"/>
                                        </p:tgtEl>
                                      </p:cBhvr>
                                    </p:animEffect>
                                  </p:childTnLst>
                                </p:cTn>
                              </p:par>
                              <p:par>
                                <p:cTn id="66" presetID="3" presetClass="entr" presetSubtype="10" fill="hold" nodeType="withEffect">
                                  <p:stCondLst>
                                    <p:cond delay="0"/>
                                  </p:stCondLst>
                                  <p:childTnLst>
                                    <p:set>
                                      <p:cBhvr>
                                        <p:cTn id="67" dur="1" fill="hold">
                                          <p:stCondLst>
                                            <p:cond delay="0"/>
                                          </p:stCondLst>
                                        </p:cTn>
                                        <p:tgtEl>
                                          <p:spTgt spid="77"/>
                                        </p:tgtEl>
                                        <p:attrNameLst>
                                          <p:attrName>style.visibility</p:attrName>
                                        </p:attrNameLst>
                                      </p:cBhvr>
                                      <p:to>
                                        <p:strVal val="visible"/>
                                      </p:to>
                                    </p:set>
                                    <p:animEffect transition="in" filter="blinds(horizontal)">
                                      <p:cBhvr>
                                        <p:cTn id="68" dur="1000"/>
                                        <p:tgtEl>
                                          <p:spTgt spid="77"/>
                                        </p:tgtEl>
                                      </p:cBhvr>
                                    </p:animEffect>
                                  </p:childTnLst>
                                </p:cTn>
                              </p:par>
                            </p:childTnLst>
                          </p:cTn>
                        </p:par>
                        <p:par>
                          <p:cTn id="69" fill="hold">
                            <p:stCondLst>
                              <p:cond delay="3000"/>
                            </p:stCondLst>
                            <p:childTnLst>
                              <p:par>
                                <p:cTn id="70" presetID="18" presetClass="entr" presetSubtype="6" fill="hold" grpId="0" nodeType="after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strips(downRight)">
                                      <p:cBhvr>
                                        <p:cTn id="72" dur="500"/>
                                        <p:tgtEl>
                                          <p:spTgt spid="69"/>
                                        </p:tgtEl>
                                      </p:cBhvr>
                                    </p:animEffect>
                                  </p:childTnLst>
                                </p:cTn>
                              </p:par>
                              <p:par>
                                <p:cTn id="73" presetID="18" presetClass="entr" presetSubtype="6" fill="hold" nodeType="withEffect">
                                  <p:stCondLst>
                                    <p:cond delay="0"/>
                                  </p:stCondLst>
                                  <p:childTnLst>
                                    <p:set>
                                      <p:cBhvr>
                                        <p:cTn id="74" dur="1" fill="hold">
                                          <p:stCondLst>
                                            <p:cond delay="0"/>
                                          </p:stCondLst>
                                        </p:cTn>
                                        <p:tgtEl>
                                          <p:spTgt spid="70"/>
                                        </p:tgtEl>
                                        <p:attrNameLst>
                                          <p:attrName>style.visibility</p:attrName>
                                        </p:attrNameLst>
                                      </p:cBhvr>
                                      <p:to>
                                        <p:strVal val="visible"/>
                                      </p:to>
                                    </p:set>
                                    <p:animEffect transition="in" filter="strips(downRight)">
                                      <p:cBhvr>
                                        <p:cTn id="75" dur="500"/>
                                        <p:tgtEl>
                                          <p:spTgt spid="70"/>
                                        </p:tgtEl>
                                      </p:cBhvr>
                                    </p:animEffect>
                                  </p:childTnLst>
                                </p:cTn>
                              </p:par>
                              <p:par>
                                <p:cTn id="76" presetID="18" presetClass="entr" presetSubtype="6" fill="hold" nodeType="withEffect">
                                  <p:stCondLst>
                                    <p:cond delay="0"/>
                                  </p:stCondLst>
                                  <p:childTnLst>
                                    <p:set>
                                      <p:cBhvr>
                                        <p:cTn id="77" dur="1" fill="hold">
                                          <p:stCondLst>
                                            <p:cond delay="0"/>
                                          </p:stCondLst>
                                        </p:cTn>
                                        <p:tgtEl>
                                          <p:spTgt spid="71"/>
                                        </p:tgtEl>
                                        <p:attrNameLst>
                                          <p:attrName>style.visibility</p:attrName>
                                        </p:attrNameLst>
                                      </p:cBhvr>
                                      <p:to>
                                        <p:strVal val="visible"/>
                                      </p:to>
                                    </p:set>
                                    <p:animEffect transition="in" filter="strips(downRight)">
                                      <p:cBhvr>
                                        <p:cTn id="78" dur="500"/>
                                        <p:tgtEl>
                                          <p:spTgt spid="71"/>
                                        </p:tgtEl>
                                      </p:cBhvr>
                                    </p:animEffect>
                                  </p:childTnLst>
                                </p:cTn>
                              </p:par>
                              <p:par>
                                <p:cTn id="79" presetID="18" presetClass="entr" presetSubtype="6" fill="hold" nodeType="withEffect">
                                  <p:stCondLst>
                                    <p:cond delay="0"/>
                                  </p:stCondLst>
                                  <p:childTnLst>
                                    <p:set>
                                      <p:cBhvr>
                                        <p:cTn id="80" dur="1" fill="hold">
                                          <p:stCondLst>
                                            <p:cond delay="0"/>
                                          </p:stCondLst>
                                        </p:cTn>
                                        <p:tgtEl>
                                          <p:spTgt spid="72"/>
                                        </p:tgtEl>
                                        <p:attrNameLst>
                                          <p:attrName>style.visibility</p:attrName>
                                        </p:attrNameLst>
                                      </p:cBhvr>
                                      <p:to>
                                        <p:strVal val="visible"/>
                                      </p:to>
                                    </p:set>
                                    <p:animEffect transition="in" filter="strips(downRight)">
                                      <p:cBhvr>
                                        <p:cTn id="81" dur="500"/>
                                        <p:tgtEl>
                                          <p:spTgt spid="72"/>
                                        </p:tgtEl>
                                      </p:cBhvr>
                                    </p:animEffect>
                                  </p:childTnLst>
                                </p:cTn>
                              </p:par>
                            </p:childTnLst>
                          </p:cTn>
                        </p:par>
                        <p:par>
                          <p:cTn id="82" fill="hold">
                            <p:stCondLst>
                              <p:cond delay="3500"/>
                            </p:stCondLst>
                            <p:childTnLst>
                              <p:par>
                                <p:cTn id="83" presetID="3" presetClass="entr" presetSubtype="10" fill="hold" grpId="0" nodeType="afterEffect">
                                  <p:stCondLst>
                                    <p:cond delay="0"/>
                                  </p:stCondLst>
                                  <p:childTnLst>
                                    <p:set>
                                      <p:cBhvr>
                                        <p:cTn id="84" dur="1" fill="hold">
                                          <p:stCondLst>
                                            <p:cond delay="0"/>
                                          </p:stCondLst>
                                        </p:cTn>
                                        <p:tgtEl>
                                          <p:spTgt spid="35877"/>
                                        </p:tgtEl>
                                        <p:attrNameLst>
                                          <p:attrName>style.visibility</p:attrName>
                                        </p:attrNameLst>
                                      </p:cBhvr>
                                      <p:to>
                                        <p:strVal val="visible"/>
                                      </p:to>
                                    </p:set>
                                    <p:animEffect transition="in" filter="blinds(horizontal)">
                                      <p:cBhvr>
                                        <p:cTn id="85" dur="500"/>
                                        <p:tgtEl>
                                          <p:spTgt spid="35877"/>
                                        </p:tgtEl>
                                      </p:cBhvr>
                                    </p:animEffect>
                                  </p:childTnLst>
                                </p:cTn>
                              </p:par>
                            </p:childTnLst>
                          </p:cTn>
                        </p:par>
                        <p:par>
                          <p:cTn id="86" fill="hold">
                            <p:stCondLst>
                              <p:cond delay="4000"/>
                            </p:stCondLst>
                            <p:childTnLst>
                              <p:par>
                                <p:cTn id="87" presetID="3" presetClass="emph" presetSubtype="2" fill="hold" grpId="1" nodeType="afterEffect">
                                  <p:stCondLst>
                                    <p:cond delay="0"/>
                                  </p:stCondLst>
                                  <p:childTnLst>
                                    <p:animClr clrSpc="rgb" dir="cw">
                                      <p:cBhvr override="childStyle">
                                        <p:cTn id="88" dur="2000" fill="hold"/>
                                        <p:tgtEl>
                                          <p:spTgt spid="35877"/>
                                        </p:tgtEl>
                                        <p:attrNameLst>
                                          <p:attrName>style.color</p:attrName>
                                        </p:attrNameLst>
                                      </p:cBhvr>
                                      <p:to>
                                        <a:srgbClr val="FF0066"/>
                                      </p:to>
                                    </p:animClr>
                                  </p:childTnLst>
                                </p:cTn>
                              </p:par>
                            </p:childTnLst>
                          </p:cTn>
                        </p:par>
                        <p:par>
                          <p:cTn id="89" fill="hold">
                            <p:stCondLst>
                              <p:cond delay="6000"/>
                            </p:stCondLst>
                            <p:childTnLst>
                              <p:par>
                                <p:cTn id="90" presetID="5" presetClass="emph" presetSubtype="1" grpId="2" nodeType="afterEffect">
                                  <p:stCondLst>
                                    <p:cond delay="0"/>
                                  </p:stCondLst>
                                  <p:childTnLst>
                                    <p:set>
                                      <p:cBhvr override="childStyle">
                                        <p:cTn id="91" dur="indefinite"/>
                                        <p:tgtEl>
                                          <p:spTgt spid="35877"/>
                                        </p:tgtEl>
                                        <p:attrNameLst>
                                          <p:attrName>style.fontStyle</p:attrName>
                                        </p:attrNameLst>
                                      </p:cBhvr>
                                      <p:to>
                                        <p:strVal val="normal"/>
                                      </p:to>
                                    </p:set>
                                    <p:set>
                                      <p:cBhvr override="childStyle">
                                        <p:cTn id="92" dur="indefinite"/>
                                        <p:tgtEl>
                                          <p:spTgt spid="35877"/>
                                        </p:tgtEl>
                                        <p:attrNameLst>
                                          <p:attrName>style.fontWeight</p:attrName>
                                        </p:attrNameLst>
                                      </p:cBhvr>
                                      <p:to>
                                        <p:strVal val="bold"/>
                                      </p:to>
                                    </p:set>
                                    <p:set>
                                      <p:cBhvr override="childStyle">
                                        <p:cTn id="93" dur="indefinite"/>
                                        <p:tgtEl>
                                          <p:spTgt spid="35877"/>
                                        </p:tgtEl>
                                        <p:attrNameLst>
                                          <p:attrName>style.textDecorationUnderline</p:attrName>
                                        </p:attrNameLst>
                                      </p:cBhvr>
                                      <p:to>
                                        <p:strVal val="false"/>
                                      </p:to>
                                    </p:set>
                                  </p:childTnLst>
                                </p:cTn>
                              </p:par>
                            </p:childTnLst>
                          </p:cTn>
                        </p:par>
                      </p:childTnLst>
                    </p:cTn>
                  </p:par>
                  <p:par>
                    <p:cTn id="94" fill="hold">
                      <p:stCondLst>
                        <p:cond delay="indefinite"/>
                      </p:stCondLst>
                      <p:childTnLst>
                        <p:par>
                          <p:cTn id="95" fill="hold">
                            <p:stCondLst>
                              <p:cond delay="0"/>
                            </p:stCondLst>
                            <p:childTnLst>
                              <p:par>
                                <p:cTn id="96" presetID="5" presetClass="exit" presetSubtype="10" fill="hold" grpId="3" nodeType="clickEffect">
                                  <p:stCondLst>
                                    <p:cond delay="0"/>
                                  </p:stCondLst>
                                  <p:childTnLst>
                                    <p:animEffect transition="out" filter="checkerboard(across)">
                                      <p:cBhvr>
                                        <p:cTn id="97" dur="500"/>
                                        <p:tgtEl>
                                          <p:spTgt spid="35877"/>
                                        </p:tgtEl>
                                      </p:cBhvr>
                                    </p:animEffect>
                                    <p:set>
                                      <p:cBhvr>
                                        <p:cTn id="98" dur="1" fill="hold">
                                          <p:stCondLst>
                                            <p:cond delay="499"/>
                                          </p:stCondLst>
                                        </p:cTn>
                                        <p:tgtEl>
                                          <p:spTgt spid="35877"/>
                                        </p:tgtEl>
                                        <p:attrNameLst>
                                          <p:attrName>style.visibility</p:attrName>
                                        </p:attrNameLst>
                                      </p:cBhvr>
                                      <p:to>
                                        <p:strVal val="hidden"/>
                                      </p:to>
                                    </p:set>
                                  </p:childTnLst>
                                </p:cTn>
                              </p:par>
                            </p:childTnLst>
                          </p:cTn>
                        </p:par>
                        <p:par>
                          <p:cTn id="99" fill="hold">
                            <p:stCondLst>
                              <p:cond delay="500"/>
                            </p:stCondLst>
                            <p:childTnLst>
                              <p:par>
                                <p:cTn id="100" presetID="2" presetClass="entr" presetSubtype="4" fill="hold" nodeType="afterEffect">
                                  <p:stCondLst>
                                    <p:cond delay="0"/>
                                  </p:stCondLst>
                                  <p:childTnLst>
                                    <p:set>
                                      <p:cBhvr>
                                        <p:cTn id="101" dur="1" fill="hold">
                                          <p:stCondLst>
                                            <p:cond delay="0"/>
                                          </p:stCondLst>
                                        </p:cTn>
                                        <p:tgtEl>
                                          <p:spTgt spid="101"/>
                                        </p:tgtEl>
                                        <p:attrNameLst>
                                          <p:attrName>style.visibility</p:attrName>
                                        </p:attrNameLst>
                                      </p:cBhvr>
                                      <p:to>
                                        <p:strVal val="visible"/>
                                      </p:to>
                                    </p:set>
                                    <p:anim calcmode="lin" valueType="num">
                                      <p:cBhvr additive="base">
                                        <p:cTn id="102" dur="500" fill="hold"/>
                                        <p:tgtEl>
                                          <p:spTgt spid="101"/>
                                        </p:tgtEl>
                                        <p:attrNameLst>
                                          <p:attrName>ppt_x</p:attrName>
                                        </p:attrNameLst>
                                      </p:cBhvr>
                                      <p:tavLst>
                                        <p:tav tm="0">
                                          <p:val>
                                            <p:strVal val="#ppt_x"/>
                                          </p:val>
                                        </p:tav>
                                        <p:tav tm="100000">
                                          <p:val>
                                            <p:strVal val="#ppt_x"/>
                                          </p:val>
                                        </p:tav>
                                      </p:tavLst>
                                    </p:anim>
                                    <p:anim calcmode="lin" valueType="num">
                                      <p:cBhvr additive="base">
                                        <p:cTn id="103" dur="500" fill="hold"/>
                                        <p:tgtEl>
                                          <p:spTgt spid="101"/>
                                        </p:tgtEl>
                                        <p:attrNameLst>
                                          <p:attrName>ppt_y</p:attrName>
                                        </p:attrNameLst>
                                      </p:cBhvr>
                                      <p:tavLst>
                                        <p:tav tm="0">
                                          <p:val>
                                            <p:strVal val="1+#ppt_h/2"/>
                                          </p:val>
                                        </p:tav>
                                        <p:tav tm="100000">
                                          <p:val>
                                            <p:strVal val="#ppt_y"/>
                                          </p:val>
                                        </p:tav>
                                      </p:tavLst>
                                    </p:anim>
                                  </p:childTnLst>
                                </p:cTn>
                              </p:par>
                            </p:childTnLst>
                          </p:cTn>
                        </p:par>
                        <p:par>
                          <p:cTn id="104" fill="hold">
                            <p:stCondLst>
                              <p:cond delay="1000"/>
                            </p:stCondLst>
                            <p:childTnLst>
                              <p:par>
                                <p:cTn id="105" presetID="5" presetClass="entr" presetSubtype="10" fill="hold" grpId="0" nodeType="afterEffect">
                                  <p:stCondLst>
                                    <p:cond delay="0"/>
                                  </p:stCondLst>
                                  <p:childTnLst>
                                    <p:set>
                                      <p:cBhvr>
                                        <p:cTn id="106" dur="1" fill="hold">
                                          <p:stCondLst>
                                            <p:cond delay="0"/>
                                          </p:stCondLst>
                                        </p:cTn>
                                        <p:tgtEl>
                                          <p:spTgt spid="78"/>
                                        </p:tgtEl>
                                        <p:attrNameLst>
                                          <p:attrName>style.visibility</p:attrName>
                                        </p:attrNameLst>
                                      </p:cBhvr>
                                      <p:to>
                                        <p:strVal val="visible"/>
                                      </p:to>
                                    </p:set>
                                    <p:animEffect transition="in" filter="checkerboard(across)">
                                      <p:cBhvr>
                                        <p:cTn id="107" dur="500"/>
                                        <p:tgtEl>
                                          <p:spTgt spid="78"/>
                                        </p:tgtEl>
                                      </p:cBhvr>
                                    </p:animEffect>
                                  </p:childTnLst>
                                </p:cTn>
                              </p:par>
                            </p:childTnLst>
                          </p:cTn>
                        </p:par>
                        <p:par>
                          <p:cTn id="108" fill="hold">
                            <p:stCondLst>
                              <p:cond delay="1500"/>
                            </p:stCondLst>
                            <p:childTnLst>
                              <p:par>
                                <p:cTn id="109" presetID="5" presetClass="entr" presetSubtype="10" fill="hold" nodeType="afterEffect">
                                  <p:stCondLst>
                                    <p:cond delay="0"/>
                                  </p:stCondLst>
                                  <p:childTnLst>
                                    <p:set>
                                      <p:cBhvr>
                                        <p:cTn id="110" dur="1" fill="hold">
                                          <p:stCondLst>
                                            <p:cond delay="0"/>
                                          </p:stCondLst>
                                        </p:cTn>
                                        <p:tgtEl>
                                          <p:spTgt spid="87"/>
                                        </p:tgtEl>
                                        <p:attrNameLst>
                                          <p:attrName>style.visibility</p:attrName>
                                        </p:attrNameLst>
                                      </p:cBhvr>
                                      <p:to>
                                        <p:strVal val="visible"/>
                                      </p:to>
                                    </p:set>
                                    <p:animEffect transition="in" filter="checkerboard(across)">
                                      <p:cBhvr>
                                        <p:cTn id="111" dur="500"/>
                                        <p:tgtEl>
                                          <p:spTgt spid="87"/>
                                        </p:tgtEl>
                                      </p:cBhvr>
                                    </p:animEffect>
                                  </p:childTnLst>
                                </p:cTn>
                              </p:par>
                              <p:par>
                                <p:cTn id="112" presetID="5" presetClass="entr" presetSubtype="10" fill="hold" nodeType="withEffect">
                                  <p:stCondLst>
                                    <p:cond delay="0"/>
                                  </p:stCondLst>
                                  <p:childTnLst>
                                    <p:set>
                                      <p:cBhvr>
                                        <p:cTn id="113" dur="1" fill="hold">
                                          <p:stCondLst>
                                            <p:cond delay="0"/>
                                          </p:stCondLst>
                                        </p:cTn>
                                        <p:tgtEl>
                                          <p:spTgt spid="86"/>
                                        </p:tgtEl>
                                        <p:attrNameLst>
                                          <p:attrName>style.visibility</p:attrName>
                                        </p:attrNameLst>
                                      </p:cBhvr>
                                      <p:to>
                                        <p:strVal val="visible"/>
                                      </p:to>
                                    </p:set>
                                    <p:animEffect transition="in" filter="checkerboard(across)">
                                      <p:cBhvr>
                                        <p:cTn id="114" dur="500"/>
                                        <p:tgtEl>
                                          <p:spTgt spid="86"/>
                                        </p:tgtEl>
                                      </p:cBhvr>
                                    </p:animEffect>
                                  </p:childTnLst>
                                </p:cTn>
                              </p:par>
                              <p:par>
                                <p:cTn id="115" presetID="5" presetClass="entr" presetSubtype="10" fill="hold" nodeType="withEffect">
                                  <p:stCondLst>
                                    <p:cond delay="0"/>
                                  </p:stCondLst>
                                  <p:childTnLst>
                                    <p:set>
                                      <p:cBhvr>
                                        <p:cTn id="116" dur="1" fill="hold">
                                          <p:stCondLst>
                                            <p:cond delay="0"/>
                                          </p:stCondLst>
                                        </p:cTn>
                                        <p:tgtEl>
                                          <p:spTgt spid="90"/>
                                        </p:tgtEl>
                                        <p:attrNameLst>
                                          <p:attrName>style.visibility</p:attrName>
                                        </p:attrNameLst>
                                      </p:cBhvr>
                                      <p:to>
                                        <p:strVal val="visible"/>
                                      </p:to>
                                    </p:set>
                                    <p:animEffect transition="in" filter="checkerboard(across)">
                                      <p:cBhvr>
                                        <p:cTn id="117" dur="500"/>
                                        <p:tgtEl>
                                          <p:spTgt spid="90"/>
                                        </p:tgtEl>
                                      </p:cBhvr>
                                    </p:animEffect>
                                  </p:childTnLst>
                                </p:cTn>
                              </p:par>
                              <p:par>
                                <p:cTn id="118" presetID="5" presetClass="entr" presetSubtype="10" fill="hold" nodeType="withEffect">
                                  <p:stCondLst>
                                    <p:cond delay="0"/>
                                  </p:stCondLst>
                                  <p:childTnLst>
                                    <p:set>
                                      <p:cBhvr>
                                        <p:cTn id="119" dur="1" fill="hold">
                                          <p:stCondLst>
                                            <p:cond delay="0"/>
                                          </p:stCondLst>
                                        </p:cTn>
                                        <p:tgtEl>
                                          <p:spTgt spid="89"/>
                                        </p:tgtEl>
                                        <p:attrNameLst>
                                          <p:attrName>style.visibility</p:attrName>
                                        </p:attrNameLst>
                                      </p:cBhvr>
                                      <p:to>
                                        <p:strVal val="visible"/>
                                      </p:to>
                                    </p:set>
                                    <p:animEffect transition="in" filter="checkerboard(across)">
                                      <p:cBhvr>
                                        <p:cTn id="120" dur="500"/>
                                        <p:tgtEl>
                                          <p:spTgt spid="89"/>
                                        </p:tgtEl>
                                      </p:cBhvr>
                                    </p:animEffect>
                                  </p:childTnLst>
                                </p:cTn>
                              </p:par>
                              <p:par>
                                <p:cTn id="121" presetID="5" presetClass="entr" presetSubtype="10" fill="hold" nodeType="withEffect">
                                  <p:stCondLst>
                                    <p:cond delay="0"/>
                                  </p:stCondLst>
                                  <p:childTnLst>
                                    <p:set>
                                      <p:cBhvr>
                                        <p:cTn id="122" dur="1" fill="hold">
                                          <p:stCondLst>
                                            <p:cond delay="0"/>
                                          </p:stCondLst>
                                        </p:cTn>
                                        <p:tgtEl>
                                          <p:spTgt spid="88"/>
                                        </p:tgtEl>
                                        <p:attrNameLst>
                                          <p:attrName>style.visibility</p:attrName>
                                        </p:attrNameLst>
                                      </p:cBhvr>
                                      <p:to>
                                        <p:strVal val="visible"/>
                                      </p:to>
                                    </p:set>
                                    <p:animEffect transition="in" filter="checkerboard(across)">
                                      <p:cBhvr>
                                        <p:cTn id="123" dur="500"/>
                                        <p:tgtEl>
                                          <p:spTgt spid="88"/>
                                        </p:tgtEl>
                                      </p:cBhvr>
                                    </p:animEffect>
                                  </p:childTnLst>
                                </p:cTn>
                              </p:par>
                              <p:par>
                                <p:cTn id="124" presetID="5" presetClass="entr" presetSubtype="10" fill="hold" nodeType="withEffect">
                                  <p:stCondLst>
                                    <p:cond delay="0"/>
                                  </p:stCondLst>
                                  <p:childTnLst>
                                    <p:set>
                                      <p:cBhvr>
                                        <p:cTn id="125" dur="1" fill="hold">
                                          <p:stCondLst>
                                            <p:cond delay="0"/>
                                          </p:stCondLst>
                                        </p:cTn>
                                        <p:tgtEl>
                                          <p:spTgt spid="91"/>
                                        </p:tgtEl>
                                        <p:attrNameLst>
                                          <p:attrName>style.visibility</p:attrName>
                                        </p:attrNameLst>
                                      </p:cBhvr>
                                      <p:to>
                                        <p:strVal val="visible"/>
                                      </p:to>
                                    </p:set>
                                    <p:animEffect transition="in" filter="checkerboard(across)">
                                      <p:cBhvr>
                                        <p:cTn id="126" dur="500"/>
                                        <p:tgtEl>
                                          <p:spTgt spid="91"/>
                                        </p:tgtEl>
                                      </p:cBhvr>
                                    </p:animEffect>
                                  </p:childTnLst>
                                </p:cTn>
                              </p:par>
                              <p:par>
                                <p:cTn id="127" presetID="5" presetClass="entr" presetSubtype="10" fill="hold" nodeType="withEffect">
                                  <p:stCondLst>
                                    <p:cond delay="0"/>
                                  </p:stCondLst>
                                  <p:childTnLst>
                                    <p:set>
                                      <p:cBhvr>
                                        <p:cTn id="128" dur="1" fill="hold">
                                          <p:stCondLst>
                                            <p:cond delay="0"/>
                                          </p:stCondLst>
                                        </p:cTn>
                                        <p:tgtEl>
                                          <p:spTgt spid="92"/>
                                        </p:tgtEl>
                                        <p:attrNameLst>
                                          <p:attrName>style.visibility</p:attrName>
                                        </p:attrNameLst>
                                      </p:cBhvr>
                                      <p:to>
                                        <p:strVal val="visible"/>
                                      </p:to>
                                    </p:set>
                                    <p:animEffect transition="in" filter="checkerboard(across)">
                                      <p:cBhvr>
                                        <p:cTn id="129" dur="500"/>
                                        <p:tgtEl>
                                          <p:spTgt spid="92"/>
                                        </p:tgtEl>
                                      </p:cBhvr>
                                    </p:animEffect>
                                  </p:childTnLst>
                                </p:cTn>
                              </p:par>
                            </p:childTnLst>
                          </p:cTn>
                        </p:par>
                        <p:par>
                          <p:cTn id="130" fill="hold">
                            <p:stCondLst>
                              <p:cond delay="2000"/>
                            </p:stCondLst>
                            <p:childTnLst>
                              <p:par>
                                <p:cTn id="131" presetID="18" presetClass="entr" presetSubtype="6" fill="hold" nodeType="afterEffect">
                                  <p:stCondLst>
                                    <p:cond delay="0"/>
                                  </p:stCondLst>
                                  <p:childTnLst>
                                    <p:set>
                                      <p:cBhvr>
                                        <p:cTn id="132" dur="1" fill="hold">
                                          <p:stCondLst>
                                            <p:cond delay="0"/>
                                          </p:stCondLst>
                                        </p:cTn>
                                        <p:tgtEl>
                                          <p:spTgt spid="3"/>
                                        </p:tgtEl>
                                        <p:attrNameLst>
                                          <p:attrName>style.visibility</p:attrName>
                                        </p:attrNameLst>
                                      </p:cBhvr>
                                      <p:to>
                                        <p:strVal val="visible"/>
                                      </p:to>
                                    </p:set>
                                    <p:animEffect transition="in" filter="strips(downRight)">
                                      <p:cBhvr>
                                        <p:cTn id="133" dur="2000"/>
                                        <p:tgtEl>
                                          <p:spTgt spid="3"/>
                                        </p:tgtEl>
                                      </p:cBhvr>
                                    </p:animEffect>
                                  </p:childTnLst>
                                </p:cTn>
                              </p:par>
                            </p:childTnLst>
                          </p:cTn>
                        </p:par>
                        <p:par>
                          <p:cTn id="134" fill="hold">
                            <p:stCondLst>
                              <p:cond delay="4000"/>
                            </p:stCondLst>
                            <p:childTnLst>
                              <p:par>
                                <p:cTn id="135" presetID="5" presetClass="entr" presetSubtype="10" fill="hold" grpId="0" nodeType="afterEffect">
                                  <p:stCondLst>
                                    <p:cond delay="0"/>
                                  </p:stCondLst>
                                  <p:childTnLst>
                                    <p:set>
                                      <p:cBhvr>
                                        <p:cTn id="136" dur="1" fill="hold">
                                          <p:stCondLst>
                                            <p:cond delay="0"/>
                                          </p:stCondLst>
                                        </p:cTn>
                                        <p:tgtEl>
                                          <p:spTgt spid="35878"/>
                                        </p:tgtEl>
                                        <p:attrNameLst>
                                          <p:attrName>style.visibility</p:attrName>
                                        </p:attrNameLst>
                                      </p:cBhvr>
                                      <p:to>
                                        <p:strVal val="visible"/>
                                      </p:to>
                                    </p:set>
                                    <p:animEffect transition="in" filter="checkerboard(across)">
                                      <p:cBhvr>
                                        <p:cTn id="137" dur="500"/>
                                        <p:tgtEl>
                                          <p:spTgt spid="35878"/>
                                        </p:tgtEl>
                                      </p:cBhvr>
                                    </p:animEffect>
                                  </p:childTnLst>
                                </p:cTn>
                              </p:par>
                            </p:childTnLst>
                          </p:cTn>
                        </p:par>
                        <p:par>
                          <p:cTn id="138" fill="hold">
                            <p:stCondLst>
                              <p:cond delay="4500"/>
                            </p:stCondLst>
                            <p:childTnLst>
                              <p:par>
                                <p:cTn id="139" presetID="3" presetClass="emph" presetSubtype="2" fill="hold" grpId="1" nodeType="afterEffect">
                                  <p:stCondLst>
                                    <p:cond delay="0"/>
                                  </p:stCondLst>
                                  <p:childTnLst>
                                    <p:animClr clrSpc="rgb" dir="cw">
                                      <p:cBhvr override="childStyle">
                                        <p:cTn id="140" dur="2000" fill="hold"/>
                                        <p:tgtEl>
                                          <p:spTgt spid="35878"/>
                                        </p:tgtEl>
                                        <p:attrNameLst>
                                          <p:attrName>style.color</p:attrName>
                                        </p:attrNameLst>
                                      </p:cBhvr>
                                      <p:to>
                                        <a:srgbClr val="FF0066"/>
                                      </p:to>
                                    </p:animClr>
                                  </p:childTnLst>
                                </p:cTn>
                              </p:par>
                            </p:childTnLst>
                          </p:cTn>
                        </p:par>
                        <p:par>
                          <p:cTn id="141" fill="hold">
                            <p:stCondLst>
                              <p:cond delay="6500"/>
                            </p:stCondLst>
                            <p:childTnLst>
                              <p:par>
                                <p:cTn id="142" presetID="5" presetClass="emph" presetSubtype="1" grpId="2" nodeType="afterEffect">
                                  <p:stCondLst>
                                    <p:cond delay="0"/>
                                  </p:stCondLst>
                                  <p:childTnLst>
                                    <p:set>
                                      <p:cBhvr override="childStyle">
                                        <p:cTn id="143" dur="indefinite"/>
                                        <p:tgtEl>
                                          <p:spTgt spid="35878"/>
                                        </p:tgtEl>
                                        <p:attrNameLst>
                                          <p:attrName>style.fontStyle</p:attrName>
                                        </p:attrNameLst>
                                      </p:cBhvr>
                                      <p:to>
                                        <p:strVal val="normal"/>
                                      </p:to>
                                    </p:set>
                                    <p:set>
                                      <p:cBhvr override="childStyle">
                                        <p:cTn id="144" dur="indefinite"/>
                                        <p:tgtEl>
                                          <p:spTgt spid="35878"/>
                                        </p:tgtEl>
                                        <p:attrNameLst>
                                          <p:attrName>style.fontWeight</p:attrName>
                                        </p:attrNameLst>
                                      </p:cBhvr>
                                      <p:to>
                                        <p:strVal val="bold"/>
                                      </p:to>
                                    </p:set>
                                    <p:set>
                                      <p:cBhvr override="childStyle">
                                        <p:cTn id="145" dur="indefinite"/>
                                        <p:tgtEl>
                                          <p:spTgt spid="35878"/>
                                        </p:tgtEl>
                                        <p:attrNameLst>
                                          <p:attrName>style.textDecorationUnderline</p:attrName>
                                        </p:attrNameLst>
                                      </p:cBhvr>
                                      <p:to>
                                        <p:strVal val="false"/>
                                      </p:to>
                                    </p:set>
                                  </p:childTnLst>
                                </p:cTn>
                              </p:par>
                            </p:childTnLst>
                          </p:cTn>
                        </p:par>
                      </p:childTnLst>
                    </p:cTn>
                  </p:par>
                  <p:par>
                    <p:cTn id="146" fill="hold">
                      <p:stCondLst>
                        <p:cond delay="indefinite"/>
                      </p:stCondLst>
                      <p:childTnLst>
                        <p:par>
                          <p:cTn id="147" fill="hold">
                            <p:stCondLst>
                              <p:cond delay="0"/>
                            </p:stCondLst>
                            <p:childTnLst>
                              <p:par>
                                <p:cTn id="148" presetID="5" presetClass="exit" presetSubtype="10" fill="hold" grpId="3" nodeType="clickEffect">
                                  <p:stCondLst>
                                    <p:cond delay="0"/>
                                  </p:stCondLst>
                                  <p:childTnLst>
                                    <p:animEffect transition="out" filter="checkerboard(across)">
                                      <p:cBhvr>
                                        <p:cTn id="149" dur="500"/>
                                        <p:tgtEl>
                                          <p:spTgt spid="35878"/>
                                        </p:tgtEl>
                                      </p:cBhvr>
                                    </p:animEffect>
                                    <p:set>
                                      <p:cBhvr>
                                        <p:cTn id="150" dur="1" fill="hold">
                                          <p:stCondLst>
                                            <p:cond delay="499"/>
                                          </p:stCondLst>
                                        </p:cTn>
                                        <p:tgtEl>
                                          <p:spTgt spid="35878"/>
                                        </p:tgtEl>
                                        <p:attrNameLst>
                                          <p:attrName>style.visibility</p:attrName>
                                        </p:attrNameLst>
                                      </p:cBhvr>
                                      <p:to>
                                        <p:strVal val="hidden"/>
                                      </p:to>
                                    </p:set>
                                  </p:childTnLst>
                                </p:cTn>
                              </p:par>
                            </p:childTnLst>
                          </p:cTn>
                        </p:par>
                        <p:par>
                          <p:cTn id="151" fill="hold">
                            <p:stCondLst>
                              <p:cond delay="500"/>
                            </p:stCondLst>
                            <p:childTnLst>
                              <p:par>
                                <p:cTn id="152" presetID="5" presetClass="entr" presetSubtype="5" fill="hold" nodeType="afterEffect">
                                  <p:stCondLst>
                                    <p:cond delay="0"/>
                                  </p:stCondLst>
                                  <p:childTnLst>
                                    <p:set>
                                      <p:cBhvr>
                                        <p:cTn id="153" dur="1" fill="hold">
                                          <p:stCondLst>
                                            <p:cond delay="0"/>
                                          </p:stCondLst>
                                        </p:cTn>
                                        <p:tgtEl>
                                          <p:spTgt spid="98"/>
                                        </p:tgtEl>
                                        <p:attrNameLst>
                                          <p:attrName>style.visibility</p:attrName>
                                        </p:attrNameLst>
                                      </p:cBhvr>
                                      <p:to>
                                        <p:strVal val="visible"/>
                                      </p:to>
                                    </p:set>
                                    <p:animEffect transition="in" filter="checkerboard(down)">
                                      <p:cBhvr>
                                        <p:cTn id="154" dur="500"/>
                                        <p:tgtEl>
                                          <p:spTgt spid="98"/>
                                        </p:tgtEl>
                                      </p:cBhvr>
                                    </p:animEffect>
                                  </p:childTnLst>
                                </p:cTn>
                              </p:par>
                              <p:par>
                                <p:cTn id="155" presetID="5" presetClass="entr" presetSubtype="5" fill="hold" nodeType="withEffect">
                                  <p:stCondLst>
                                    <p:cond delay="0"/>
                                  </p:stCondLst>
                                  <p:childTnLst>
                                    <p:set>
                                      <p:cBhvr>
                                        <p:cTn id="156" dur="1" fill="hold">
                                          <p:stCondLst>
                                            <p:cond delay="0"/>
                                          </p:stCondLst>
                                        </p:cTn>
                                        <p:tgtEl>
                                          <p:spTgt spid="97"/>
                                        </p:tgtEl>
                                        <p:attrNameLst>
                                          <p:attrName>style.visibility</p:attrName>
                                        </p:attrNameLst>
                                      </p:cBhvr>
                                      <p:to>
                                        <p:strVal val="visible"/>
                                      </p:to>
                                    </p:set>
                                    <p:animEffect transition="in" filter="checkerboard(down)">
                                      <p:cBhvr>
                                        <p:cTn id="157" dur="500"/>
                                        <p:tgtEl>
                                          <p:spTgt spid="97"/>
                                        </p:tgtEl>
                                      </p:cBhvr>
                                    </p:animEffect>
                                  </p:childTnLst>
                                </p:cTn>
                              </p:par>
                              <p:par>
                                <p:cTn id="158" presetID="5" presetClass="entr" presetSubtype="5" fill="hold" nodeType="withEffect">
                                  <p:stCondLst>
                                    <p:cond delay="0"/>
                                  </p:stCondLst>
                                  <p:childTnLst>
                                    <p:set>
                                      <p:cBhvr>
                                        <p:cTn id="159" dur="1" fill="hold">
                                          <p:stCondLst>
                                            <p:cond delay="0"/>
                                          </p:stCondLst>
                                        </p:cTn>
                                        <p:tgtEl>
                                          <p:spTgt spid="94"/>
                                        </p:tgtEl>
                                        <p:attrNameLst>
                                          <p:attrName>style.visibility</p:attrName>
                                        </p:attrNameLst>
                                      </p:cBhvr>
                                      <p:to>
                                        <p:strVal val="visible"/>
                                      </p:to>
                                    </p:set>
                                    <p:animEffect transition="in" filter="checkerboard(down)">
                                      <p:cBhvr>
                                        <p:cTn id="160" dur="500"/>
                                        <p:tgtEl>
                                          <p:spTgt spid="94"/>
                                        </p:tgtEl>
                                      </p:cBhvr>
                                    </p:animEffect>
                                  </p:childTnLst>
                                </p:cTn>
                              </p:par>
                              <p:par>
                                <p:cTn id="161" presetID="5" presetClass="entr" presetSubtype="5" fill="hold" nodeType="withEffect">
                                  <p:stCondLst>
                                    <p:cond delay="0"/>
                                  </p:stCondLst>
                                  <p:childTnLst>
                                    <p:set>
                                      <p:cBhvr>
                                        <p:cTn id="162" dur="1" fill="hold">
                                          <p:stCondLst>
                                            <p:cond delay="0"/>
                                          </p:stCondLst>
                                        </p:cTn>
                                        <p:tgtEl>
                                          <p:spTgt spid="95"/>
                                        </p:tgtEl>
                                        <p:attrNameLst>
                                          <p:attrName>style.visibility</p:attrName>
                                        </p:attrNameLst>
                                      </p:cBhvr>
                                      <p:to>
                                        <p:strVal val="visible"/>
                                      </p:to>
                                    </p:set>
                                    <p:animEffect transition="in" filter="checkerboard(down)">
                                      <p:cBhvr>
                                        <p:cTn id="163" dur="500"/>
                                        <p:tgtEl>
                                          <p:spTgt spid="95"/>
                                        </p:tgtEl>
                                      </p:cBhvr>
                                    </p:animEffect>
                                  </p:childTnLst>
                                </p:cTn>
                              </p:par>
                              <p:par>
                                <p:cTn id="164" presetID="5" presetClass="entr" presetSubtype="5" fill="hold" nodeType="withEffect">
                                  <p:stCondLst>
                                    <p:cond delay="0"/>
                                  </p:stCondLst>
                                  <p:childTnLst>
                                    <p:set>
                                      <p:cBhvr>
                                        <p:cTn id="165" dur="1" fill="hold">
                                          <p:stCondLst>
                                            <p:cond delay="0"/>
                                          </p:stCondLst>
                                        </p:cTn>
                                        <p:tgtEl>
                                          <p:spTgt spid="96"/>
                                        </p:tgtEl>
                                        <p:attrNameLst>
                                          <p:attrName>style.visibility</p:attrName>
                                        </p:attrNameLst>
                                      </p:cBhvr>
                                      <p:to>
                                        <p:strVal val="visible"/>
                                      </p:to>
                                    </p:set>
                                    <p:animEffect transition="in" filter="checkerboard(down)">
                                      <p:cBhvr>
                                        <p:cTn id="166" dur="500"/>
                                        <p:tgtEl>
                                          <p:spTgt spid="96"/>
                                        </p:tgtEl>
                                      </p:cBhvr>
                                    </p:animEffect>
                                  </p:childTnLst>
                                </p:cTn>
                              </p:par>
                              <p:par>
                                <p:cTn id="167" presetID="5" presetClass="entr" presetSubtype="5" fill="hold" nodeType="withEffect">
                                  <p:stCondLst>
                                    <p:cond delay="0"/>
                                  </p:stCondLst>
                                  <p:childTnLst>
                                    <p:set>
                                      <p:cBhvr>
                                        <p:cTn id="168" dur="1" fill="hold">
                                          <p:stCondLst>
                                            <p:cond delay="0"/>
                                          </p:stCondLst>
                                        </p:cTn>
                                        <p:tgtEl>
                                          <p:spTgt spid="93"/>
                                        </p:tgtEl>
                                        <p:attrNameLst>
                                          <p:attrName>style.visibility</p:attrName>
                                        </p:attrNameLst>
                                      </p:cBhvr>
                                      <p:to>
                                        <p:strVal val="visible"/>
                                      </p:to>
                                    </p:set>
                                    <p:animEffect transition="in" filter="checkerboard(down)">
                                      <p:cBhvr>
                                        <p:cTn id="169" dur="500"/>
                                        <p:tgtEl>
                                          <p:spTgt spid="93"/>
                                        </p:tgtEl>
                                      </p:cBhvr>
                                    </p:animEffect>
                                  </p:childTnLst>
                                </p:cTn>
                              </p:par>
                            </p:childTnLst>
                          </p:cTn>
                        </p:par>
                        <p:par>
                          <p:cTn id="170" fill="hold">
                            <p:stCondLst>
                              <p:cond delay="1000"/>
                            </p:stCondLst>
                            <p:childTnLst>
                              <p:par>
                                <p:cTn id="171" presetID="2" presetClass="entr" presetSubtype="2" fill="hold" nodeType="afterEffect">
                                  <p:stCondLst>
                                    <p:cond delay="0"/>
                                  </p:stCondLst>
                                  <p:childTnLst>
                                    <p:set>
                                      <p:cBhvr>
                                        <p:cTn id="172" dur="1" fill="hold">
                                          <p:stCondLst>
                                            <p:cond delay="0"/>
                                          </p:stCondLst>
                                        </p:cTn>
                                        <p:tgtEl>
                                          <p:spTgt spid="102"/>
                                        </p:tgtEl>
                                        <p:attrNameLst>
                                          <p:attrName>style.visibility</p:attrName>
                                        </p:attrNameLst>
                                      </p:cBhvr>
                                      <p:to>
                                        <p:strVal val="visible"/>
                                      </p:to>
                                    </p:set>
                                    <p:anim calcmode="lin" valueType="num">
                                      <p:cBhvr additive="base">
                                        <p:cTn id="173" dur="500" fill="hold"/>
                                        <p:tgtEl>
                                          <p:spTgt spid="102"/>
                                        </p:tgtEl>
                                        <p:attrNameLst>
                                          <p:attrName>ppt_x</p:attrName>
                                        </p:attrNameLst>
                                      </p:cBhvr>
                                      <p:tavLst>
                                        <p:tav tm="0">
                                          <p:val>
                                            <p:strVal val="1+#ppt_w/2"/>
                                          </p:val>
                                        </p:tav>
                                        <p:tav tm="100000">
                                          <p:val>
                                            <p:strVal val="#ppt_x"/>
                                          </p:val>
                                        </p:tav>
                                      </p:tavLst>
                                    </p:anim>
                                    <p:anim calcmode="lin" valueType="num">
                                      <p:cBhvr additive="base">
                                        <p:cTn id="174" dur="500" fill="hold"/>
                                        <p:tgtEl>
                                          <p:spTgt spid="102"/>
                                        </p:tgtEl>
                                        <p:attrNameLst>
                                          <p:attrName>ppt_y</p:attrName>
                                        </p:attrNameLst>
                                      </p:cBhvr>
                                      <p:tavLst>
                                        <p:tav tm="0">
                                          <p:val>
                                            <p:strVal val="#ppt_y"/>
                                          </p:val>
                                        </p:tav>
                                        <p:tav tm="100000">
                                          <p:val>
                                            <p:strVal val="#ppt_y"/>
                                          </p:val>
                                        </p:tav>
                                      </p:tavLst>
                                    </p:anim>
                                  </p:childTnLst>
                                </p:cTn>
                              </p:par>
                            </p:childTnLst>
                          </p:cTn>
                        </p:par>
                        <p:par>
                          <p:cTn id="175" fill="hold">
                            <p:stCondLst>
                              <p:cond delay="1500"/>
                            </p:stCondLst>
                            <p:childTnLst>
                              <p:par>
                                <p:cTn id="176" presetID="5" presetClass="entr" presetSubtype="10" fill="hold" grpId="0" nodeType="afterEffect">
                                  <p:stCondLst>
                                    <p:cond delay="0"/>
                                  </p:stCondLst>
                                  <p:childTnLst>
                                    <p:set>
                                      <p:cBhvr>
                                        <p:cTn id="177" dur="1" fill="hold">
                                          <p:stCondLst>
                                            <p:cond delay="0"/>
                                          </p:stCondLst>
                                        </p:cTn>
                                        <p:tgtEl>
                                          <p:spTgt spid="99"/>
                                        </p:tgtEl>
                                        <p:attrNameLst>
                                          <p:attrName>style.visibility</p:attrName>
                                        </p:attrNameLst>
                                      </p:cBhvr>
                                      <p:to>
                                        <p:strVal val="visible"/>
                                      </p:to>
                                    </p:set>
                                    <p:animEffect transition="in" filter="checkerboard(across)">
                                      <p:cBhvr>
                                        <p:cTn id="17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67" grpId="0" animBg="1"/>
      <p:bldP spid="68" grpId="0" animBg="1"/>
      <p:bldP spid="69" grpId="0" animBg="1"/>
      <p:bldP spid="78" grpId="0" animBg="1"/>
      <p:bldP spid="99" grpId="0" animBg="1"/>
      <p:bldP spid="49" grpId="0"/>
      <p:bldP spid="49" grpId="1"/>
      <p:bldP spid="49" grpId="2"/>
      <p:bldP spid="49" grpId="3"/>
      <p:bldP spid="35877" grpId="0"/>
      <p:bldP spid="35877" grpId="1"/>
      <p:bldP spid="35877" grpId="2"/>
      <p:bldP spid="35877" grpId="3"/>
      <p:bldP spid="35878" grpId="0"/>
      <p:bldP spid="35878" grpId="1"/>
      <p:bldP spid="35878" grpId="2"/>
      <p:bldP spid="35878" grpId="3"/>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611560" y="1643050"/>
            <a:ext cx="8045988" cy="4262705"/>
          </a:xfrm>
          <a:prstGeom prst="rect">
            <a:avLst/>
          </a:prstGeom>
          <a:noFill/>
          <a:ln w="9525">
            <a:noFill/>
            <a:miter lim="800000"/>
            <a:headEnd/>
            <a:tailEnd/>
          </a:ln>
        </p:spPr>
        <p:txBody>
          <a:bodyPr wrap="square">
            <a:spAutoFit/>
          </a:bodyPr>
          <a:lstStyle/>
          <a:p>
            <a:pPr>
              <a:spcBef>
                <a:spcPts val="600"/>
              </a:spcBef>
              <a:buFontTx/>
              <a:buNone/>
              <a:defRPr/>
            </a:pPr>
            <a:r>
              <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1.</a:t>
            </a:r>
            <a: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服務時數</a:t>
            </a:r>
            <a:r>
              <a:rPr lang="zh-TW" altLang="en-US" sz="3200" b="1" dirty="0" smtClean="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多</a:t>
            </a:r>
            <a:r>
              <a:rPr lang="zh-TW" altLang="en-US" sz="2000" b="1" dirty="0" smtClean="0">
                <a:effectLst>
                  <a:outerShdw blurRad="38100" dist="38100" dir="2700000" algn="tl">
                    <a:srgbClr val="000000">
                      <a:alpha val="43137"/>
                    </a:srgbClr>
                  </a:outerShdw>
                </a:effectLst>
                <a:latin typeface="標楷體"/>
                <a:ea typeface="標楷體"/>
                <a:cs typeface="Times New Roman" pitchFamily="18" charset="0"/>
              </a:rPr>
              <a:t>（</a:t>
            </a:r>
            <a:r>
              <a:rPr lang="zh-TW" altLang="en-US" sz="2000" b="1" dirty="0" smtClean="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優</a:t>
            </a:r>
            <a:r>
              <a:rPr lang="zh-TW" altLang="en-US"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免</a:t>
            </a:r>
            <a:r>
              <a:rPr lang="en-US" altLang="zh-TW"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60</a:t>
            </a:r>
            <a:r>
              <a:rPr lang="zh-TW" altLang="en-US"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小時、免試</a:t>
            </a:r>
            <a:r>
              <a:rPr lang="en-US" altLang="zh-TW"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56</a:t>
            </a:r>
            <a:r>
              <a:rPr lang="zh-TW" altLang="en-US" sz="2000" b="1" dirty="0" smtClean="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小時</a:t>
            </a:r>
            <a:r>
              <a:rPr lang="zh-TW" altLang="en-US" sz="2000" b="1" dirty="0" smtClean="0">
                <a:effectLst>
                  <a:outerShdw blurRad="38100" dist="38100" dir="2700000" algn="tl">
                    <a:srgbClr val="000000">
                      <a:alpha val="43137"/>
                    </a:srgbClr>
                  </a:outerShdw>
                </a:effectLst>
                <a:latin typeface="標楷體"/>
                <a:ea typeface="標楷體"/>
                <a:cs typeface="Times New Roman" pitchFamily="18" charset="0"/>
              </a:rPr>
              <a:t>）</a:t>
            </a: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
            </a:r>
            <a:br>
              <a:rPr lang="zh-TW" altLang="en-US" sz="3200" b="1" dirty="0">
                <a:effectLst>
                  <a:outerShdw blurRad="38100" dist="38100" dir="2700000" algn="tl">
                    <a:srgbClr val="000000">
                      <a:alpha val="43137"/>
                    </a:srgbClr>
                  </a:outerShdw>
                </a:effectLst>
                <a:latin typeface="標楷體" pitchFamily="65" charset="-120"/>
                <a:ea typeface="標楷體" pitchFamily="65" charset="-120"/>
              </a:rPr>
            </a:br>
            <a:r>
              <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2.</a:t>
            </a:r>
            <a:r>
              <a:rPr lang="zh-TW" altLang="en-US" sz="3200" b="1" dirty="0" smtClean="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記功</a:t>
            </a:r>
            <a:r>
              <a:rPr lang="en-US" altLang="zh-TW" sz="3200" b="1" dirty="0" smtClean="0">
                <a:solidFill>
                  <a:srgbClr val="035D52"/>
                </a:solidFill>
                <a:effectLst>
                  <a:outerShdw blurRad="38100" dist="38100" dir="2700000" algn="tl">
                    <a:srgbClr val="000000">
                      <a:alpha val="43137"/>
                    </a:srgbClr>
                  </a:outerShdw>
                </a:effectLst>
                <a:latin typeface="標楷體"/>
                <a:ea typeface="標楷體"/>
                <a:cs typeface="Times New Roman" pitchFamily="18" charset="0"/>
              </a:rPr>
              <a:t>╱</a:t>
            </a:r>
            <a:r>
              <a:rPr lang="zh-TW" altLang="en-US" sz="3200" b="1" dirty="0" smtClean="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嘉獎</a:t>
            </a:r>
            <a: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、不記過</a:t>
            </a:r>
            <a:endPar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a:spcBef>
                <a:spcPts val="600"/>
              </a:spcBef>
              <a:defRPr/>
            </a:pPr>
            <a:r>
              <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3.</a:t>
            </a:r>
            <a: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要當幹部或小</a:t>
            </a:r>
            <a:r>
              <a:rPr lang="zh-TW" altLang="en-US" sz="3200" b="1" dirty="0" smtClean="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老師</a:t>
            </a:r>
            <a:r>
              <a:rPr lang="zh-TW" altLang="en-US" sz="2000" b="1" dirty="0" smtClean="0">
                <a:effectLst>
                  <a:outerShdw blurRad="38100" dist="38100" dir="2700000" algn="tl">
                    <a:srgbClr val="000000">
                      <a:alpha val="43137"/>
                    </a:srgbClr>
                  </a:outerShdw>
                </a:effectLst>
                <a:latin typeface="標楷體"/>
                <a:ea typeface="標楷體"/>
                <a:cs typeface="Times New Roman" pitchFamily="18" charset="0"/>
              </a:rPr>
              <a:t>（</a:t>
            </a:r>
            <a:r>
              <a:rPr lang="zh-TW" altLang="en-US" sz="2000" b="1" dirty="0" smtClean="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優</a:t>
            </a:r>
            <a:r>
              <a:rPr lang="zh-TW" altLang="en-US"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免一學期</a:t>
            </a:r>
            <a:r>
              <a:rPr lang="en-US" altLang="zh-TW"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2</a:t>
            </a:r>
            <a:r>
              <a:rPr lang="zh-TW" altLang="en-US"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分、免試一學期</a:t>
            </a:r>
            <a:r>
              <a:rPr lang="en-US" altLang="zh-TW"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1</a:t>
            </a:r>
            <a:r>
              <a:rPr lang="zh-TW" altLang="en-US" sz="2000" b="1" dirty="0" smtClean="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分</a:t>
            </a:r>
            <a:r>
              <a:rPr lang="zh-TW" altLang="en-US" sz="2000" b="1" dirty="0" smtClean="0">
                <a:effectLst>
                  <a:outerShdw blurRad="38100" dist="38100" dir="2700000" algn="tl">
                    <a:srgbClr val="000000">
                      <a:alpha val="43137"/>
                    </a:srgbClr>
                  </a:outerShdw>
                </a:effectLst>
                <a:latin typeface="標楷體"/>
                <a:ea typeface="標楷體"/>
                <a:cs typeface="Times New Roman" pitchFamily="18" charset="0"/>
              </a:rPr>
              <a:t>）</a:t>
            </a:r>
            <a:r>
              <a:rPr lang="en-US" altLang="zh-TW" sz="2000" b="1" dirty="0" smtClean="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 </a:t>
            </a:r>
            <a:r>
              <a:rPr lang="zh-TW" altLang="en-US" sz="20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
            </a:r>
            <a:br>
              <a:rPr lang="zh-TW" altLang="en-US" sz="20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br>
            <a:r>
              <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4.</a:t>
            </a:r>
            <a: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體適能要好</a:t>
            </a:r>
            <a:endPar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a:spcBef>
                <a:spcPts val="600"/>
              </a:spcBef>
              <a:defRPr/>
            </a:pPr>
            <a:r>
              <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5.</a:t>
            </a:r>
            <a: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要參加技藝</a:t>
            </a:r>
            <a:r>
              <a:rPr lang="zh-TW" altLang="en-US" sz="3200" b="1" dirty="0" smtClean="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班</a:t>
            </a:r>
            <a:r>
              <a:rPr lang="zh-TW" altLang="en-US" sz="2000" b="1" dirty="0" smtClean="0">
                <a:effectLst>
                  <a:outerShdw blurRad="38100" dist="38100" dir="2700000" algn="tl">
                    <a:srgbClr val="000000">
                      <a:alpha val="43137"/>
                    </a:srgbClr>
                  </a:outerShdw>
                </a:effectLst>
                <a:latin typeface="標楷體"/>
                <a:ea typeface="標楷體"/>
                <a:cs typeface="Times New Roman" pitchFamily="18" charset="0"/>
              </a:rPr>
              <a:t>（</a:t>
            </a:r>
            <a:r>
              <a:rPr lang="en-US" altLang="zh-TW" sz="2000" b="1" dirty="0" smtClean="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60</a:t>
            </a:r>
            <a:r>
              <a:rPr lang="zh-TW" altLang="en-US"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分以上就有加</a:t>
            </a:r>
            <a:r>
              <a:rPr lang="zh-TW" altLang="en-US" sz="2000" b="1" dirty="0" smtClean="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分</a:t>
            </a:r>
            <a:r>
              <a:rPr lang="zh-TW" altLang="en-US" sz="2000" b="1" dirty="0" smtClean="0">
                <a:effectLst>
                  <a:outerShdw blurRad="38100" dist="38100" dir="2700000" algn="tl">
                    <a:srgbClr val="000000">
                      <a:alpha val="43137"/>
                    </a:srgbClr>
                  </a:outerShdw>
                </a:effectLst>
                <a:latin typeface="標楷體"/>
                <a:ea typeface="標楷體"/>
                <a:cs typeface="Times New Roman" pitchFamily="18" charset="0"/>
              </a:rPr>
              <a:t>）</a:t>
            </a:r>
            <a: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
            </a:r>
            <a:b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br>
            <a:r>
              <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6.</a:t>
            </a:r>
            <a: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家長在</a:t>
            </a:r>
            <a:r>
              <a:rPr lang="zh-TW" altLang="en-US" sz="2000" b="1" dirty="0">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生涯</a:t>
            </a:r>
            <a:r>
              <a:rPr lang="zh-TW" altLang="en-US" sz="2000" b="1" dirty="0" smtClean="0">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網站</a:t>
            </a:r>
            <a:r>
              <a:rPr lang="en-US" altLang="zh-TW" sz="2000" b="1" dirty="0" smtClean="0">
                <a:solidFill>
                  <a:srgbClr val="3333FF"/>
                </a:solidFill>
                <a:effectLst>
                  <a:outerShdw blurRad="38100" dist="38100" dir="2700000" algn="tl">
                    <a:srgbClr val="000000">
                      <a:alpha val="43137"/>
                    </a:srgbClr>
                  </a:outerShdw>
                </a:effectLst>
                <a:latin typeface="標楷體"/>
                <a:ea typeface="標楷體"/>
                <a:cs typeface="Times New Roman" pitchFamily="18" charset="0"/>
              </a:rPr>
              <a:t>╱</a:t>
            </a:r>
            <a:r>
              <a:rPr lang="zh-TW" altLang="zh-TW" sz="2000" b="1" dirty="0" smtClean="0">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sym typeface="Arial" pitchFamily="34" charset="0"/>
              </a:rPr>
              <a:t>國中</a:t>
            </a:r>
            <a:r>
              <a:rPr lang="zh-TW" altLang="zh-TW" sz="2000" b="1" dirty="0">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sym typeface="Arial" pitchFamily="34" charset="0"/>
              </a:rPr>
              <a:t>學生生涯輔導紀錄</a:t>
            </a:r>
            <a:r>
              <a:rPr lang="zh-TW" altLang="zh-TW" sz="2000" b="1" dirty="0" smtClean="0">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sym typeface="Arial" pitchFamily="34" charset="0"/>
              </a:rPr>
              <a:t>手冊</a:t>
            </a:r>
            <a:r>
              <a:rPr lang="zh-TW" altLang="en-US" sz="2000" b="1" dirty="0" smtClean="0">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sym typeface="Arial" pitchFamily="34" charset="0"/>
              </a:rPr>
              <a:t> </a:t>
            </a:r>
            <a:r>
              <a:rPr lang="zh-TW" altLang="en-US" sz="3200" b="1" dirty="0" smtClean="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要</a:t>
            </a:r>
            <a:r>
              <a:rPr lang="zh-TW" altLang="en-US" sz="3200" b="1" u="sng" dirty="0">
                <a:solidFill>
                  <a:srgbClr val="FF0000"/>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勾五專</a:t>
            </a:r>
            <a: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
            </a:r>
            <a:b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br>
            <a:r>
              <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7.</a:t>
            </a:r>
            <a: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全民英檢證照備</a:t>
            </a:r>
            <a:r>
              <a:rPr lang="zh-TW" altLang="en-US" sz="3200" b="1" dirty="0" smtClean="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著</a:t>
            </a:r>
            <a:r>
              <a:rPr lang="zh-TW" altLang="en-US" sz="2000" b="1" dirty="0" smtClean="0">
                <a:effectLst>
                  <a:outerShdw blurRad="38100" dist="38100" dir="2700000" algn="tl">
                    <a:srgbClr val="000000">
                      <a:alpha val="43137"/>
                    </a:srgbClr>
                  </a:outerShdw>
                </a:effectLst>
                <a:latin typeface="標楷體"/>
                <a:ea typeface="標楷體"/>
                <a:cs typeface="Times New Roman" pitchFamily="18" charset="0"/>
              </a:rPr>
              <a:t>（</a:t>
            </a:r>
            <a:r>
              <a:rPr lang="zh-TW" altLang="en-US" sz="2000" b="1" dirty="0" smtClean="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最多</a:t>
            </a:r>
            <a:r>
              <a:rPr lang="zh-TW" altLang="en-US"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可外加</a:t>
            </a:r>
            <a:r>
              <a:rPr lang="en-US" altLang="zh-TW" sz="2000" b="1"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5</a:t>
            </a:r>
            <a:r>
              <a:rPr lang="zh-TW" altLang="en-US" sz="2000" b="1" dirty="0" smtClean="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分</a:t>
            </a:r>
            <a:r>
              <a:rPr lang="zh-TW" altLang="en-US" sz="2000" b="1" dirty="0" smtClean="0">
                <a:effectLst>
                  <a:outerShdw blurRad="38100" dist="38100" dir="2700000" algn="tl">
                    <a:srgbClr val="000000">
                      <a:alpha val="43137"/>
                    </a:srgbClr>
                  </a:outerShdw>
                </a:effectLst>
                <a:latin typeface="標楷體"/>
                <a:ea typeface="標楷體"/>
                <a:cs typeface="Times New Roman" pitchFamily="18" charset="0"/>
              </a:rPr>
              <a:t>）</a:t>
            </a:r>
            <a:endParaRPr lang="en-US" altLang="zh-TW" sz="20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a:spcBef>
                <a:spcPts val="600"/>
              </a:spcBef>
              <a:defRPr/>
            </a:pPr>
            <a:r>
              <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8.</a:t>
            </a:r>
            <a:r>
              <a:rPr lang="zh-TW" altLang="en-US"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國中教育會考</a:t>
            </a:r>
            <a:endParaRPr lang="en-US" altLang="zh-TW" sz="3200" b="1" dirty="0">
              <a:solidFill>
                <a:srgbClr val="035D52"/>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p:txBody>
      </p:sp>
      <p:sp>
        <p:nvSpPr>
          <p:cNvPr id="5" name="標題 1"/>
          <p:cNvSpPr txBox="1">
            <a:spLocks/>
          </p:cNvSpPr>
          <p:nvPr/>
        </p:nvSpPr>
        <p:spPr>
          <a:xfrm>
            <a:off x="428596" y="571480"/>
            <a:ext cx="8229600" cy="939800"/>
          </a:xfrm>
          <a:prstGeom prst="rect">
            <a:avLst/>
          </a:prstGeom>
          <a:solidFill>
            <a:srgbClr val="FFFF00"/>
          </a:solidFill>
        </p:spPr>
        <p:txBody>
          <a:bodyPr/>
          <a:lstStyle/>
          <a:p>
            <a:pPr lvl="0" algn="ctr" eaLnBrk="0" fontAlgn="base" hangingPunct="0">
              <a:spcBef>
                <a:spcPct val="0"/>
              </a:spcBef>
              <a:spcAft>
                <a:spcPct val="0"/>
              </a:spcAft>
              <a:defRPr/>
            </a:pPr>
            <a:r>
              <a:rPr kumimoji="1" lang="zh-TW" altLang="en-US" sz="4400" b="1" kern="0"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mj-cs"/>
              </a:rPr>
              <a:t>如 果 要 讀 五 專</a:t>
            </a:r>
            <a:endParaRPr kumimoji="1" lang="zh-TW" altLang="en-US" sz="44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標楷體" pitchFamily="65" charset="-120"/>
              <a:ea typeface="標楷體" pitchFamily="65" charset="-120"/>
              <a:cs typeface="+mj-cs"/>
            </a:endParaRPr>
          </a:p>
        </p:txBody>
      </p:sp>
    </p:spTree>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anim calcmode="lin" valueType="num">
                                      <p:cBhvr additive="base">
                                        <p:cTn id="7" dur="1000" fill="hold"/>
                                        <p:tgtEl>
                                          <p:spTgt spid="11271"/>
                                        </p:tgtEl>
                                        <p:attrNameLst>
                                          <p:attrName>ppt_x</p:attrName>
                                        </p:attrNameLst>
                                      </p:cBhvr>
                                      <p:tavLst>
                                        <p:tav tm="0">
                                          <p:val>
                                            <p:strVal val="1+#ppt_w/2"/>
                                          </p:val>
                                        </p:tav>
                                        <p:tav tm="100000">
                                          <p:val>
                                            <p:strVal val="#ppt_x"/>
                                          </p:val>
                                        </p:tav>
                                      </p:tavLst>
                                    </p:anim>
                                    <p:anim calcmode="lin" valueType="num">
                                      <p:cBhvr additive="base">
                                        <p:cTn id="8" dur="1000" fill="hold"/>
                                        <p:tgtEl>
                                          <p:spTgt spid="112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2" name="Rectangle 7"/>
          <p:cNvSpPr>
            <a:spLocks noChangeArrowheads="1"/>
          </p:cNvSpPr>
          <p:nvPr/>
        </p:nvSpPr>
        <p:spPr bwMode="auto">
          <a:xfrm>
            <a:off x="395288" y="549275"/>
            <a:ext cx="6480968" cy="707886"/>
          </a:xfrm>
          <a:prstGeom prst="rect">
            <a:avLst/>
          </a:prstGeom>
          <a:solidFill>
            <a:srgbClr val="CCFFCC"/>
          </a:solidFill>
          <a:ln w="9525">
            <a:noFill/>
            <a:miter lim="800000"/>
            <a:headEnd/>
            <a:tailEnd/>
          </a:ln>
        </p:spPr>
        <p:txBody>
          <a:bodyPr wrap="square">
            <a:spAutoFit/>
          </a:bodyPr>
          <a:lstStyle/>
          <a:p>
            <a:pPr algn="just">
              <a:defRPr/>
            </a:pPr>
            <a:r>
              <a:rPr lang="en-US" altLang="zh-TW" sz="4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5.</a:t>
            </a:r>
            <a:r>
              <a:rPr lang="zh-TW" altLang="en-US" sz="4000" b="1" dirty="0" smtClean="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免試</a:t>
            </a:r>
            <a:r>
              <a:rPr lang="en-US" altLang="zh-TW" sz="4000" b="1" dirty="0" smtClean="0">
                <a:solidFill>
                  <a:srgbClr val="FF00FF"/>
                </a:solidFill>
                <a:effectLst>
                  <a:outerShdw blurRad="38100" dist="38100" dir="2700000" algn="tl">
                    <a:srgbClr val="000000"/>
                  </a:outerShdw>
                </a:effectLst>
                <a:latin typeface="標楷體"/>
                <a:ea typeface="標楷體"/>
                <a:cs typeface="Times New Roman" pitchFamily="18" charset="0"/>
              </a:rPr>
              <a:t>╱</a:t>
            </a:r>
            <a:r>
              <a:rPr lang="zh-TW" altLang="en-US" sz="4000" b="1" dirty="0" smtClean="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特</a:t>
            </a:r>
            <a:r>
              <a:rPr lang="zh-TW" altLang="en-US" sz="40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招</a:t>
            </a:r>
            <a:r>
              <a:rPr lang="zh-TW" altLang="en-US" sz="4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志願選填</a:t>
            </a:r>
            <a:r>
              <a:rPr lang="zh-TW" altLang="en-US" sz="2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暨</a:t>
            </a:r>
            <a:r>
              <a:rPr lang="zh-TW" altLang="en-US" sz="4000" b="1" dirty="0">
                <a:solidFill>
                  <a:srgbClr val="0000FF"/>
                </a:solidFill>
                <a:effectLst>
                  <a:outerShdw blurRad="38100" dist="38100" dir="2700000" algn="tl">
                    <a:srgbClr val="000000"/>
                  </a:outerShdw>
                </a:effectLst>
                <a:latin typeface="Times New Roman" pitchFamily="18" charset="0"/>
                <a:ea typeface="標楷體" pitchFamily="65" charset="-120"/>
                <a:cs typeface="Times New Roman" pitchFamily="18" charset="0"/>
              </a:rPr>
              <a:t>輔導</a:t>
            </a:r>
            <a:endParaRPr lang="en-US" altLang="zh-TW" sz="2000" b="1" dirty="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
        <p:nvSpPr>
          <p:cNvPr id="7171" name="內容版面配置區 2"/>
          <p:cNvSpPr>
            <a:spLocks/>
          </p:cNvSpPr>
          <p:nvPr/>
        </p:nvSpPr>
        <p:spPr bwMode="auto">
          <a:xfrm>
            <a:off x="539750" y="1557338"/>
            <a:ext cx="8064500" cy="3816350"/>
          </a:xfrm>
          <a:prstGeom prst="rect">
            <a:avLst/>
          </a:prstGeom>
          <a:solidFill>
            <a:srgbClr val="FFFFCC"/>
          </a:solidFill>
          <a:ln w="9525">
            <a:noFill/>
            <a:miter lim="800000"/>
            <a:headEnd/>
            <a:tailEnd/>
          </a:ln>
        </p:spPr>
        <p:txBody>
          <a:bodyPr/>
          <a:lstStyle/>
          <a:p>
            <a:pPr marL="342900" indent="-342900" eaLnBrk="0" hangingPunct="0">
              <a:buFont typeface="Wingdings" pitchFamily="2" charset="2"/>
              <a:buChar char="u"/>
              <a:defRPr/>
            </a:pPr>
            <a:r>
              <a:rPr lang="zh-TW" altLang="en-US" sz="3600" b="1" dirty="0">
                <a:solidFill>
                  <a:srgbClr val="000000"/>
                </a:solidFill>
                <a:latin typeface="Times New Roman" pitchFamily="18" charset="0"/>
                <a:ea typeface="標楷體" pitchFamily="65" charset="-120"/>
                <a:cs typeface="Times New Roman" pitchFamily="18" charset="0"/>
              </a:rPr>
              <a:t>第一次志願模擬選填：</a:t>
            </a:r>
            <a:r>
              <a:rPr lang="zh-TW" altLang="en-US" sz="4400" b="1" dirty="0">
                <a:solidFill>
                  <a:srgbClr val="000000"/>
                </a:solidFill>
                <a:latin typeface="Times New Roman" pitchFamily="18" charset="0"/>
                <a:ea typeface="標楷體" pitchFamily="65" charset="-120"/>
                <a:cs typeface="Times New Roman" pitchFamily="18" charset="0"/>
              </a:rPr>
              <a:t> </a:t>
            </a:r>
          </a:p>
          <a:p>
            <a:pPr marL="342900" indent="-342900" eaLnBrk="0" hangingPunct="0">
              <a:buFont typeface="Wingdings" pitchFamily="2" charset="2"/>
              <a:buNone/>
              <a:defRPr/>
            </a:pPr>
            <a:r>
              <a:rPr lang="en-US" altLang="zh-TW" sz="2800" b="1" dirty="0">
                <a:solidFill>
                  <a:srgbClr val="FF0000"/>
                </a:solidFill>
                <a:latin typeface="Times New Roman" pitchFamily="18" charset="0"/>
                <a:ea typeface="標楷體" pitchFamily="65" charset="-120"/>
                <a:cs typeface="Times New Roman" pitchFamily="18" charset="0"/>
              </a:rPr>
              <a:t>     </a:t>
            </a:r>
            <a:r>
              <a:rPr lang="en-US" altLang="zh-TW" sz="2800" b="1" dirty="0" smtClean="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12.28</a:t>
            </a:r>
            <a:r>
              <a:rPr lang="en-US" altLang="zh-TW" sz="2800" b="1" dirty="0" smtClean="0">
                <a:solidFill>
                  <a:srgbClr val="FF0000"/>
                </a:solidFill>
                <a:effectLst>
                  <a:outerShdw blurRad="38100" dist="38100" dir="2700000" algn="tl">
                    <a:srgbClr val="C0C0C0"/>
                  </a:outerShdw>
                </a:effectLst>
                <a:latin typeface="Times New Roman" panose="02020603050405020304" pitchFamily="18" charset="0"/>
                <a:ea typeface="標楷體"/>
                <a:cs typeface="Times New Roman" panose="02020603050405020304" pitchFamily="18" charset="0"/>
              </a:rPr>
              <a:t>〜0</a:t>
            </a:r>
            <a:r>
              <a:rPr lang="en-US" altLang="zh-TW" sz="2800" b="1" dirty="0" smtClean="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1.15</a:t>
            </a:r>
            <a:r>
              <a:rPr lang="zh-TW" altLang="en-US" sz="2800" b="1" dirty="0">
                <a:solidFill>
                  <a:srgbClr val="000000"/>
                </a:solidFill>
                <a:latin typeface="Times New Roman" pitchFamily="18" charset="0"/>
                <a:ea typeface="標楷體" pitchFamily="65" charset="-120"/>
                <a:cs typeface="Times New Roman" pitchFamily="18" charset="0"/>
              </a:rPr>
              <a:t>（</a:t>
            </a:r>
            <a:r>
              <a:rPr lang="zh-TW" altLang="en-US" sz="2800" b="1" dirty="0">
                <a:solidFill>
                  <a:srgbClr val="6600CC"/>
                </a:solidFill>
                <a:effectLst>
                  <a:outerShdw blurRad="38100" dist="38100" dir="2700000" algn="tl">
                    <a:srgbClr val="C0C0C0"/>
                  </a:outerShdw>
                </a:effectLst>
                <a:latin typeface="Times New Roman" pitchFamily="18" charset="0"/>
                <a:ea typeface="標楷體" pitchFamily="65" charset="-120"/>
                <a:cs typeface="Times New Roman" pitchFamily="18" charset="0"/>
              </a:rPr>
              <a:t>沒有特色招生</a:t>
            </a:r>
            <a:r>
              <a:rPr lang="zh-TW" altLang="en-US" sz="2800" b="1" dirty="0">
                <a:solidFill>
                  <a:srgbClr val="000000"/>
                </a:solidFill>
                <a:latin typeface="Times New Roman" pitchFamily="18" charset="0"/>
                <a:ea typeface="標楷體" pitchFamily="65" charset="-120"/>
                <a:cs typeface="Times New Roman" pitchFamily="18" charset="0"/>
              </a:rPr>
              <a:t>志願的選填）</a:t>
            </a:r>
            <a:endParaRPr lang="en-US" altLang="zh-TW" sz="2800" b="1" dirty="0">
              <a:solidFill>
                <a:srgbClr val="000000"/>
              </a:solidFill>
              <a:latin typeface="Times New Roman" pitchFamily="18" charset="0"/>
              <a:ea typeface="標楷體" pitchFamily="65" charset="-120"/>
              <a:cs typeface="Times New Roman" pitchFamily="18" charset="0"/>
            </a:endParaRPr>
          </a:p>
          <a:p>
            <a:pPr marL="342900" indent="-342900" eaLnBrk="0" hangingPunct="0">
              <a:spcBef>
                <a:spcPct val="50000"/>
              </a:spcBef>
              <a:buFont typeface="Wingdings" pitchFamily="2" charset="2"/>
              <a:buChar char="u"/>
              <a:defRPr/>
            </a:pPr>
            <a:r>
              <a:rPr lang="zh-TW" altLang="en-US" sz="3600" b="1" dirty="0">
                <a:solidFill>
                  <a:srgbClr val="000000"/>
                </a:solidFill>
                <a:latin typeface="Times New Roman" pitchFamily="18" charset="0"/>
                <a:ea typeface="標楷體" pitchFamily="65" charset="-120"/>
                <a:cs typeface="Times New Roman" pitchFamily="18" charset="0"/>
              </a:rPr>
              <a:t>第二次志願模擬選填：</a:t>
            </a:r>
          </a:p>
          <a:p>
            <a:pPr marL="342900" indent="-342900" eaLnBrk="0" hangingPunct="0">
              <a:buFont typeface="Wingdings" pitchFamily="2" charset="2"/>
              <a:buNone/>
              <a:defRPr/>
            </a:pPr>
            <a:r>
              <a:rPr lang="en-US" altLang="zh-TW" sz="2800" b="1" dirty="0">
                <a:solidFill>
                  <a:srgbClr val="FF0000"/>
                </a:solidFill>
                <a:latin typeface="Times New Roman" pitchFamily="18" charset="0"/>
                <a:ea typeface="標楷體" pitchFamily="65" charset="-120"/>
                <a:cs typeface="Times New Roman" pitchFamily="18" charset="0"/>
              </a:rPr>
              <a:t>     </a:t>
            </a:r>
            <a:r>
              <a:rPr lang="en-US" altLang="zh-TW" sz="2800" b="1" dirty="0" smtClean="0">
                <a:solidFill>
                  <a:srgbClr val="FF0000"/>
                </a:solidFill>
                <a:latin typeface="Times New Roman" pitchFamily="18" charset="0"/>
                <a:ea typeface="標楷體" pitchFamily="65" charset="-120"/>
                <a:cs typeface="Times New Roman" pitchFamily="18" charset="0"/>
              </a:rPr>
              <a:t>0</a:t>
            </a:r>
            <a:r>
              <a:rPr lang="en-US" altLang="zh-TW" sz="2800" b="1" dirty="0" smtClean="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3.29</a:t>
            </a:r>
            <a:r>
              <a:rPr lang="en-US" altLang="zh-TW" sz="2800" b="1" dirty="0" smtClean="0">
                <a:solidFill>
                  <a:srgbClr val="FF0000"/>
                </a:solidFill>
                <a:effectLst>
                  <a:outerShdw blurRad="38100" dist="38100" dir="2700000" algn="tl">
                    <a:srgbClr val="C0C0C0"/>
                  </a:outerShdw>
                </a:effectLst>
                <a:latin typeface="Times New Roman" panose="02020603050405020304" pitchFamily="18" charset="0"/>
                <a:ea typeface="標楷體"/>
                <a:cs typeface="Times New Roman" panose="02020603050405020304" pitchFamily="18" charset="0"/>
              </a:rPr>
              <a:t>〜0</a:t>
            </a:r>
            <a:r>
              <a:rPr lang="en-US" altLang="zh-TW" sz="2800" b="1" dirty="0" smtClean="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4.09</a:t>
            </a:r>
            <a:r>
              <a:rPr lang="zh-TW" altLang="en-US" sz="2800" b="1" dirty="0">
                <a:solidFill>
                  <a:srgbClr val="000000"/>
                </a:solidFill>
                <a:latin typeface="Times New Roman" pitchFamily="18" charset="0"/>
                <a:ea typeface="標楷體" pitchFamily="65" charset="-120"/>
                <a:cs typeface="Times New Roman" pitchFamily="18" charset="0"/>
              </a:rPr>
              <a:t>（</a:t>
            </a:r>
            <a:r>
              <a:rPr lang="zh-TW" altLang="en-US" sz="2800" b="1" dirty="0">
                <a:solidFill>
                  <a:srgbClr val="6600CC"/>
                </a:solidFill>
                <a:effectLst>
                  <a:outerShdw blurRad="38100" dist="38100" dir="2700000" algn="tl">
                    <a:srgbClr val="C0C0C0"/>
                  </a:outerShdw>
                </a:effectLst>
                <a:latin typeface="Times New Roman" pitchFamily="18" charset="0"/>
                <a:ea typeface="標楷體" pitchFamily="65" charset="-120"/>
                <a:cs typeface="Times New Roman" pitchFamily="18" charset="0"/>
              </a:rPr>
              <a:t>包含特色招生</a:t>
            </a:r>
            <a:r>
              <a:rPr lang="zh-TW" altLang="en-US" sz="2800" b="1" dirty="0">
                <a:solidFill>
                  <a:srgbClr val="000000"/>
                </a:solidFill>
                <a:latin typeface="Times New Roman" pitchFamily="18" charset="0"/>
                <a:ea typeface="標楷體" pitchFamily="65" charset="-120"/>
                <a:cs typeface="Times New Roman" pitchFamily="18" charset="0"/>
              </a:rPr>
              <a:t>志願的選填）</a:t>
            </a:r>
          </a:p>
          <a:p>
            <a:pPr marL="342900" indent="-342900" eaLnBrk="0" hangingPunct="0">
              <a:spcBef>
                <a:spcPct val="50000"/>
              </a:spcBef>
              <a:buFont typeface="Wingdings" pitchFamily="2" charset="2"/>
              <a:buChar char="u"/>
              <a:defRPr/>
            </a:pPr>
            <a:r>
              <a:rPr lang="zh-TW" altLang="en-US" sz="3600" b="1" dirty="0">
                <a:solidFill>
                  <a:srgbClr val="000000"/>
                </a:solidFill>
                <a:latin typeface="Times New Roman" pitchFamily="18" charset="0"/>
                <a:ea typeface="標楷體" pitchFamily="65" charset="-120"/>
                <a:cs typeface="Times New Roman" pitchFamily="18" charset="0"/>
              </a:rPr>
              <a:t>第三次志願模擬選填：</a:t>
            </a:r>
          </a:p>
          <a:p>
            <a:pPr marL="342900" indent="-342900" eaLnBrk="0" hangingPunct="0">
              <a:buFont typeface="Wingdings" pitchFamily="2" charset="2"/>
              <a:buNone/>
              <a:defRPr/>
            </a:pPr>
            <a:r>
              <a:rPr lang="en-US" altLang="zh-TW" sz="2800" b="1" dirty="0">
                <a:solidFill>
                  <a:srgbClr val="FF0000"/>
                </a:solidFill>
                <a:latin typeface="Times New Roman" pitchFamily="18" charset="0"/>
                <a:ea typeface="標楷體" pitchFamily="65" charset="-120"/>
                <a:cs typeface="Times New Roman" pitchFamily="18" charset="0"/>
              </a:rPr>
              <a:t>     </a:t>
            </a:r>
            <a:r>
              <a:rPr lang="en-US" altLang="zh-TW" sz="2800" b="1" dirty="0" smtClean="0">
                <a:solidFill>
                  <a:srgbClr val="FF0000"/>
                </a:solidFill>
                <a:latin typeface="Times New Roman" pitchFamily="18" charset="0"/>
                <a:ea typeface="標楷體" pitchFamily="65" charset="-120"/>
                <a:cs typeface="Times New Roman" pitchFamily="18" charset="0"/>
              </a:rPr>
              <a:t>0</a:t>
            </a:r>
            <a:r>
              <a:rPr lang="en-US" altLang="zh-TW" sz="2800" b="1" dirty="0" smtClean="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6.07</a:t>
            </a:r>
            <a:r>
              <a:rPr lang="en-US" altLang="zh-TW" sz="2800" b="1" dirty="0" smtClean="0">
                <a:solidFill>
                  <a:srgbClr val="FF0000"/>
                </a:solidFill>
                <a:effectLst>
                  <a:outerShdw blurRad="38100" dist="38100" dir="2700000" algn="tl">
                    <a:srgbClr val="C0C0C0"/>
                  </a:outerShdw>
                </a:effectLst>
                <a:latin typeface="Times New Roman" panose="02020603050405020304" pitchFamily="18" charset="0"/>
                <a:ea typeface="標楷體"/>
                <a:cs typeface="Times New Roman" panose="02020603050405020304" pitchFamily="18" charset="0"/>
              </a:rPr>
              <a:t>〜0</a:t>
            </a:r>
            <a:r>
              <a:rPr lang="en-US" altLang="zh-TW" sz="2800" b="1" dirty="0" smtClean="0">
                <a:solidFill>
                  <a:srgbClr val="FF0000"/>
                </a:solidFill>
                <a:effectLst>
                  <a:outerShdw blurRad="38100" dist="38100" dir="2700000" algn="tl">
                    <a:srgbClr val="C0C0C0"/>
                  </a:outerShdw>
                </a:effectLst>
                <a:latin typeface="Times New Roman" pitchFamily="18" charset="0"/>
                <a:ea typeface="標楷體" pitchFamily="65" charset="-120"/>
                <a:cs typeface="Times New Roman" pitchFamily="18" charset="0"/>
              </a:rPr>
              <a:t>6.16</a:t>
            </a:r>
            <a:r>
              <a:rPr lang="zh-TW" altLang="en-US" sz="2800" b="1" dirty="0">
                <a:solidFill>
                  <a:srgbClr val="000000"/>
                </a:solidFill>
                <a:latin typeface="Times New Roman" pitchFamily="18" charset="0"/>
                <a:ea typeface="標楷體" pitchFamily="65" charset="-120"/>
                <a:cs typeface="Times New Roman" pitchFamily="18" charset="0"/>
              </a:rPr>
              <a:t>（模擬志願選填的</a:t>
            </a:r>
            <a:r>
              <a:rPr lang="zh-TW" altLang="en-US" sz="2800" b="1" dirty="0">
                <a:solidFill>
                  <a:srgbClr val="6600CC"/>
                </a:solidFill>
                <a:effectLst>
                  <a:outerShdw blurRad="38100" dist="38100" dir="2700000" algn="tl">
                    <a:srgbClr val="C0C0C0"/>
                  </a:outerShdw>
                </a:effectLst>
                <a:latin typeface="Times New Roman" pitchFamily="18" charset="0"/>
                <a:ea typeface="標楷體" pitchFamily="65" charset="-120"/>
                <a:cs typeface="Times New Roman" pitchFamily="18" charset="0"/>
              </a:rPr>
              <a:t>資料保留</a:t>
            </a:r>
            <a:r>
              <a:rPr lang="zh-TW" altLang="en-US" sz="2800" b="1" dirty="0">
                <a:solidFill>
                  <a:srgbClr val="000000"/>
                </a:solidFill>
                <a:latin typeface="Times New Roman" pitchFamily="18" charset="0"/>
                <a:ea typeface="標楷體" pitchFamily="65" charset="-120"/>
                <a:cs typeface="Times New Roman" pitchFamily="18" charset="0"/>
              </a:rPr>
              <a:t>）</a:t>
            </a:r>
          </a:p>
        </p:txBody>
      </p:sp>
    </p:spTree>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linds(horizontal)">
                                      <p:cBhvr>
                                        <p:cTn id="7" dur="1000"/>
                                        <p:tgtEl>
                                          <p:spTgt spid="7171">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171">
                                            <p:txEl>
                                              <p:pRg st="1" end="1"/>
                                            </p:txEl>
                                          </p:spTgt>
                                        </p:tgtEl>
                                        <p:attrNameLst>
                                          <p:attrName>style.visibility</p:attrName>
                                        </p:attrNameLst>
                                      </p:cBhvr>
                                      <p:to>
                                        <p:strVal val="visible"/>
                                      </p:to>
                                    </p:set>
                                    <p:animEffect transition="in" filter="blinds(horizontal)">
                                      <p:cBhvr>
                                        <p:cTn id="10" dur="1000"/>
                                        <p:tgtEl>
                                          <p:spTgt spid="717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animEffect transition="in" filter="blinds(horizontal)">
                                      <p:cBhvr>
                                        <p:cTn id="15" dur="1000"/>
                                        <p:tgtEl>
                                          <p:spTgt spid="7171">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7171">
                                            <p:txEl>
                                              <p:pRg st="3" end="3"/>
                                            </p:txEl>
                                          </p:spTgt>
                                        </p:tgtEl>
                                        <p:attrNameLst>
                                          <p:attrName>style.visibility</p:attrName>
                                        </p:attrNameLst>
                                      </p:cBhvr>
                                      <p:to>
                                        <p:strVal val="visible"/>
                                      </p:to>
                                    </p:set>
                                    <p:animEffect transition="in" filter="blinds(horizontal)">
                                      <p:cBhvr>
                                        <p:cTn id="18" dur="1000"/>
                                        <p:tgtEl>
                                          <p:spTgt spid="717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animEffect transition="in" filter="blinds(horizontal)">
                                      <p:cBhvr>
                                        <p:cTn id="23" dur="1000"/>
                                        <p:tgtEl>
                                          <p:spTgt spid="7171">
                                            <p:txEl>
                                              <p:pRg st="4" end="4"/>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7171">
                                            <p:txEl>
                                              <p:pRg st="5" end="5"/>
                                            </p:txEl>
                                          </p:spTgt>
                                        </p:tgtEl>
                                        <p:attrNameLst>
                                          <p:attrName>style.visibility</p:attrName>
                                        </p:attrNameLst>
                                      </p:cBhvr>
                                      <p:to>
                                        <p:strVal val="visible"/>
                                      </p:to>
                                    </p:set>
                                    <p:animEffect transition="in" filter="blinds(horizontal)">
                                      <p:cBhvr>
                                        <p:cTn id="26" dur="10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文字方塊 5">
            <a:extLst>
              <a:ext uri="{FF2B5EF4-FFF2-40B4-BE49-F238E27FC236}">
                <a16:creationId xmlns:a16="http://schemas.microsoft.com/office/drawing/2014/main" xmlns="" id="{CF8E4891-3396-422C-A5B6-0590683D4AE6}"/>
              </a:ext>
            </a:extLst>
          </p:cNvPr>
          <p:cNvSpPr txBox="1"/>
          <p:nvPr/>
        </p:nvSpPr>
        <p:spPr>
          <a:xfrm>
            <a:off x="755576" y="1268760"/>
            <a:ext cx="6192688" cy="2308324"/>
          </a:xfrm>
          <a:prstGeom prst="rect">
            <a:avLst/>
          </a:prstGeom>
          <a:noFill/>
        </p:spPr>
        <p:txBody>
          <a:bodyPr wrap="square" rtlCol="0">
            <a:spAutoFit/>
          </a:bodyPr>
          <a:lstStyle/>
          <a:p>
            <a:r>
              <a:rPr lang="zh-TW" altLang="en-US" sz="72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參、</a:t>
            </a:r>
            <a:r>
              <a:rPr lang="zh-TW" altLang="en-US" sz="7200" b="1" dirty="0">
                <a:solidFill>
                  <a:srgbClr val="FFFF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基隆市</a:t>
            </a:r>
            <a:endParaRPr lang="en-US" altLang="zh-TW" sz="7200" b="1" dirty="0">
              <a:solidFill>
                <a:srgbClr val="FFFF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zh-TW" altLang="en-US" sz="7200" b="1" dirty="0">
                <a:solidFill>
                  <a:srgbClr val="FFFF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72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特惠</a:t>
            </a:r>
            <a:r>
              <a:rPr lang="zh-TW" altLang="en-US" sz="7200" b="1" dirty="0">
                <a:solidFill>
                  <a:srgbClr val="FFFF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專案</a:t>
            </a:r>
          </a:p>
        </p:txBody>
      </p:sp>
    </p:spTree>
    <p:extLst>
      <p:ext uri="{BB962C8B-B14F-4D97-AF65-F5344CB8AC3E}">
        <p14:creationId xmlns:p14="http://schemas.microsoft.com/office/powerpoint/2010/main" val="1304938218"/>
      </p:ext>
    </p:extLst>
  </p:cSld>
  <p:clrMapOvr>
    <a:masterClrMapping/>
  </p:clrMapOvr>
  <p:transition advTm="5000">
    <p:cut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ChangeArrowheads="1"/>
          </p:cNvSpPr>
          <p:nvPr/>
        </p:nvSpPr>
        <p:spPr bwMode="auto">
          <a:xfrm>
            <a:off x="-152400" y="22955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zh-TW" sz="2400"/>
          </a:p>
        </p:txBody>
      </p:sp>
      <p:sp>
        <p:nvSpPr>
          <p:cNvPr id="11271" name="矩形 10"/>
          <p:cNvSpPr>
            <a:spLocks noChangeArrowheads="1"/>
          </p:cNvSpPr>
          <p:nvPr/>
        </p:nvSpPr>
        <p:spPr bwMode="auto">
          <a:xfrm>
            <a:off x="179512" y="620688"/>
            <a:ext cx="8812087" cy="923330"/>
          </a:xfrm>
          <a:prstGeom prst="rect">
            <a:avLst/>
          </a:prstGeom>
          <a:noFill/>
          <a:ln>
            <a:noFill/>
          </a:ln>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defRPr/>
            </a:pPr>
            <a:r>
              <a:rPr lang="zh-TW" altLang="en-US" sz="36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基隆市</a:t>
            </a:r>
            <a:r>
              <a:rPr lang="zh-TW" altLang="en-US" sz="54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應屆</a:t>
            </a:r>
            <a:r>
              <a:rPr lang="zh-TW" altLang="en-US" sz="36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國中畢業生</a:t>
            </a:r>
            <a:r>
              <a:rPr lang="zh-TW" altLang="en-US" sz="3600" b="1" dirty="0">
                <a:solidFill>
                  <a:srgbClr val="008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特惠專案</a:t>
            </a:r>
          </a:p>
        </p:txBody>
      </p:sp>
      <p:sp>
        <p:nvSpPr>
          <p:cNvPr id="5" name="Rectangle 1"/>
          <p:cNvSpPr>
            <a:spLocks noChangeArrowheads="1"/>
          </p:cNvSpPr>
          <p:nvPr/>
        </p:nvSpPr>
        <p:spPr bwMode="auto">
          <a:xfrm>
            <a:off x="1000100" y="1857364"/>
            <a:ext cx="7072362" cy="3139321"/>
          </a:xfrm>
          <a:prstGeom prst="rect">
            <a:avLst/>
          </a:prstGeom>
          <a:solidFill>
            <a:srgbClr val="FFFFCC"/>
          </a:solidFill>
          <a:ln w="28575" cmpd="dbl">
            <a:noFill/>
            <a:prstDash val="lgDashDot"/>
            <a:miter lim="800000"/>
            <a:headEnd/>
            <a:tailEnd/>
          </a:ln>
          <a:effectLst/>
        </p:spPr>
        <p:txBody>
          <a:bodyPr wrap="square" anchor="ctr">
            <a:spAutoFit/>
          </a:bodyPr>
          <a:lstStyle/>
          <a:p>
            <a:pPr>
              <a:defRPr/>
            </a:pPr>
            <a:r>
              <a:rPr lang="zh-TW" altLang="en-US" sz="4800" b="1" dirty="0">
                <a:solidFill>
                  <a:srgbClr val="FF00FF"/>
                </a:solidFill>
                <a:effectLst>
                  <a:outerShdw blurRad="38100" dist="38100" dir="2700000" algn="tl">
                    <a:srgbClr val="000000">
                      <a:alpha val="43137"/>
                    </a:srgbClr>
                  </a:outerShdw>
                </a:effectLst>
                <a:latin typeface="+mj-lt"/>
                <a:ea typeface="標楷體" panose="03000509000000000000" pitchFamily="65" charset="-120"/>
                <a:cs typeface="新細明體" pitchFamily="18" charset="-120"/>
              </a:rPr>
              <a:t>￥</a:t>
            </a:r>
            <a:r>
              <a:rPr lang="zh-TW" altLang="en-US" sz="4800" b="1" dirty="0">
                <a:solidFill>
                  <a:srgbClr val="C00000"/>
                </a:solidFill>
                <a:effectLst>
                  <a:outerShdw blurRad="38100" dist="38100" dir="2700000" algn="tl">
                    <a:srgbClr val="000000">
                      <a:alpha val="43137"/>
                    </a:srgbClr>
                  </a:outerShdw>
                </a:effectLst>
                <a:latin typeface="+mj-lt"/>
                <a:ea typeface="標楷體" panose="03000509000000000000" pitchFamily="65" charset="-120"/>
                <a:cs typeface="新細明體" pitchFamily="18" charset="-120"/>
              </a:rPr>
              <a:t>基隆市</a:t>
            </a:r>
            <a:r>
              <a:rPr lang="zh-TW" altLang="en-US" sz="6600" b="1" dirty="0">
                <a:solidFill>
                  <a:srgbClr val="3333FF"/>
                </a:solidFill>
                <a:effectLst>
                  <a:outerShdw blurRad="38100" dist="38100" dir="2700000" algn="tl">
                    <a:srgbClr val="000000">
                      <a:alpha val="43137"/>
                    </a:srgbClr>
                  </a:outerShdw>
                </a:effectLst>
                <a:latin typeface="+mj-lt"/>
                <a:ea typeface="標楷體" panose="03000509000000000000" pitchFamily="65" charset="-120"/>
                <a:cs typeface="新細明體" pitchFamily="18" charset="-120"/>
              </a:rPr>
              <a:t>優先</a:t>
            </a:r>
            <a:r>
              <a:rPr lang="zh-TW" altLang="en-US" sz="4800" b="1" dirty="0">
                <a:solidFill>
                  <a:srgbClr val="C00000"/>
                </a:solidFill>
                <a:effectLst>
                  <a:outerShdw blurRad="38100" dist="38100" dir="2700000" algn="tl">
                    <a:srgbClr val="000000">
                      <a:alpha val="43137"/>
                    </a:srgbClr>
                  </a:outerShdw>
                </a:effectLst>
                <a:latin typeface="+mj-lt"/>
                <a:ea typeface="標楷體" panose="03000509000000000000" pitchFamily="65" charset="-120"/>
                <a:cs typeface="新細明體" pitchFamily="18" charset="-120"/>
              </a:rPr>
              <a:t>免試入學</a:t>
            </a:r>
            <a:endParaRPr lang="zh-TW" altLang="en-US" sz="4800" b="1" dirty="0">
              <a:solidFill>
                <a:srgbClr val="C0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endParaRPr>
          </a:p>
          <a:p>
            <a:pPr>
              <a:defRPr/>
            </a:pPr>
            <a:r>
              <a:rPr lang="zh-TW" altLang="en-US" sz="4800" b="1" dirty="0">
                <a:solidFill>
                  <a:srgbClr val="FF00FF"/>
                </a:solidFill>
                <a:effectLst>
                  <a:outerShdw blurRad="38100" dist="38100" dir="2700000" algn="tl">
                    <a:srgbClr val="000000">
                      <a:alpha val="43137"/>
                    </a:srgbClr>
                  </a:outerShdw>
                </a:effectLst>
                <a:ea typeface="標楷體" panose="03000509000000000000" pitchFamily="65" charset="-120"/>
                <a:cs typeface="新細明體" pitchFamily="18" charset="-120"/>
              </a:rPr>
              <a:t>￥</a:t>
            </a:r>
            <a:r>
              <a:rPr lang="zh-TW" altLang="en-US" sz="4800" b="1" dirty="0">
                <a:solidFill>
                  <a:srgbClr val="C00000"/>
                </a:solidFill>
                <a:effectLst>
                  <a:outerShdw blurRad="38100" dist="38100" dir="2700000" algn="tl">
                    <a:srgbClr val="000000">
                      <a:alpha val="43137"/>
                    </a:srgbClr>
                  </a:outerShdw>
                </a:effectLst>
                <a:ea typeface="標楷體" panose="03000509000000000000" pitchFamily="65" charset="-120"/>
                <a:cs typeface="新細明體" pitchFamily="18" charset="-120"/>
              </a:rPr>
              <a:t>基隆區</a:t>
            </a:r>
            <a:r>
              <a:rPr lang="zh-TW" altLang="en-US" sz="6600" b="1" dirty="0">
                <a:solidFill>
                  <a:srgbClr val="3333FF"/>
                </a:solidFill>
                <a:effectLst>
                  <a:outerShdw blurRad="38100" dist="38100" dir="2700000" algn="tl">
                    <a:srgbClr val="000000">
                      <a:alpha val="43137"/>
                    </a:srgbClr>
                  </a:outerShdw>
                </a:effectLst>
                <a:latin typeface="+mj-lt"/>
                <a:ea typeface="標楷體" panose="03000509000000000000" pitchFamily="65" charset="-120"/>
                <a:cs typeface="新細明體" pitchFamily="18" charset="-120"/>
              </a:rPr>
              <a:t>完全</a:t>
            </a:r>
            <a:r>
              <a:rPr lang="zh-TW" altLang="en-US" sz="4800" b="1" dirty="0">
                <a:solidFill>
                  <a:srgbClr val="C00000"/>
                </a:solidFill>
                <a:effectLst>
                  <a:outerShdw blurRad="38100" dist="38100" dir="2700000" algn="tl">
                    <a:srgbClr val="000000">
                      <a:alpha val="43137"/>
                    </a:srgbClr>
                  </a:outerShdw>
                </a:effectLst>
                <a:ea typeface="標楷體" panose="03000509000000000000" pitchFamily="65" charset="-120"/>
                <a:cs typeface="新細明體" pitchFamily="18" charset="-120"/>
              </a:rPr>
              <a:t>免試入學</a:t>
            </a:r>
            <a:endParaRPr lang="en-US" altLang="zh-TW" sz="4800" b="1" dirty="0">
              <a:solidFill>
                <a:srgbClr val="C0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endParaRPr>
          </a:p>
          <a:p>
            <a:pPr>
              <a:defRPr/>
            </a:pPr>
            <a:r>
              <a:rPr lang="zh-TW" altLang="en-US" sz="4800" b="1" dirty="0">
                <a:solidFill>
                  <a:srgbClr val="FF00FF"/>
                </a:solidFill>
                <a:effectLst>
                  <a:outerShdw blurRad="38100" dist="38100" dir="2700000" algn="tl">
                    <a:srgbClr val="000000">
                      <a:alpha val="43137"/>
                    </a:srgbClr>
                  </a:outerShdw>
                </a:effectLst>
                <a:ea typeface="標楷體" panose="03000509000000000000" pitchFamily="65" charset="-120"/>
                <a:cs typeface="新細明體" pitchFamily="18" charset="-120"/>
              </a:rPr>
              <a:t>￥</a:t>
            </a:r>
            <a:r>
              <a:rPr lang="zh-TW" altLang="en-US" sz="4800" b="1" dirty="0">
                <a:solidFill>
                  <a:srgbClr val="C0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基隆市</a:t>
            </a:r>
            <a:r>
              <a:rPr lang="zh-TW" altLang="en-US" sz="6600" b="1" dirty="0">
                <a:solidFill>
                  <a:srgbClr val="3333FF"/>
                </a:solidFill>
                <a:effectLst>
                  <a:outerShdw blurRad="38100" dist="38100" dir="2700000" algn="tl">
                    <a:srgbClr val="000000">
                      <a:alpha val="43137"/>
                    </a:srgbClr>
                  </a:outerShdw>
                </a:effectLst>
                <a:latin typeface="+mj-lt"/>
                <a:ea typeface="標楷體" panose="03000509000000000000" pitchFamily="65" charset="-120"/>
                <a:cs typeface="新細明體" pitchFamily="18" charset="-120"/>
              </a:rPr>
              <a:t>直升</a:t>
            </a:r>
            <a:r>
              <a:rPr lang="zh-TW" altLang="en-US" sz="4800" b="1" dirty="0">
                <a:solidFill>
                  <a:srgbClr val="C0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入學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blinds(vertical)">
                                      <p:cBhvr>
                                        <p:cTn id="7" dur="1000"/>
                                        <p:tgtEl>
                                          <p:spTgt spid="1127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pPr>
              <a:defRPr/>
            </a:pPr>
            <a:fld id="{E82014DF-E2E3-41D4-A6D5-B6CD1EB70825}" type="datetime1">
              <a:rPr lang="zh-TW" altLang="en-US" smtClean="0"/>
              <a:pPr>
                <a:defRPr/>
              </a:pPr>
              <a:t>2021/3/5</a:t>
            </a:fld>
            <a:endParaRPr lang="en-US" altLang="zh-TW"/>
          </a:p>
        </p:txBody>
      </p:sp>
      <p:sp>
        <p:nvSpPr>
          <p:cNvPr id="3" name="頁尾版面配置區 2"/>
          <p:cNvSpPr>
            <a:spLocks noGrp="1"/>
          </p:cNvSpPr>
          <p:nvPr>
            <p:ph type="ftr" sz="quarter" idx="11"/>
          </p:nvPr>
        </p:nvSpPr>
        <p:spPr/>
        <p:txBody>
          <a:bodyPr/>
          <a:lstStyle/>
          <a:p>
            <a:r>
              <a:rPr lang="zh-TW" altLang="en-US" smtClean="0"/>
              <a:t>免試會考新趨勢&amp;技職教育十二年國教面面觀</a:t>
            </a:r>
            <a:endParaRPr lang="en-US" altLang="zh-TW"/>
          </a:p>
        </p:txBody>
      </p:sp>
      <p:sp>
        <p:nvSpPr>
          <p:cNvPr id="4" name="投影片編號版面配置區 3"/>
          <p:cNvSpPr>
            <a:spLocks noGrp="1"/>
          </p:cNvSpPr>
          <p:nvPr>
            <p:ph type="sldNum" sz="quarter" idx="12"/>
          </p:nvPr>
        </p:nvSpPr>
        <p:spPr/>
        <p:txBody>
          <a:bodyPr/>
          <a:lstStyle/>
          <a:p>
            <a:pPr>
              <a:defRPr/>
            </a:pPr>
            <a:fld id="{95DF18D5-A645-43E9-9A17-8BE5B0EED2C7}" type="slidenum">
              <a:rPr lang="en-US" altLang="zh-TW" smtClean="0"/>
              <a:pPr>
                <a:defRPr/>
              </a:pPr>
              <a:t>7</a:t>
            </a:fld>
            <a:endParaRPr lang="en-US" altLang="zh-TW"/>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8" y="-40336"/>
            <a:ext cx="9128652" cy="6898336"/>
          </a:xfrm>
          <a:prstGeom prst="rect">
            <a:avLst/>
          </a:prstGeom>
        </p:spPr>
      </p:pic>
      <p:sp>
        <p:nvSpPr>
          <p:cNvPr id="6" name="文字方塊 5"/>
          <p:cNvSpPr txBox="1"/>
          <p:nvPr/>
        </p:nvSpPr>
        <p:spPr>
          <a:xfrm>
            <a:off x="2699792" y="1772816"/>
            <a:ext cx="4392488" cy="3416320"/>
          </a:xfrm>
          <a:prstGeom prst="rect">
            <a:avLst/>
          </a:prstGeom>
          <a:noFill/>
        </p:spPr>
        <p:txBody>
          <a:bodyPr wrap="square" rtlCol="0">
            <a:spAutoFit/>
          </a:bodyPr>
          <a:lstStyle/>
          <a:p>
            <a:pPr algn="ctr"/>
            <a:r>
              <a:rPr lang="zh-TW" altLang="en-US" sz="6000" b="1" dirty="0" smtClean="0">
                <a:solidFill>
                  <a:srgbClr val="92D050"/>
                </a:solidFill>
                <a:latin typeface="標楷體" panose="03000509000000000000" pitchFamily="65" charset="-120"/>
                <a:ea typeface="標楷體" panose="03000509000000000000" pitchFamily="65" charset="-120"/>
              </a:rPr>
              <a:t>學 校 落 點</a:t>
            </a:r>
            <a:endParaRPr lang="en-US" altLang="zh-TW" sz="6000" b="1" dirty="0" smtClean="0">
              <a:solidFill>
                <a:srgbClr val="92D050"/>
              </a:solidFill>
              <a:latin typeface="標楷體" panose="03000509000000000000" pitchFamily="65" charset="-120"/>
              <a:ea typeface="標楷體" panose="03000509000000000000" pitchFamily="65" charset="-120"/>
            </a:endParaRPr>
          </a:p>
          <a:p>
            <a:pPr algn="ctr"/>
            <a:r>
              <a:rPr lang="zh-TW" altLang="en-US" sz="6000" b="1" dirty="0" smtClean="0">
                <a:solidFill>
                  <a:srgbClr val="92D050"/>
                </a:solidFill>
                <a:latin typeface="標楷體" panose="03000509000000000000" pitchFamily="65" charset="-120"/>
                <a:ea typeface="標楷體" panose="03000509000000000000" pitchFamily="65" charset="-120"/>
              </a:rPr>
              <a:t>分 析</a:t>
            </a:r>
            <a:endParaRPr lang="en-US" altLang="zh-TW" sz="6000" b="1" dirty="0" smtClean="0">
              <a:solidFill>
                <a:srgbClr val="92D050"/>
              </a:solidFill>
              <a:latin typeface="標楷體" panose="03000509000000000000" pitchFamily="65" charset="-120"/>
              <a:ea typeface="標楷體" panose="03000509000000000000" pitchFamily="65" charset="-120"/>
            </a:endParaRPr>
          </a:p>
          <a:p>
            <a:pPr algn="ctr"/>
            <a:endParaRPr lang="en-US" altLang="zh-TW" sz="6000" b="1" dirty="0" smtClean="0">
              <a:solidFill>
                <a:srgbClr val="92D050"/>
              </a:solidFill>
              <a:latin typeface="標楷體" panose="03000509000000000000" pitchFamily="65" charset="-120"/>
              <a:ea typeface="標楷體" panose="03000509000000000000" pitchFamily="65" charset="-120"/>
            </a:endParaRPr>
          </a:p>
          <a:p>
            <a:pPr algn="ctr"/>
            <a:r>
              <a:rPr lang="zh-TW" altLang="en-US" sz="3600" b="1" dirty="0">
                <a:solidFill>
                  <a:srgbClr val="FFFF00"/>
                </a:solidFill>
                <a:latin typeface="標楷體" panose="03000509000000000000" pitchFamily="65" charset="-120"/>
                <a:ea typeface="標楷體" panose="03000509000000000000" pitchFamily="65" charset="-120"/>
              </a:rPr>
              <a:t>請見</a:t>
            </a:r>
            <a:r>
              <a:rPr lang="zh-TW" altLang="en-US" sz="3600" b="1" dirty="0" smtClean="0">
                <a:solidFill>
                  <a:srgbClr val="FFFF00"/>
                </a:solidFill>
                <a:latin typeface="標楷體" panose="03000509000000000000" pitchFamily="65" charset="-120"/>
                <a:ea typeface="標楷體" panose="03000509000000000000" pitchFamily="65" charset="-120"/>
              </a:rPr>
              <a:t>另外一張 </a:t>
            </a:r>
            <a:r>
              <a:rPr lang="en-US" altLang="zh-TW" sz="3600" b="1" dirty="0" err="1" smtClean="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ptt</a:t>
            </a:r>
            <a:endParaRPr lang="zh-TW" altLang="en-US" sz="36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734773438"/>
      </p:ext>
    </p:extLst>
  </p:cSld>
  <p:clrMapOvr>
    <a:masterClrMapping/>
  </p:clrMapOvr>
  <p:transition advTm="5000">
    <p:cut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ãæ¨¹æ¨ åãçåçæå°çµæ"/>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淚滴形 1">
            <a:extLst>
              <a:ext uri="{FF2B5EF4-FFF2-40B4-BE49-F238E27FC236}">
                <a16:creationId xmlns:a16="http://schemas.microsoft.com/office/drawing/2014/main" xmlns="" id="{15968640-77E1-48AD-9860-E800BE1AEBE0}"/>
              </a:ext>
            </a:extLst>
          </p:cNvPr>
          <p:cNvSpPr/>
          <p:nvPr/>
        </p:nvSpPr>
        <p:spPr>
          <a:xfrm>
            <a:off x="3965156" y="810970"/>
            <a:ext cx="4464496" cy="2664292"/>
          </a:xfrm>
          <a:prstGeom prst="teardrop">
            <a:avLst/>
          </a:prstGeom>
          <a:solidFill>
            <a:srgbClr val="FFFF00"/>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4143372" y="1628800"/>
            <a:ext cx="4286280" cy="830997"/>
          </a:xfrm>
          <a:prstGeom prst="rect">
            <a:avLst/>
          </a:prstGeom>
          <a:noFill/>
          <a:ln w="63500">
            <a:noFill/>
            <a:prstDash val="sysDot"/>
            <a:miter lim="800000"/>
            <a:headEnd/>
            <a:tailEnd/>
          </a:ln>
        </p:spPr>
        <p:txBody>
          <a:bodyPr wrap="square">
            <a:spAutoFit/>
          </a:bodyPr>
          <a:lstStyle/>
          <a:p>
            <a:pPr algn="ctr">
              <a:defRPr/>
            </a:pPr>
            <a:r>
              <a:rPr kumimoji="0" lang="zh-TW" altLang="en-US" sz="4800" b="1" dirty="0">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優先免試入學</a:t>
            </a:r>
            <a:endParaRPr lang="zh-TW" altLang="en-US" sz="6000" b="1" dirty="0">
              <a:solidFill>
                <a:srgbClr val="00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4141749110"/>
      </p:ext>
    </p:extLst>
  </p:cSld>
  <p:clrMapOvr>
    <a:masterClrMapping/>
  </p:clrMapOvr>
  <p:transition advTm="500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標題 1"/>
          <p:cNvSpPr>
            <a:spLocks noGrp="1"/>
          </p:cNvSpPr>
          <p:nvPr>
            <p:ph type="title"/>
          </p:nvPr>
        </p:nvSpPr>
        <p:spPr>
          <a:xfrm>
            <a:off x="0" y="17463"/>
            <a:ext cx="9144000" cy="1068387"/>
          </a:xfrm>
        </p:spPr>
        <p:txBody>
          <a:bodyPr/>
          <a:lstStyle/>
          <a:p>
            <a:r>
              <a:rPr lang="zh-TW" altLang="en-US" sz="48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辦  理  時  機</a:t>
            </a:r>
            <a:endParaRPr lang="zh-TW" altLang="en-US" sz="4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aphicFrame>
        <p:nvGraphicFramePr>
          <p:cNvPr id="6" name="資料庫圖表 5"/>
          <p:cNvGraphicFramePr/>
          <p:nvPr>
            <p:extLst>
              <p:ext uri="{D42A27DB-BD31-4B8C-83A1-F6EECF244321}">
                <p14:modId xmlns:p14="http://schemas.microsoft.com/office/powerpoint/2010/main" val="329393558"/>
              </p:ext>
            </p:extLst>
          </p:nvPr>
        </p:nvGraphicFramePr>
        <p:xfrm>
          <a:off x="500034" y="1571612"/>
          <a:ext cx="8143932" cy="4929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3492" name="Shape 332"/>
          <p:cNvSpPr>
            <a:spLocks noChangeArrowheads="1"/>
          </p:cNvSpPr>
          <p:nvPr/>
        </p:nvSpPr>
        <p:spPr bwMode="auto">
          <a:xfrm>
            <a:off x="7286625" y="4857750"/>
            <a:ext cx="1320800" cy="1670050"/>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srgbClr val="000000"/>
              </a:solidFill>
              <a:latin typeface="Arial" pitchFamily="34" charset="0"/>
            </a:endParaRPr>
          </a:p>
        </p:txBody>
      </p:sp>
      <p:sp>
        <p:nvSpPr>
          <p:cNvPr id="63493" name="Shape 333"/>
          <p:cNvSpPr>
            <a:spLocks noChangeArrowheads="1"/>
          </p:cNvSpPr>
          <p:nvPr/>
        </p:nvSpPr>
        <p:spPr bwMode="auto">
          <a:xfrm>
            <a:off x="3857625" y="4929188"/>
            <a:ext cx="1289050" cy="1552575"/>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srgbClr val="000000"/>
              </a:solidFill>
              <a:latin typeface="Arial" pitchFamily="34" charset="0"/>
            </a:endParaRPr>
          </a:p>
        </p:txBody>
      </p:sp>
      <p:sp>
        <p:nvSpPr>
          <p:cNvPr id="63494" name="文字方塊 8"/>
          <p:cNvSpPr txBox="1">
            <a:spLocks noChangeArrowheads="1"/>
          </p:cNvSpPr>
          <p:nvPr/>
        </p:nvSpPr>
        <p:spPr bwMode="auto">
          <a:xfrm>
            <a:off x="714375" y="1714500"/>
            <a:ext cx="1000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6000" b="1" dirty="0">
                <a:latin typeface="標楷體" panose="03000509000000000000" pitchFamily="65" charset="-120"/>
                <a:ea typeface="標楷體" panose="03000509000000000000" pitchFamily="65" charset="-120"/>
              </a:rPr>
              <a:t>先</a:t>
            </a:r>
          </a:p>
        </p:txBody>
      </p:sp>
      <p:sp>
        <p:nvSpPr>
          <p:cNvPr id="63495" name="文字方塊 9"/>
          <p:cNvSpPr txBox="1">
            <a:spLocks noChangeArrowheads="1"/>
          </p:cNvSpPr>
          <p:nvPr/>
        </p:nvSpPr>
        <p:spPr bwMode="auto">
          <a:xfrm>
            <a:off x="4572000" y="1143000"/>
            <a:ext cx="1000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6000" b="1" dirty="0">
                <a:latin typeface="標楷體" panose="03000509000000000000" pitchFamily="65" charset="-120"/>
                <a:ea typeface="標楷體" panose="03000509000000000000" pitchFamily="65" charset="-120"/>
              </a:rPr>
              <a:t>後</a:t>
            </a:r>
          </a:p>
        </p:txBody>
      </p:sp>
      <p:sp>
        <p:nvSpPr>
          <p:cNvPr id="8" name="文字方塊 7"/>
          <p:cNvSpPr txBox="1"/>
          <p:nvPr/>
        </p:nvSpPr>
        <p:spPr>
          <a:xfrm>
            <a:off x="971600" y="5705475"/>
            <a:ext cx="2088233" cy="369332"/>
          </a:xfrm>
          <a:prstGeom prst="rect">
            <a:avLst/>
          </a:prstGeom>
          <a:solidFill>
            <a:srgbClr val="FFFF00"/>
          </a:solidFill>
        </p:spPr>
        <p:txBody>
          <a:bodyPr wrap="square" rtlCol="0">
            <a:spAutoFit/>
          </a:bodyPr>
          <a:lstStyle/>
          <a:p>
            <a:pPr algn="ctr"/>
            <a:r>
              <a:rPr lang="zh-TW" altLang="en-US" b="1" dirty="0" smtClean="0">
                <a:latin typeface="標楷體" panose="03000509000000000000" pitchFamily="65" charset="-120"/>
                <a:ea typeface="標楷體" panose="03000509000000000000" pitchFamily="65" charset="-120"/>
              </a:rPr>
              <a:t>基隆所有學校科系</a:t>
            </a:r>
            <a:endParaRPr lang="zh-TW" altLang="en-US" b="1" dirty="0">
              <a:latin typeface="標楷體" panose="03000509000000000000" pitchFamily="65" charset="-120"/>
              <a:ea typeface="標楷體" panose="03000509000000000000" pitchFamily="65" charset="-120"/>
            </a:endParaRPr>
          </a:p>
        </p:txBody>
      </p:sp>
      <p:sp>
        <p:nvSpPr>
          <p:cNvPr id="9" name="文字方塊 8"/>
          <p:cNvSpPr txBox="1"/>
          <p:nvPr/>
        </p:nvSpPr>
        <p:spPr>
          <a:xfrm>
            <a:off x="5072062" y="4744522"/>
            <a:ext cx="2304257" cy="369332"/>
          </a:xfrm>
          <a:prstGeom prst="rect">
            <a:avLst/>
          </a:prstGeom>
          <a:solidFill>
            <a:srgbClr val="FFFF00"/>
          </a:solidFill>
        </p:spPr>
        <p:txBody>
          <a:bodyPr wrap="square" rtlCol="0">
            <a:spAutoFit/>
          </a:bodyPr>
          <a:lstStyle/>
          <a:p>
            <a:pPr algn="ctr"/>
            <a:r>
              <a:rPr lang="zh-TW" altLang="en-US" b="1" dirty="0" smtClean="0">
                <a:latin typeface="標楷體" panose="03000509000000000000" pitchFamily="65" charset="-120"/>
                <a:ea typeface="標楷體" panose="03000509000000000000" pitchFamily="65" charset="-120"/>
              </a:rPr>
              <a:t>北北基所有學校科系</a:t>
            </a:r>
            <a:endParaRPr lang="zh-TW" altLang="en-US"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718212412"/>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標題 1"/>
          <p:cNvSpPr>
            <a:spLocks noGrp="1"/>
          </p:cNvSpPr>
          <p:nvPr>
            <p:ph type="title"/>
          </p:nvPr>
        </p:nvSpPr>
        <p:spPr>
          <a:xfrm>
            <a:off x="0" y="17463"/>
            <a:ext cx="9144000" cy="1068387"/>
          </a:xfrm>
        </p:spPr>
        <p:txBody>
          <a:bodyPr/>
          <a:lstStyle/>
          <a:p>
            <a:r>
              <a:rPr lang="zh-TW" altLang="en-US" sz="4800" dirty="0" smtClean="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rPr>
              <a:t>招 生 學 校 </a:t>
            </a:r>
            <a:r>
              <a:rPr lang="zh-TW" altLang="en-US" sz="2400" dirty="0" smtClean="0">
                <a:solidFill>
                  <a:schemeClr val="tx1"/>
                </a:solidFill>
                <a:effectLst>
                  <a:outerShdw blurRad="38100" dist="38100" dir="2700000" algn="tl">
                    <a:srgbClr val="000000">
                      <a:alpha val="43137"/>
                    </a:srgbClr>
                  </a:outerShdw>
                </a:effectLst>
                <a:latin typeface="標楷體"/>
                <a:ea typeface="標楷體"/>
                <a:cs typeface="Times New Roman" panose="02020603050405020304" pitchFamily="18" charset="0"/>
              </a:rPr>
              <a:t>（</a:t>
            </a:r>
            <a:r>
              <a:rPr lang="en-US" altLang="zh-TW" sz="24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12 </a:t>
            </a:r>
            <a:r>
              <a:rPr lang="zh-TW" altLang="en-US" sz="24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校</a:t>
            </a:r>
            <a:r>
              <a:rPr lang="zh-TW" altLang="en-US" sz="2400" dirty="0" smtClean="0">
                <a:solidFill>
                  <a:schemeClr val="tx1"/>
                </a:solidFill>
                <a:effectLst>
                  <a:outerShdw blurRad="38100" dist="38100" dir="2700000" algn="tl">
                    <a:srgbClr val="000000">
                      <a:alpha val="43137"/>
                    </a:srgbClr>
                  </a:outerShdw>
                </a:effectLst>
                <a:latin typeface="標楷體"/>
                <a:ea typeface="標楷體"/>
                <a:cs typeface="Times New Roman" panose="02020603050405020304" pitchFamily="18" charset="0"/>
              </a:rPr>
              <a:t>）</a:t>
            </a:r>
            <a:endParaRPr lang="zh-TW" altLang="en-US" sz="24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aphicFrame>
        <p:nvGraphicFramePr>
          <p:cNvPr id="10" name="資料庫圖表 9"/>
          <p:cNvGraphicFramePr/>
          <p:nvPr>
            <p:extLst>
              <p:ext uri="{D42A27DB-BD31-4B8C-83A1-F6EECF244321}">
                <p14:modId xmlns:p14="http://schemas.microsoft.com/office/powerpoint/2010/main" val="650799427"/>
              </p:ext>
            </p:extLst>
          </p:nvPr>
        </p:nvGraphicFramePr>
        <p:xfrm>
          <a:off x="357158" y="1142984"/>
          <a:ext cx="7671226" cy="5429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p:cNvSpPr/>
          <p:nvPr/>
        </p:nvSpPr>
        <p:spPr>
          <a:xfrm>
            <a:off x="7236296" y="3533699"/>
            <a:ext cx="1685077" cy="646331"/>
          </a:xfrm>
          <a:prstGeom prst="rect">
            <a:avLst/>
          </a:prstGeom>
          <a:solidFill>
            <a:srgbClr val="FFFF00"/>
          </a:solidFill>
        </p:spPr>
        <p:txBody>
          <a:bodyPr wrap="none">
            <a:spAutoFit/>
          </a:bodyPr>
          <a:lstStyle/>
          <a:p>
            <a:pPr algn="ctr"/>
            <a:r>
              <a:rPr lang="zh-TW" altLang="en-US" b="1" dirty="0">
                <a:latin typeface="標楷體" panose="03000509000000000000" pitchFamily="65" charset="-120"/>
                <a:ea typeface="標楷體" panose="03000509000000000000" pitchFamily="65" charset="-120"/>
              </a:rPr>
              <a:t>自</a:t>
            </a:r>
            <a:r>
              <a:rPr lang="en-US" altLang="zh-TW" b="1" dirty="0">
                <a:latin typeface="標楷體" panose="03000509000000000000" pitchFamily="65" charset="-120"/>
                <a:ea typeface="標楷體" panose="03000509000000000000" pitchFamily="65" charset="-120"/>
              </a:rPr>
              <a:t>111</a:t>
            </a:r>
            <a:r>
              <a:rPr lang="zh-TW" altLang="en-US" b="1" dirty="0">
                <a:latin typeface="標楷體" panose="03000509000000000000" pitchFamily="65" charset="-120"/>
                <a:ea typeface="標楷體" panose="03000509000000000000" pitchFamily="65" charset="-120"/>
              </a:rPr>
              <a:t>學年度</a:t>
            </a:r>
            <a:r>
              <a:rPr lang="zh-TW" altLang="en-US" b="1" dirty="0" smtClean="0">
                <a:latin typeface="標楷體" panose="03000509000000000000" pitchFamily="65" charset="-120"/>
                <a:ea typeface="標楷體" panose="03000509000000000000" pitchFamily="65" charset="-120"/>
              </a:rPr>
              <a:t>起</a:t>
            </a:r>
            <a:endParaRPr lang="en-US" altLang="zh-TW" b="1" dirty="0" smtClean="0">
              <a:latin typeface="標楷體" panose="03000509000000000000" pitchFamily="65" charset="-120"/>
              <a:ea typeface="標楷體" panose="03000509000000000000" pitchFamily="65" charset="-120"/>
            </a:endParaRPr>
          </a:p>
          <a:p>
            <a:pPr algn="ctr"/>
            <a:r>
              <a:rPr lang="zh-TW" altLang="en-US" b="1" dirty="0" smtClean="0">
                <a:latin typeface="標楷體" panose="03000509000000000000" pitchFamily="65" charset="-120"/>
                <a:ea typeface="標楷體" panose="03000509000000000000" pitchFamily="65" charset="-120"/>
              </a:rPr>
              <a:t>全面</a:t>
            </a:r>
            <a:r>
              <a:rPr lang="zh-TW" altLang="en-US" b="1" dirty="0">
                <a:solidFill>
                  <a:srgbClr val="FF0000"/>
                </a:solidFill>
                <a:latin typeface="標楷體" panose="03000509000000000000" pitchFamily="65" charset="-120"/>
                <a:ea typeface="標楷體" panose="03000509000000000000" pitchFamily="65" charset="-120"/>
              </a:rPr>
              <a:t>停招</a:t>
            </a:r>
            <a:r>
              <a:rPr lang="en-US" altLang="zh-TW" b="1" dirty="0">
                <a:solidFill>
                  <a:srgbClr val="FF0000"/>
                </a:solidFill>
                <a:latin typeface="標楷體" panose="03000509000000000000" pitchFamily="65" charset="-120"/>
                <a:ea typeface="標楷體" panose="03000509000000000000" pitchFamily="65" charset="-120"/>
              </a:rPr>
              <a:t>3</a:t>
            </a:r>
            <a:r>
              <a:rPr lang="zh-TW" altLang="en-US" b="1" dirty="0">
                <a:solidFill>
                  <a:srgbClr val="FF0000"/>
                </a:solidFill>
                <a:latin typeface="標楷體" panose="03000509000000000000" pitchFamily="65" charset="-120"/>
                <a:ea typeface="標楷體" panose="03000509000000000000" pitchFamily="65" charset="-120"/>
              </a:rPr>
              <a:t>年</a:t>
            </a:r>
          </a:p>
        </p:txBody>
      </p:sp>
    </p:spTree>
    <p:extLst>
      <p:ext uri="{BB962C8B-B14F-4D97-AF65-F5344CB8AC3E}">
        <p14:creationId xmlns:p14="http://schemas.microsoft.com/office/powerpoint/2010/main" val="3278378958"/>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標題 1"/>
          <p:cNvSpPr>
            <a:spLocks noGrp="1"/>
          </p:cNvSpPr>
          <p:nvPr>
            <p:ph type="title"/>
          </p:nvPr>
        </p:nvSpPr>
        <p:spPr>
          <a:xfrm>
            <a:off x="0" y="17463"/>
            <a:ext cx="9144000" cy="1068387"/>
          </a:xfrm>
        </p:spPr>
        <p:txBody>
          <a:bodyPr/>
          <a:lstStyle/>
          <a:p>
            <a:r>
              <a:rPr lang="zh-TW" altLang="en-US" sz="48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  名  資  格</a:t>
            </a:r>
            <a:endParaRPr lang="zh-TW" altLang="en-US" sz="4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nvGrpSpPr>
          <p:cNvPr id="2" name="群組 4"/>
          <p:cNvGrpSpPr>
            <a:grpSpLocks/>
          </p:cNvGrpSpPr>
          <p:nvPr/>
        </p:nvGrpSpPr>
        <p:grpSpPr bwMode="auto">
          <a:xfrm>
            <a:off x="813762" y="1084712"/>
            <a:ext cx="7544153" cy="5334494"/>
            <a:chOff x="857224" y="1357284"/>
            <a:chExt cx="8792180" cy="5334502"/>
          </a:xfrm>
        </p:grpSpPr>
        <p:sp>
          <p:nvSpPr>
            <p:cNvPr id="65540" name="矩形 5"/>
            <p:cNvSpPr>
              <a:spLocks noChangeArrowheads="1"/>
            </p:cNvSpPr>
            <p:nvPr/>
          </p:nvSpPr>
          <p:spPr bwMode="auto">
            <a:xfrm>
              <a:off x="857224" y="1357284"/>
              <a:ext cx="8072494" cy="3693325"/>
            </a:xfrm>
            <a:prstGeom prst="rect">
              <a:avLst/>
            </a:prstGeom>
            <a:solidFill>
              <a:srgbClr val="C4E5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lnSpc>
                  <a:spcPct val="150000"/>
                </a:lnSpc>
                <a:spcBef>
                  <a:spcPct val="0"/>
                </a:spcBef>
                <a:buFontTx/>
                <a:buNone/>
              </a:pPr>
              <a:r>
                <a:rPr lang="en-US" altLang="zh-TW" sz="5400" b="1" dirty="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rPr>
                <a:t>【</a:t>
              </a:r>
              <a:r>
                <a:rPr lang="zh-TW" altLang="en-US" sz="7200" b="1" dirty="0">
                  <a:solidFill>
                    <a:srgbClr val="3333FF"/>
                  </a:solidFill>
                  <a:effectLst>
                    <a:outerShdw blurRad="38100" dist="38100" dir="2700000" algn="tl">
                      <a:srgbClr val="000000">
                        <a:alpha val="43137"/>
                      </a:srgbClr>
                    </a:outerShdw>
                  </a:effectLst>
                  <a:latin typeface="標楷體" pitchFamily="65" charset="-120"/>
                  <a:ea typeface="標楷體" panose="03000509000000000000" pitchFamily="65" charset="-120"/>
                </a:rPr>
                <a:t>基隆市</a:t>
              </a:r>
              <a:r>
                <a:rPr lang="en-US" altLang="zh-TW" sz="5400" b="1" dirty="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rPr>
                <a:t>】</a:t>
              </a:r>
            </a:p>
            <a:p>
              <a:pPr eaLnBrk="1" hangingPunct="1">
                <a:spcBef>
                  <a:spcPct val="0"/>
                </a:spcBef>
                <a:buFontTx/>
                <a:buNone/>
              </a:pPr>
              <a:r>
                <a:rPr lang="zh-TW" altLang="en-US" sz="5400" b="1" dirty="0">
                  <a:solidFill>
                    <a:srgbClr val="C00000"/>
                  </a:solidFill>
                  <a:effectLst>
                    <a:outerShdw blurRad="38100" dist="38100" dir="2700000" algn="tl">
                      <a:srgbClr val="000000">
                        <a:alpha val="43137"/>
                      </a:srgbClr>
                    </a:outerShdw>
                  </a:effectLst>
                  <a:latin typeface="標楷體" pitchFamily="65" charset="-120"/>
                  <a:ea typeface="標楷體" panose="03000509000000000000" pitchFamily="65" charset="-120"/>
                </a:rPr>
                <a:t>公私立國民</a:t>
              </a:r>
              <a:r>
                <a:rPr lang="zh-TW" altLang="en-US" sz="5400" b="1" dirty="0" smtClean="0">
                  <a:solidFill>
                    <a:srgbClr val="C00000"/>
                  </a:solidFill>
                  <a:effectLst>
                    <a:outerShdw blurRad="38100" dist="38100" dir="2700000" algn="tl">
                      <a:srgbClr val="000000">
                        <a:alpha val="43137"/>
                      </a:srgbClr>
                    </a:outerShdw>
                  </a:effectLst>
                  <a:latin typeface="標楷體" pitchFamily="65" charset="-120"/>
                  <a:ea typeface="標楷體" panose="03000509000000000000" pitchFamily="65" charset="-120"/>
                </a:rPr>
                <a:t>中學</a:t>
              </a:r>
              <a:r>
                <a:rPr lang="zh-TW" altLang="en-US" sz="7200" b="1" u="sng" dirty="0" smtClean="0">
                  <a:effectLst>
                    <a:outerShdw blurRad="38100" dist="38100" dir="2700000" algn="tl">
                      <a:srgbClr val="000000">
                        <a:alpha val="43137"/>
                      </a:srgbClr>
                    </a:outerShdw>
                  </a:effectLst>
                  <a:latin typeface="標楷體" pitchFamily="65" charset="-120"/>
                  <a:ea typeface="標楷體" panose="03000509000000000000" pitchFamily="65" charset="-120"/>
                </a:rPr>
                <a:t>應屆</a:t>
              </a:r>
              <a:r>
                <a:rPr lang="zh-TW" altLang="en-US" sz="5400" b="1" dirty="0" smtClean="0">
                  <a:solidFill>
                    <a:srgbClr val="C00000"/>
                  </a:solidFill>
                  <a:effectLst>
                    <a:outerShdw blurRad="38100" dist="38100" dir="2700000" algn="tl">
                      <a:srgbClr val="000000">
                        <a:alpha val="43137"/>
                      </a:srgbClr>
                    </a:outerShdw>
                  </a:effectLst>
                  <a:latin typeface="標楷體" pitchFamily="65" charset="-120"/>
                  <a:ea typeface="標楷體" panose="03000509000000000000" pitchFamily="65" charset="-120"/>
                </a:rPr>
                <a:t>畢</a:t>
              </a:r>
              <a:r>
                <a:rPr lang="zh-TW" altLang="en-US" sz="5400" b="1" dirty="0" smtClean="0">
                  <a:solidFill>
                    <a:srgbClr val="C00000"/>
                  </a:solidFill>
                  <a:effectLst>
                    <a:outerShdw blurRad="38100" dist="38100" dir="2700000" algn="tl">
                      <a:srgbClr val="000000">
                        <a:alpha val="43137"/>
                      </a:srgbClr>
                    </a:outerShdw>
                  </a:effectLst>
                  <a:latin typeface="標楷體"/>
                  <a:ea typeface="標楷體"/>
                </a:rPr>
                <a:t>（</a:t>
              </a:r>
              <a:r>
                <a:rPr lang="zh-TW" altLang="en-US" sz="5400" b="1" dirty="0" smtClean="0">
                  <a:solidFill>
                    <a:srgbClr val="C00000"/>
                  </a:solidFill>
                  <a:effectLst>
                    <a:outerShdw blurRad="38100" dist="38100" dir="2700000" algn="tl">
                      <a:srgbClr val="000000">
                        <a:alpha val="43137"/>
                      </a:srgbClr>
                    </a:outerShdw>
                  </a:effectLst>
                  <a:latin typeface="標楷體" pitchFamily="65" charset="-120"/>
                  <a:ea typeface="標楷體" panose="03000509000000000000" pitchFamily="65" charset="-120"/>
                </a:rPr>
                <a:t>結</a:t>
              </a:r>
              <a:r>
                <a:rPr lang="zh-TW" altLang="en-US" sz="5400" b="1" dirty="0" smtClean="0">
                  <a:solidFill>
                    <a:srgbClr val="C00000"/>
                  </a:solidFill>
                  <a:effectLst>
                    <a:outerShdw blurRad="38100" dist="38100" dir="2700000" algn="tl">
                      <a:srgbClr val="000000">
                        <a:alpha val="43137"/>
                      </a:srgbClr>
                    </a:outerShdw>
                  </a:effectLst>
                  <a:latin typeface="標楷體"/>
                  <a:ea typeface="標楷體"/>
                </a:rPr>
                <a:t>）</a:t>
              </a:r>
              <a:r>
                <a:rPr lang="zh-TW" altLang="en-US" sz="5400" b="1" dirty="0" smtClean="0">
                  <a:solidFill>
                    <a:srgbClr val="C00000"/>
                  </a:solidFill>
                  <a:effectLst>
                    <a:outerShdw blurRad="38100" dist="38100" dir="2700000" algn="tl">
                      <a:srgbClr val="000000">
                        <a:alpha val="43137"/>
                      </a:srgbClr>
                    </a:outerShdw>
                  </a:effectLst>
                  <a:latin typeface="標楷體" pitchFamily="65" charset="-120"/>
                  <a:ea typeface="標楷體" panose="03000509000000000000" pitchFamily="65" charset="-120"/>
                </a:rPr>
                <a:t>業</a:t>
              </a:r>
              <a:r>
                <a:rPr lang="zh-TW" altLang="en-US" sz="5400" b="1" dirty="0">
                  <a:solidFill>
                    <a:srgbClr val="C00000"/>
                  </a:solidFill>
                  <a:effectLst>
                    <a:outerShdw blurRad="38100" dist="38100" dir="2700000" algn="tl">
                      <a:srgbClr val="000000">
                        <a:alpha val="43137"/>
                      </a:srgbClr>
                    </a:outerShdw>
                  </a:effectLst>
                  <a:latin typeface="標楷體" pitchFamily="65" charset="-120"/>
                  <a:ea typeface="標楷體" panose="03000509000000000000" pitchFamily="65" charset="-120"/>
                </a:rPr>
                <a:t>生</a:t>
              </a:r>
              <a:endParaRPr lang="zh-TW" altLang="en-US" sz="54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65541" name="Picture 2" descr="http://pic.pimg.tw/gong5887903/64164be7fa3d540eaf1e5ec21c421ec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229" y="4535756"/>
              <a:ext cx="3405175" cy="215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13668343"/>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21704" y="980728"/>
            <a:ext cx="9144000" cy="1068387"/>
          </a:xfrm>
        </p:spPr>
        <p:txBody>
          <a:bodyPr>
            <a:noAutofit/>
          </a:bodyPr>
          <a:lstStyle/>
          <a:p>
            <a:pPr>
              <a:defRPr/>
            </a:pPr>
            <a:r>
              <a:rPr lang="zh-TW" altLang="en-US" sz="48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  名  作  業</a:t>
            </a:r>
            <a:endParaRPr lang="zh-TW" altLang="en-US" sz="4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6" name="Rectangle 1"/>
          <p:cNvSpPr>
            <a:spLocks noChangeArrowheads="1"/>
          </p:cNvSpPr>
          <p:nvPr/>
        </p:nvSpPr>
        <p:spPr bwMode="auto">
          <a:xfrm>
            <a:off x="857221" y="2348880"/>
            <a:ext cx="7675219" cy="2308324"/>
          </a:xfrm>
          <a:prstGeom prst="rect">
            <a:avLst/>
          </a:prstGeom>
          <a:solidFill>
            <a:srgbClr val="FFFFCC"/>
          </a:solidFill>
          <a:ln w="28575">
            <a:solidFill>
              <a:schemeClr val="tx1"/>
            </a:solidFill>
            <a:prstDash val="lgDashDot"/>
            <a:miter lim="800000"/>
            <a:headEnd/>
            <a:tailEnd/>
          </a:ln>
          <a:effectLst/>
        </p:spPr>
        <p:txBody>
          <a:bodyPr wrap="square" anchor="ctr">
            <a:spAutoFit/>
          </a:bodyPr>
          <a:lstStyle/>
          <a:p>
            <a:pPr>
              <a:lnSpc>
                <a:spcPct val="150000"/>
              </a:lnSpc>
              <a:defRPr/>
            </a:pPr>
            <a:r>
              <a:rPr lang="zh-TW" altLang="en-US" sz="3600" b="1" dirty="0">
                <a:solidFill>
                  <a:srgbClr val="C00000"/>
                </a:solidFill>
                <a:latin typeface="+mj-lt"/>
                <a:ea typeface="標楷體" panose="03000509000000000000" pitchFamily="65" charset="-120"/>
                <a:cs typeface="新細明體" pitchFamily="18" charset="-120"/>
              </a:rPr>
              <a:t>☆</a:t>
            </a:r>
            <a:r>
              <a:rPr lang="zh-TW" altLang="en-US" sz="3600" b="1" dirty="0">
                <a:solidFill>
                  <a:srgbClr val="C00000"/>
                </a:solidFill>
                <a:latin typeface="Times New Roman" pitchFamily="18" charset="0"/>
                <a:ea typeface="標楷體" panose="03000509000000000000" pitchFamily="65" charset="-120"/>
                <a:cs typeface="Times New Roman" pitchFamily="18" charset="0"/>
              </a:rPr>
              <a:t>一律由就讀國中代辦</a:t>
            </a:r>
            <a:r>
              <a:rPr lang="zh-TW" altLang="en-US" sz="4800" b="1" dirty="0">
                <a:solidFill>
                  <a:srgbClr val="3333FF"/>
                </a:solidFill>
                <a:latin typeface="Times New Roman" pitchFamily="18" charset="0"/>
                <a:ea typeface="標楷體" panose="03000509000000000000" pitchFamily="65" charset="-120"/>
                <a:cs typeface="Times New Roman" pitchFamily="18" charset="0"/>
              </a:rPr>
              <a:t>集體報名</a:t>
            </a:r>
            <a:r>
              <a:rPr lang="zh-TW" altLang="en-US" sz="3600" b="1" dirty="0">
                <a:solidFill>
                  <a:srgbClr val="C00000"/>
                </a:solidFill>
                <a:latin typeface="Times New Roman" pitchFamily="18" charset="0"/>
                <a:ea typeface="標楷體" panose="03000509000000000000" pitchFamily="65" charset="-120"/>
                <a:cs typeface="Times New Roman" pitchFamily="18" charset="0"/>
              </a:rPr>
              <a:t>。</a:t>
            </a:r>
          </a:p>
          <a:p>
            <a:pPr>
              <a:lnSpc>
                <a:spcPct val="150000"/>
              </a:lnSpc>
              <a:defRPr/>
            </a:pPr>
            <a:r>
              <a:rPr lang="zh-TW" altLang="en-US" sz="3600" b="1" dirty="0">
                <a:solidFill>
                  <a:srgbClr val="C00000"/>
                </a:solidFill>
                <a:latin typeface="Times New Roman" pitchFamily="18" charset="0"/>
                <a:ea typeface="標楷體" panose="03000509000000000000" pitchFamily="65" charset="-120"/>
                <a:cs typeface="Times New Roman" pitchFamily="18" charset="0"/>
              </a:rPr>
              <a:t>☆報名學生可選填 </a:t>
            </a:r>
            <a:r>
              <a:rPr lang="en-US" altLang="zh-TW" sz="48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1 </a:t>
            </a:r>
            <a:r>
              <a:rPr lang="zh-TW" altLang="en-US" sz="4800" b="1" dirty="0" smtClean="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校</a:t>
            </a:r>
            <a:r>
              <a:rPr lang="en-US" altLang="zh-TW" sz="4800" b="1" dirty="0" smtClean="0">
                <a:solidFill>
                  <a:srgbClr val="3333FF"/>
                </a:solidFill>
                <a:effectLst>
                  <a:outerShdw blurRad="38100" dist="38100" dir="2700000" algn="tl">
                    <a:srgbClr val="000000">
                      <a:alpha val="43137"/>
                    </a:srgbClr>
                  </a:outerShdw>
                </a:effectLst>
                <a:latin typeface="標楷體"/>
                <a:ea typeface="標楷體"/>
                <a:cs typeface="Times New Roman" pitchFamily="18" charset="0"/>
              </a:rPr>
              <a:t>╱</a:t>
            </a:r>
            <a:r>
              <a:rPr lang="en-US" altLang="zh-TW" sz="4800" b="1" dirty="0" smtClean="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1 </a:t>
            </a:r>
            <a:r>
              <a:rPr lang="zh-TW" altLang="en-US" sz="48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科</a:t>
            </a:r>
            <a:r>
              <a:rPr lang="zh-TW" altLang="en-US" sz="3600" b="1" dirty="0">
                <a:solidFill>
                  <a:srgbClr val="C00000"/>
                </a:solidFill>
                <a:latin typeface="Times New Roman" pitchFamily="18" charset="0"/>
                <a:ea typeface="標楷體" panose="03000509000000000000" pitchFamily="65" charset="-120"/>
                <a:cs typeface="Times New Roman" pitchFamily="18" charset="0"/>
              </a:rPr>
              <a:t>。</a:t>
            </a:r>
          </a:p>
        </p:txBody>
      </p:sp>
    </p:spTree>
    <p:extLst>
      <p:ext uri="{BB962C8B-B14F-4D97-AF65-F5344CB8AC3E}">
        <p14:creationId xmlns:p14="http://schemas.microsoft.com/office/powerpoint/2010/main" val="3219374827"/>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0" y="17463"/>
            <a:ext cx="9144000" cy="1068387"/>
          </a:xfrm>
        </p:spPr>
        <p:txBody>
          <a:bodyPr>
            <a:noAutofit/>
          </a:bodyPr>
          <a:lstStyle/>
          <a:p>
            <a:pPr>
              <a:defRPr/>
            </a:pPr>
            <a:r>
              <a:rPr lang="zh-TW" altLang="en-US" sz="48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錄  取  方  式</a:t>
            </a:r>
            <a:endParaRPr lang="zh-TW" altLang="en-US" sz="4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aphicFrame>
        <p:nvGraphicFramePr>
          <p:cNvPr id="3" name="資料庫圖表 2"/>
          <p:cNvGraphicFramePr/>
          <p:nvPr>
            <p:extLst>
              <p:ext uri="{D42A27DB-BD31-4B8C-83A1-F6EECF244321}">
                <p14:modId xmlns:p14="http://schemas.microsoft.com/office/powerpoint/2010/main" val="3967592955"/>
              </p:ext>
            </p:extLst>
          </p:nvPr>
        </p:nvGraphicFramePr>
        <p:xfrm>
          <a:off x="251520" y="1000108"/>
          <a:ext cx="8640960" cy="5597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9111719"/>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ãæ¨¹æ¨ åãçåçæå°çµæ"/>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淚滴形 1">
            <a:extLst>
              <a:ext uri="{FF2B5EF4-FFF2-40B4-BE49-F238E27FC236}">
                <a16:creationId xmlns:a16="http://schemas.microsoft.com/office/drawing/2014/main" xmlns="" id="{15968640-77E1-48AD-9860-E800BE1AEBE0}"/>
              </a:ext>
            </a:extLst>
          </p:cNvPr>
          <p:cNvSpPr/>
          <p:nvPr/>
        </p:nvSpPr>
        <p:spPr>
          <a:xfrm>
            <a:off x="3965156" y="810970"/>
            <a:ext cx="4464496" cy="2664292"/>
          </a:xfrm>
          <a:prstGeom prst="teardrop">
            <a:avLst/>
          </a:prstGeom>
          <a:solidFill>
            <a:srgbClr val="FFFF00"/>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4143372" y="1628800"/>
            <a:ext cx="4286280" cy="830997"/>
          </a:xfrm>
          <a:prstGeom prst="rect">
            <a:avLst/>
          </a:prstGeom>
          <a:noFill/>
          <a:ln w="63500">
            <a:noFill/>
            <a:prstDash val="sysDot"/>
            <a:miter lim="800000"/>
            <a:headEnd/>
            <a:tailEnd/>
          </a:ln>
        </p:spPr>
        <p:txBody>
          <a:bodyPr wrap="square">
            <a:spAutoFit/>
          </a:bodyPr>
          <a:lstStyle/>
          <a:p>
            <a:pPr algn="ctr">
              <a:defRPr/>
            </a:pPr>
            <a:r>
              <a:rPr kumimoji="0" lang="zh-TW" altLang="en-US" sz="4800" b="1" dirty="0">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完全免試入學</a:t>
            </a:r>
            <a:endParaRPr lang="zh-TW" altLang="en-US" sz="6000" b="1" dirty="0">
              <a:solidFill>
                <a:srgbClr val="00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349806155"/>
      </p:ext>
    </p:extLst>
  </p:cSld>
  <p:clrMapOvr>
    <a:masterClrMapping/>
  </p:clrMapOvr>
  <p:transition advTm="500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標題 1"/>
          <p:cNvSpPr txBox="1">
            <a:spLocks/>
          </p:cNvSpPr>
          <p:nvPr/>
        </p:nvSpPr>
        <p:spPr bwMode="auto">
          <a:xfrm>
            <a:off x="0" y="714356"/>
            <a:ext cx="9144000" cy="869969"/>
          </a:xfrm>
          <a:prstGeom prst="rect">
            <a:avLst/>
          </a:prstGeom>
          <a:solidFill>
            <a:srgbClr val="FFFF00"/>
          </a:solidFill>
          <a:ln>
            <a:noFill/>
          </a:ln>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pPr>
            <a:r>
              <a:rPr kumimoji="0" lang="zh-TW" altLang="en-US" sz="4800" b="1"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完 全 免 試 入 學</a:t>
            </a:r>
            <a:endParaRPr kumimoji="0" lang="zh-TW" altLang="en-US" sz="48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4" name="Rectangle 1"/>
          <p:cNvSpPr>
            <a:spLocks noChangeArrowheads="1"/>
          </p:cNvSpPr>
          <p:nvPr/>
        </p:nvSpPr>
        <p:spPr bwMode="auto">
          <a:xfrm>
            <a:off x="642910" y="2210178"/>
            <a:ext cx="7786742" cy="2862322"/>
          </a:xfrm>
          <a:prstGeom prst="rect">
            <a:avLst/>
          </a:prstGeom>
          <a:solidFill>
            <a:srgbClr val="FFFFCC"/>
          </a:solidFill>
          <a:ln w="28575">
            <a:solidFill>
              <a:schemeClr val="tx1"/>
            </a:solidFill>
            <a:prstDash val="lgDashDot"/>
            <a:miter lim="800000"/>
            <a:headEnd/>
            <a:tailEnd/>
          </a:ln>
          <a:effectLst/>
        </p:spPr>
        <p:txBody>
          <a:bodyPr wrap="square" anchor="ctr">
            <a:spAutoFit/>
          </a:bodyPr>
          <a:lstStyle/>
          <a:p>
            <a:pPr>
              <a:lnSpc>
                <a:spcPct val="150000"/>
              </a:lnSpc>
              <a:defRPr/>
            </a:pPr>
            <a:r>
              <a:rPr lang="zh-TW" altLang="en-US" sz="4000" b="1" dirty="0">
                <a:solidFill>
                  <a:srgbClr val="C00000"/>
                </a:solidFill>
                <a:latin typeface="+mj-lt"/>
                <a:ea typeface="標楷體" panose="03000509000000000000" pitchFamily="65" charset="-120"/>
                <a:cs typeface="新細明體" pitchFamily="18" charset="-120"/>
              </a:rPr>
              <a:t>☆</a:t>
            </a:r>
            <a:r>
              <a:rPr lang="zh-TW" altLang="en-US" sz="4000" b="1" u="sng" dirty="0">
                <a:solidFill>
                  <a:srgbClr val="C00000"/>
                </a:solidFill>
                <a:latin typeface="+mj-lt"/>
                <a:ea typeface="標楷體" panose="03000509000000000000" pitchFamily="65" charset="-120"/>
                <a:cs typeface="新細明體" pitchFamily="18" charset="-120"/>
              </a:rPr>
              <a:t>不</a:t>
            </a:r>
            <a:r>
              <a:rPr lang="zh-TW" altLang="en-US" sz="4000" b="1" dirty="0">
                <a:solidFill>
                  <a:srgbClr val="C00000"/>
                </a:solidFill>
                <a:latin typeface="+mj-lt"/>
                <a:ea typeface="標楷體" panose="03000509000000000000" pitchFamily="65" charset="-120"/>
                <a:cs typeface="新細明體" pitchFamily="18" charset="-120"/>
              </a:rPr>
              <a:t>採計</a:t>
            </a:r>
            <a:r>
              <a:rPr lang="zh-TW" altLang="en-US" sz="4000" b="1" dirty="0">
                <a:solidFill>
                  <a:srgbClr val="008000"/>
                </a:solidFill>
                <a:effectLst>
                  <a:outerShdw blurRad="38100" dist="38100" dir="2700000" algn="tl">
                    <a:srgbClr val="000000">
                      <a:alpha val="43137"/>
                    </a:srgbClr>
                  </a:outerShdw>
                </a:effectLst>
                <a:latin typeface="+mj-lt"/>
                <a:ea typeface="標楷體" panose="03000509000000000000" pitchFamily="65" charset="-120"/>
                <a:cs typeface="新細明體" pitchFamily="18" charset="-120"/>
              </a:rPr>
              <a:t>國中教育會考</a:t>
            </a:r>
            <a:r>
              <a:rPr lang="zh-TW" altLang="en-US" sz="4000" b="1" dirty="0">
                <a:solidFill>
                  <a:srgbClr val="C00000"/>
                </a:solidFill>
                <a:latin typeface="+mj-lt"/>
                <a:ea typeface="標楷體" panose="03000509000000000000" pitchFamily="65" charset="-120"/>
                <a:cs typeface="新細明體" pitchFamily="18" charset="-120"/>
              </a:rPr>
              <a:t>成績</a:t>
            </a:r>
            <a:r>
              <a:rPr lang="zh-TW" altLang="en-US" sz="4000" b="1" dirty="0">
                <a:solidFill>
                  <a:srgbClr val="C00000"/>
                </a:solidFill>
                <a:latin typeface="Times New Roman" pitchFamily="18" charset="0"/>
                <a:ea typeface="標楷體" panose="03000509000000000000" pitchFamily="65" charset="-120"/>
                <a:cs typeface="Times New Roman" pitchFamily="18" charset="0"/>
              </a:rPr>
              <a:t>。</a:t>
            </a:r>
          </a:p>
          <a:p>
            <a:pPr>
              <a:lnSpc>
                <a:spcPct val="150000"/>
              </a:lnSpc>
              <a:defRPr/>
            </a:pPr>
            <a:r>
              <a:rPr lang="zh-TW" altLang="en-US" sz="4000" b="1" dirty="0">
                <a:solidFill>
                  <a:srgbClr val="C00000"/>
                </a:solidFill>
                <a:latin typeface="Times New Roman" pitchFamily="18" charset="0"/>
                <a:ea typeface="標楷體" panose="03000509000000000000" pitchFamily="65" charset="-120"/>
                <a:cs typeface="Times New Roman" pitchFamily="18" charset="0"/>
              </a:rPr>
              <a:t>☆</a:t>
            </a:r>
            <a:r>
              <a:rPr lang="zh-TW" altLang="en-US" sz="4000" b="1" u="sng" dirty="0">
                <a:solidFill>
                  <a:srgbClr val="C00000"/>
                </a:solidFill>
                <a:latin typeface="Times New Roman" pitchFamily="18" charset="0"/>
                <a:ea typeface="標楷體" panose="03000509000000000000" pitchFamily="65" charset="-120"/>
                <a:cs typeface="Times New Roman" pitchFamily="18" charset="0"/>
              </a:rPr>
              <a:t>不</a:t>
            </a:r>
            <a:r>
              <a:rPr lang="zh-TW" altLang="en-US" sz="4000" b="1" dirty="0">
                <a:solidFill>
                  <a:srgbClr val="C00000"/>
                </a:solidFill>
                <a:latin typeface="Times New Roman" pitchFamily="18" charset="0"/>
                <a:ea typeface="標楷體" panose="03000509000000000000" pitchFamily="65" charset="-120"/>
                <a:cs typeface="Times New Roman" pitchFamily="18" charset="0"/>
              </a:rPr>
              <a:t>採計</a:t>
            </a:r>
            <a:r>
              <a:rPr lang="zh-TW" altLang="en-US" sz="4000" b="1" dirty="0">
                <a:solidFill>
                  <a:srgbClr val="008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國中在校學科</a:t>
            </a:r>
            <a:r>
              <a:rPr lang="zh-TW" altLang="en-US" sz="4000" b="1" dirty="0">
                <a:solidFill>
                  <a:srgbClr val="C00000"/>
                </a:solidFill>
                <a:latin typeface="Times New Roman" pitchFamily="18" charset="0"/>
                <a:ea typeface="標楷體" panose="03000509000000000000" pitchFamily="65" charset="-120"/>
                <a:cs typeface="Times New Roman" pitchFamily="18" charset="0"/>
              </a:rPr>
              <a:t>成績。</a:t>
            </a:r>
            <a:endParaRPr lang="en-US" altLang="zh-TW" sz="4000" b="1" dirty="0">
              <a:solidFill>
                <a:srgbClr val="C00000"/>
              </a:solidFill>
              <a:latin typeface="Times New Roman" pitchFamily="18" charset="0"/>
              <a:ea typeface="標楷體" panose="03000509000000000000" pitchFamily="65" charset="-120"/>
              <a:cs typeface="Times New Roman" pitchFamily="18" charset="0"/>
            </a:endParaRPr>
          </a:p>
          <a:p>
            <a:pPr>
              <a:lnSpc>
                <a:spcPct val="150000"/>
              </a:lnSpc>
              <a:defRPr/>
            </a:pPr>
            <a:r>
              <a:rPr lang="zh-TW" altLang="en-US" sz="4000" b="1" dirty="0">
                <a:solidFill>
                  <a:srgbClr val="C00000"/>
                </a:solidFill>
                <a:latin typeface="Times New Roman" pitchFamily="18" charset="0"/>
                <a:ea typeface="標楷體" panose="03000509000000000000" pitchFamily="65" charset="-120"/>
                <a:cs typeface="Times New Roman" pitchFamily="18" charset="0"/>
              </a:rPr>
              <a:t>☆</a:t>
            </a:r>
            <a:r>
              <a:rPr lang="zh-TW" altLang="en-US" sz="4000" b="1" u="sng" dirty="0">
                <a:solidFill>
                  <a:srgbClr val="C00000"/>
                </a:solidFill>
                <a:latin typeface="Times New Roman" pitchFamily="18" charset="0"/>
                <a:ea typeface="標楷體" panose="03000509000000000000" pitchFamily="65" charset="-120"/>
                <a:cs typeface="Times New Roman" pitchFamily="18" charset="0"/>
              </a:rPr>
              <a:t>不</a:t>
            </a:r>
            <a:r>
              <a:rPr lang="zh-TW" altLang="en-US" sz="4000" b="1" dirty="0">
                <a:solidFill>
                  <a:srgbClr val="C00000"/>
                </a:solidFill>
                <a:latin typeface="Times New Roman" pitchFamily="18" charset="0"/>
                <a:ea typeface="標楷體" panose="03000509000000000000" pitchFamily="65" charset="-120"/>
                <a:cs typeface="Times New Roman" pitchFamily="18" charset="0"/>
              </a:rPr>
              <a:t>採計</a:t>
            </a:r>
            <a:r>
              <a:rPr lang="zh-TW" altLang="en-US" sz="4000" b="1" dirty="0">
                <a:solidFill>
                  <a:srgbClr val="008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志願序</a:t>
            </a:r>
            <a:r>
              <a:rPr lang="zh-TW" altLang="en-US" sz="4000" b="1" dirty="0">
                <a:solidFill>
                  <a:srgbClr val="C00000"/>
                </a:solidFill>
                <a:latin typeface="Times New Roman" pitchFamily="18" charset="0"/>
                <a:ea typeface="標楷體" panose="03000509000000000000" pitchFamily="65" charset="-120"/>
                <a:cs typeface="Times New Roman" pitchFamily="18" charset="0"/>
              </a:rPr>
              <a:t>積分。</a:t>
            </a:r>
          </a:p>
        </p:txBody>
      </p:sp>
    </p:spTree>
    <p:extLst>
      <p:ext uri="{BB962C8B-B14F-4D97-AF65-F5344CB8AC3E}">
        <p14:creationId xmlns:p14="http://schemas.microsoft.com/office/powerpoint/2010/main" val="2092055317"/>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標題 1"/>
          <p:cNvSpPr>
            <a:spLocks noGrp="1"/>
          </p:cNvSpPr>
          <p:nvPr>
            <p:ph type="title"/>
          </p:nvPr>
        </p:nvSpPr>
        <p:spPr>
          <a:xfrm>
            <a:off x="0" y="17463"/>
            <a:ext cx="9144000" cy="1068387"/>
          </a:xfrm>
        </p:spPr>
        <p:txBody>
          <a:bodyPr/>
          <a:lstStyle/>
          <a:p>
            <a:r>
              <a:rPr lang="zh-TW" altLang="en-US" sz="48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辦  理  時  機</a:t>
            </a:r>
            <a:endParaRPr lang="zh-TW" altLang="en-US" sz="4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63492" name="Shape 332"/>
          <p:cNvSpPr>
            <a:spLocks noChangeArrowheads="1"/>
          </p:cNvSpPr>
          <p:nvPr/>
        </p:nvSpPr>
        <p:spPr bwMode="auto">
          <a:xfrm>
            <a:off x="7286625" y="4857750"/>
            <a:ext cx="1320800" cy="167005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srgbClr val="000000"/>
              </a:solidFill>
              <a:latin typeface="Arial" pitchFamily="34" charset="0"/>
            </a:endParaRPr>
          </a:p>
        </p:txBody>
      </p:sp>
      <p:sp>
        <p:nvSpPr>
          <p:cNvPr id="63493" name="Shape 333"/>
          <p:cNvSpPr>
            <a:spLocks noChangeArrowheads="1"/>
          </p:cNvSpPr>
          <p:nvPr/>
        </p:nvSpPr>
        <p:spPr bwMode="auto">
          <a:xfrm>
            <a:off x="3857625" y="4929188"/>
            <a:ext cx="1289050" cy="15525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srgbClr val="000000"/>
              </a:solidFill>
              <a:latin typeface="Arial" pitchFamily="34" charset="0"/>
            </a:endParaRPr>
          </a:p>
        </p:txBody>
      </p:sp>
      <p:grpSp>
        <p:nvGrpSpPr>
          <p:cNvPr id="2" name="群組 12"/>
          <p:cNvGrpSpPr/>
          <p:nvPr/>
        </p:nvGrpSpPr>
        <p:grpSpPr>
          <a:xfrm>
            <a:off x="3071802" y="571480"/>
            <a:ext cx="5572164" cy="4286280"/>
            <a:chOff x="3071802" y="571480"/>
            <a:chExt cx="5572164" cy="4286280"/>
          </a:xfrm>
        </p:grpSpPr>
        <p:graphicFrame>
          <p:nvGraphicFramePr>
            <p:cNvPr id="6" name="資料庫圖表 5"/>
            <p:cNvGraphicFramePr/>
            <p:nvPr>
              <p:extLst>
                <p:ext uri="{D42A27DB-BD31-4B8C-83A1-F6EECF244321}">
                  <p14:modId xmlns:p14="http://schemas.microsoft.com/office/powerpoint/2010/main" val="3986134618"/>
                </p:ext>
              </p:extLst>
            </p:nvPr>
          </p:nvGraphicFramePr>
          <p:xfrm>
            <a:off x="3071802" y="1571612"/>
            <a:ext cx="5572164" cy="32861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3494" name="文字方塊 8"/>
            <p:cNvSpPr txBox="1">
              <a:spLocks noChangeArrowheads="1"/>
            </p:cNvSpPr>
            <p:nvPr/>
          </p:nvSpPr>
          <p:spPr bwMode="auto">
            <a:xfrm>
              <a:off x="3571868" y="1142984"/>
              <a:ext cx="1000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6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先</a:t>
              </a:r>
            </a:p>
          </p:txBody>
        </p:sp>
        <p:sp>
          <p:nvSpPr>
            <p:cNvPr id="63495" name="文字方塊 9"/>
            <p:cNvSpPr txBox="1">
              <a:spLocks noChangeArrowheads="1"/>
            </p:cNvSpPr>
            <p:nvPr/>
          </p:nvSpPr>
          <p:spPr bwMode="auto">
            <a:xfrm>
              <a:off x="6929454" y="571480"/>
              <a:ext cx="1000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6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後</a:t>
              </a:r>
            </a:p>
          </p:txBody>
        </p:sp>
      </p:grpSp>
      <p:grpSp>
        <p:nvGrpSpPr>
          <p:cNvPr id="3" name="群組 7"/>
          <p:cNvGrpSpPr/>
          <p:nvPr/>
        </p:nvGrpSpPr>
        <p:grpSpPr>
          <a:xfrm>
            <a:off x="285720" y="3429000"/>
            <a:ext cx="2070516" cy="2070516"/>
            <a:chOff x="451" y="607815"/>
            <a:chExt cx="2070516" cy="2070516"/>
          </a:xfrm>
          <a:solidFill>
            <a:srgbClr val="3333FF"/>
          </a:solidFill>
        </p:grpSpPr>
        <p:sp>
          <p:nvSpPr>
            <p:cNvPr id="9" name="橢圓 8"/>
            <p:cNvSpPr/>
            <p:nvPr/>
          </p:nvSpPr>
          <p:spPr>
            <a:xfrm>
              <a:off x="451" y="607815"/>
              <a:ext cx="2070516" cy="2070516"/>
            </a:xfrm>
            <a:prstGeom prst="ellipse">
              <a:avLst/>
            </a:prstGeom>
            <a:grp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0" name="橢圓 4"/>
            <p:cNvSpPr/>
            <p:nvPr/>
          </p:nvSpPr>
          <p:spPr>
            <a:xfrm>
              <a:off x="71889" y="911035"/>
              <a:ext cx="1785950" cy="146407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1333500">
                <a:spcBef>
                  <a:spcPct val="0"/>
                </a:spcBef>
                <a:spcAft>
                  <a:spcPts val="0"/>
                </a:spcAft>
              </a:pPr>
              <a:r>
                <a:rPr lang="zh-TW" altLang="en-US" sz="3000" b="1" kern="1200" dirty="0">
                  <a:effectLst>
                    <a:outerShdw blurRad="38100" dist="38100" dir="2700000" algn="tl">
                      <a:srgbClr val="000000">
                        <a:alpha val="43137"/>
                      </a:srgbClr>
                    </a:outerShdw>
                  </a:effectLst>
                  <a:latin typeface="標楷體" pitchFamily="65" charset="-120"/>
                  <a:ea typeface="標楷體" panose="03000509000000000000" pitchFamily="65" charset="-120"/>
                </a:rPr>
                <a:t>基隆</a:t>
              </a:r>
              <a:r>
                <a:rPr lang="zh-TW" altLang="en-US" sz="4000" b="1" kern="1200" dirty="0">
                  <a:solidFill>
                    <a:srgbClr val="FF00FF"/>
                  </a:solidFill>
                  <a:effectLst>
                    <a:outerShdw blurRad="38100" dist="38100" dir="2700000" algn="tl">
                      <a:srgbClr val="000000">
                        <a:alpha val="43137"/>
                      </a:srgbClr>
                    </a:outerShdw>
                  </a:effectLst>
                  <a:latin typeface="標楷體" pitchFamily="65" charset="-120"/>
                  <a:ea typeface="標楷體" panose="03000509000000000000" pitchFamily="65" charset="-120"/>
                </a:rPr>
                <a:t>區</a:t>
              </a:r>
              <a:endParaRPr lang="en-US" altLang="zh-TW" sz="4000" b="1" kern="1200" dirty="0">
                <a:solidFill>
                  <a:srgbClr val="FF00FF"/>
                </a:solidFill>
                <a:effectLst>
                  <a:outerShdw blurRad="38100" dist="38100" dir="2700000" algn="tl">
                    <a:srgbClr val="000000">
                      <a:alpha val="43137"/>
                    </a:srgbClr>
                  </a:outerShdw>
                </a:effectLst>
                <a:latin typeface="標楷體" pitchFamily="65" charset="-120"/>
                <a:ea typeface="標楷體" panose="03000509000000000000" pitchFamily="65" charset="-120"/>
              </a:endParaRPr>
            </a:p>
            <a:p>
              <a:pPr lvl="0" algn="ctr" defTabSz="1333500">
                <a:spcBef>
                  <a:spcPct val="0"/>
                </a:spcBef>
                <a:spcAft>
                  <a:spcPts val="0"/>
                </a:spcAft>
              </a:pPr>
              <a:r>
                <a:rPr lang="zh-TW" altLang="en-US" sz="3000" b="1" kern="1200" dirty="0">
                  <a:effectLst>
                    <a:outerShdw blurRad="38100" dist="38100" dir="2700000" algn="tl">
                      <a:srgbClr val="000000">
                        <a:alpha val="43137"/>
                      </a:srgbClr>
                    </a:outerShdw>
                  </a:effectLst>
                  <a:latin typeface="標楷體" pitchFamily="65" charset="-120"/>
                  <a:ea typeface="標楷體" panose="03000509000000000000" pitchFamily="65" charset="-120"/>
                </a:rPr>
                <a:t>完全免試</a:t>
              </a:r>
              <a:endParaRPr lang="en-US" altLang="zh-TW" sz="3000" b="1" kern="1200" dirty="0">
                <a:effectLst>
                  <a:outerShdw blurRad="38100" dist="38100" dir="2700000" algn="tl">
                    <a:srgbClr val="000000">
                      <a:alpha val="43137"/>
                    </a:srgbClr>
                  </a:outerShdw>
                </a:effectLst>
                <a:latin typeface="標楷體" pitchFamily="65" charset="-120"/>
                <a:ea typeface="標楷體" panose="03000509000000000000" pitchFamily="65" charset="-120"/>
              </a:endParaRPr>
            </a:p>
            <a:p>
              <a:pPr lvl="0" algn="ctr" defTabSz="1333500">
                <a:spcBef>
                  <a:spcPct val="0"/>
                </a:spcBef>
                <a:spcAft>
                  <a:spcPts val="0"/>
                </a:spcAft>
              </a:pPr>
              <a:r>
                <a:rPr lang="zh-TW" altLang="en-US" sz="3000" b="1" kern="1200" dirty="0">
                  <a:effectLst>
                    <a:outerShdw blurRad="38100" dist="38100" dir="2700000" algn="tl">
                      <a:srgbClr val="000000">
                        <a:alpha val="43137"/>
                      </a:srgbClr>
                    </a:outerShdw>
                  </a:effectLst>
                  <a:latin typeface="標楷體" pitchFamily="65" charset="-120"/>
                  <a:ea typeface="標楷體" panose="03000509000000000000" pitchFamily="65" charset="-120"/>
                </a:rPr>
                <a:t>入學</a:t>
              </a:r>
            </a:p>
          </p:txBody>
        </p:sp>
      </p:grpSp>
      <p:sp>
        <p:nvSpPr>
          <p:cNvPr id="11" name="等腰三角形 10"/>
          <p:cNvSpPr/>
          <p:nvPr/>
        </p:nvSpPr>
        <p:spPr>
          <a:xfrm rot="4774519">
            <a:off x="2347203" y="3403835"/>
            <a:ext cx="724680" cy="582737"/>
          </a:xfrm>
          <a:prstGeom prst="triangle">
            <a:avLst/>
          </a:prstGeom>
          <a:gradFill>
            <a:gsLst>
              <a:gs pos="0">
                <a:srgbClr val="3333FF"/>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2" name="文字方塊 8"/>
          <p:cNvSpPr txBox="1">
            <a:spLocks noChangeArrowheads="1"/>
          </p:cNvSpPr>
          <p:nvPr/>
        </p:nvSpPr>
        <p:spPr bwMode="auto">
          <a:xfrm>
            <a:off x="357158" y="2214554"/>
            <a:ext cx="17859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6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更早</a:t>
            </a:r>
          </a:p>
        </p:txBody>
      </p:sp>
      <p:sp>
        <p:nvSpPr>
          <p:cNvPr id="4" name="文字方塊 3"/>
          <p:cNvSpPr txBox="1"/>
          <p:nvPr/>
        </p:nvSpPr>
        <p:spPr>
          <a:xfrm>
            <a:off x="285720" y="5692606"/>
            <a:ext cx="2134899" cy="369332"/>
          </a:xfrm>
          <a:prstGeom prst="rect">
            <a:avLst/>
          </a:prstGeom>
          <a:solidFill>
            <a:srgbClr val="FFFF00"/>
          </a:solidFill>
        </p:spPr>
        <p:txBody>
          <a:bodyPr wrap="square" rtlCol="0">
            <a:spAutoFit/>
          </a:bodyPr>
          <a:lstStyle/>
          <a:p>
            <a:pPr algn="ctr"/>
            <a:r>
              <a:rPr lang="zh-TW" altLang="en-US" b="1" dirty="0" smtClean="0">
                <a:latin typeface="標楷體" panose="03000509000000000000" pitchFamily="65" charset="-120"/>
                <a:ea typeface="標楷體" panose="03000509000000000000" pitchFamily="65" charset="-120"/>
              </a:rPr>
              <a:t>基</a:t>
            </a:r>
            <a:r>
              <a:rPr lang="zh-TW" altLang="en-US" b="1" dirty="0" smtClean="0">
                <a:solidFill>
                  <a:srgbClr val="FF0000"/>
                </a:solidFill>
                <a:latin typeface="標楷體" panose="03000509000000000000" pitchFamily="65" charset="-120"/>
                <a:ea typeface="標楷體" panose="03000509000000000000" pitchFamily="65" charset="-120"/>
              </a:rPr>
              <a:t>區</a:t>
            </a:r>
            <a:r>
              <a:rPr lang="zh-TW" altLang="en-US" b="1" dirty="0" smtClean="0">
                <a:latin typeface="標楷體" panose="03000509000000000000" pitchFamily="65" charset="-120"/>
                <a:ea typeface="標楷體" panose="03000509000000000000" pitchFamily="65" charset="-120"/>
              </a:rPr>
              <a:t>部分學校科系</a:t>
            </a:r>
            <a:endParaRPr lang="zh-TW" altLang="en-US" b="1" dirty="0">
              <a:latin typeface="標楷體" panose="03000509000000000000" pitchFamily="65" charset="-120"/>
              <a:ea typeface="標楷體" panose="03000509000000000000" pitchFamily="65" charset="-120"/>
            </a:endParaRPr>
          </a:p>
        </p:txBody>
      </p:sp>
      <p:sp>
        <p:nvSpPr>
          <p:cNvPr id="15" name="文字方塊 14"/>
          <p:cNvSpPr txBox="1"/>
          <p:nvPr/>
        </p:nvSpPr>
        <p:spPr>
          <a:xfrm>
            <a:off x="3203848" y="4365104"/>
            <a:ext cx="2088233" cy="369332"/>
          </a:xfrm>
          <a:prstGeom prst="rect">
            <a:avLst/>
          </a:prstGeom>
          <a:solidFill>
            <a:srgbClr val="FFFF00"/>
          </a:solidFill>
        </p:spPr>
        <p:txBody>
          <a:bodyPr wrap="square" rtlCol="0">
            <a:spAutoFit/>
          </a:bodyPr>
          <a:lstStyle/>
          <a:p>
            <a:pPr algn="ctr"/>
            <a:r>
              <a:rPr lang="zh-TW" altLang="en-US" b="1" dirty="0" smtClean="0">
                <a:latin typeface="標楷體" panose="03000509000000000000" pitchFamily="65" charset="-120"/>
                <a:ea typeface="標楷體" panose="03000509000000000000" pitchFamily="65" charset="-120"/>
              </a:rPr>
              <a:t>基隆所有學校科系</a:t>
            </a:r>
            <a:endParaRPr lang="zh-TW" altLang="en-US" b="1" dirty="0">
              <a:latin typeface="標楷體" panose="03000509000000000000" pitchFamily="65" charset="-120"/>
              <a:ea typeface="標楷體" panose="03000509000000000000" pitchFamily="65" charset="-120"/>
            </a:endParaRPr>
          </a:p>
        </p:txBody>
      </p:sp>
      <p:sp>
        <p:nvSpPr>
          <p:cNvPr id="16" name="文字方塊 15"/>
          <p:cNvSpPr txBox="1"/>
          <p:nvPr/>
        </p:nvSpPr>
        <p:spPr>
          <a:xfrm>
            <a:off x="6372199" y="3741866"/>
            <a:ext cx="2304257" cy="369332"/>
          </a:xfrm>
          <a:prstGeom prst="rect">
            <a:avLst/>
          </a:prstGeom>
          <a:solidFill>
            <a:srgbClr val="FFFF00"/>
          </a:solidFill>
        </p:spPr>
        <p:txBody>
          <a:bodyPr wrap="square" rtlCol="0">
            <a:spAutoFit/>
          </a:bodyPr>
          <a:lstStyle/>
          <a:p>
            <a:pPr algn="ctr"/>
            <a:r>
              <a:rPr lang="zh-TW" altLang="en-US" b="1" dirty="0" smtClean="0">
                <a:latin typeface="標楷體" panose="03000509000000000000" pitchFamily="65" charset="-120"/>
                <a:ea typeface="標楷體" panose="03000509000000000000" pitchFamily="65" charset="-120"/>
              </a:rPr>
              <a:t>北北基所有學校科系</a:t>
            </a:r>
            <a:endParaRPr lang="zh-TW" altLang="en-US"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718212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0" nodeType="clickEffect">
                                  <p:stCondLst>
                                    <p:cond delay="0"/>
                                  </p:stCondLst>
                                  <p:childTnLst>
                                    <p:animScale>
                                      <p:cBhvr>
                                        <p:cTn id="12" dur="2000" fill="hold"/>
                                        <p:tgtEl>
                                          <p:spTgt spid="12"/>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0-#ppt_w/2"/>
                                          </p:val>
                                        </p:tav>
                                        <p:tav tm="100000">
                                          <p:val>
                                            <p:strVal val="#ppt_x"/>
                                          </p:val>
                                        </p:tav>
                                      </p:tavLst>
                                    </p:anim>
                                    <p:anim calcmode="lin" valueType="num">
                                      <p:cBhvr additive="base">
                                        <p:cTn id="1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標題 1"/>
          <p:cNvSpPr>
            <a:spLocks noGrp="1"/>
          </p:cNvSpPr>
          <p:nvPr>
            <p:ph type="title"/>
          </p:nvPr>
        </p:nvSpPr>
        <p:spPr>
          <a:xfrm>
            <a:off x="0" y="188640"/>
            <a:ext cx="9144000" cy="1068387"/>
          </a:xfrm>
        </p:spPr>
        <p:txBody>
          <a:bodyPr/>
          <a:lstStyle/>
          <a:p>
            <a:r>
              <a:rPr lang="zh-TW" altLang="en-US" sz="48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招  生  範  圍</a:t>
            </a:r>
            <a:endParaRPr lang="zh-TW" altLang="en-US" sz="4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63492" name="Shape 332"/>
          <p:cNvSpPr>
            <a:spLocks noChangeArrowheads="1"/>
          </p:cNvSpPr>
          <p:nvPr/>
        </p:nvSpPr>
        <p:spPr bwMode="auto">
          <a:xfrm>
            <a:off x="7286625" y="4857750"/>
            <a:ext cx="1320800" cy="167005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srgbClr val="000000"/>
              </a:solidFill>
              <a:latin typeface="Arial" pitchFamily="34" charset="0"/>
            </a:endParaRPr>
          </a:p>
        </p:txBody>
      </p:sp>
      <p:sp>
        <p:nvSpPr>
          <p:cNvPr id="63493" name="Shape 333"/>
          <p:cNvSpPr>
            <a:spLocks noChangeArrowheads="1"/>
          </p:cNvSpPr>
          <p:nvPr/>
        </p:nvSpPr>
        <p:spPr bwMode="auto">
          <a:xfrm>
            <a:off x="3857625" y="4929188"/>
            <a:ext cx="1289050" cy="15525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srgbClr val="000000"/>
              </a:solidFill>
              <a:latin typeface="Arial" pitchFamily="34" charset="0"/>
            </a:endParaRPr>
          </a:p>
        </p:txBody>
      </p:sp>
      <p:sp>
        <p:nvSpPr>
          <p:cNvPr id="14" name="矩形 13"/>
          <p:cNvSpPr/>
          <p:nvPr/>
        </p:nvSpPr>
        <p:spPr>
          <a:xfrm>
            <a:off x="1000100" y="1357298"/>
            <a:ext cx="7072362" cy="3416320"/>
          </a:xfrm>
          <a:prstGeom prst="rect">
            <a:avLst/>
          </a:prstGeom>
          <a:solidFill>
            <a:srgbClr val="FFFFCC"/>
          </a:solidFill>
        </p:spPr>
        <p:txBody>
          <a:bodyPr wrap="square">
            <a:spAutoFit/>
          </a:bodyPr>
          <a:lstStyle/>
          <a:p>
            <a:r>
              <a:rPr lang="en-US" altLang="zh-TW" sz="40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1.</a:t>
            </a:r>
            <a:r>
              <a:rPr lang="zh-TW" altLang="en-US" sz="4800"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基隆市</a:t>
            </a:r>
            <a:r>
              <a:rPr lang="zh-TW" altLang="en-US" sz="40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全</a:t>
            </a:r>
            <a:r>
              <a:rPr lang="zh-TW" altLang="en-US" sz="4000" b="1"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區（中正</a:t>
            </a:r>
            <a:r>
              <a:rPr lang="zh-TW" altLang="en-US" sz="40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、仁愛、</a:t>
            </a:r>
            <a:endParaRPr lang="en-US" altLang="zh-TW" sz="40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endParaRPr>
          </a:p>
          <a:p>
            <a:r>
              <a:rPr lang="zh-TW" altLang="en-US" sz="40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   信義、中山、安樂、七堵、</a:t>
            </a:r>
            <a:endParaRPr lang="en-US" altLang="zh-TW" sz="40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endParaRPr>
          </a:p>
          <a:p>
            <a:r>
              <a:rPr lang="zh-TW" altLang="en-US" sz="40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   暖暖等</a:t>
            </a:r>
            <a:r>
              <a:rPr lang="zh-TW" altLang="en-US" sz="4000" b="1" dirty="0" smtClean="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區）</a:t>
            </a:r>
            <a:endParaRPr lang="en-US" altLang="zh-TW" sz="40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endParaRPr>
          </a:p>
          <a:p>
            <a:r>
              <a:rPr lang="en-US" altLang="zh-TW" sz="40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2.</a:t>
            </a:r>
            <a:r>
              <a:rPr lang="zh-TW" altLang="en-US" sz="4800"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新北市</a:t>
            </a:r>
            <a:r>
              <a:rPr lang="zh-TW" altLang="en-US" sz="40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瑞芳、萬里、雙溪、</a:t>
            </a:r>
            <a:endParaRPr lang="en-US" altLang="zh-TW" sz="40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endParaRPr>
          </a:p>
          <a:p>
            <a:r>
              <a:rPr lang="zh-TW" altLang="en-US" sz="4000" b="1"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rPr>
              <a:t>   貢寮、平溪、汐止等區</a:t>
            </a:r>
          </a:p>
        </p:txBody>
      </p:sp>
    </p:spTree>
    <p:extLst>
      <p:ext uri="{BB962C8B-B14F-4D97-AF65-F5344CB8AC3E}">
        <p14:creationId xmlns:p14="http://schemas.microsoft.com/office/powerpoint/2010/main" val="1718212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blinds(vertical)">
                                      <p:cBhvr>
                                        <p:cTn id="7" dur="1000"/>
                                        <p:tgtEl>
                                          <p:spTgt spid="6349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linds(vertical)">
                                      <p:cBhvr>
                                        <p:cTn id="12" dur="1000"/>
                                        <p:tgtEl>
                                          <p:spTgt spid="14">
                                            <p:txEl>
                                              <p:pRg st="0" end="0"/>
                                            </p:txEl>
                                          </p:spTgt>
                                        </p:tgtEl>
                                      </p:cBhvr>
                                    </p:animEffect>
                                  </p:childTnLst>
                                </p:cTn>
                              </p:par>
                              <p:par>
                                <p:cTn id="13" presetID="3" presetClass="entr" presetSubtype="5" fill="hold"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blinds(vertical)">
                                      <p:cBhvr>
                                        <p:cTn id="15" dur="1000"/>
                                        <p:tgtEl>
                                          <p:spTgt spid="14">
                                            <p:txEl>
                                              <p:pRg st="1" end="1"/>
                                            </p:txEl>
                                          </p:spTgt>
                                        </p:tgtEl>
                                      </p:cBhvr>
                                    </p:animEffect>
                                  </p:childTnLst>
                                </p:cTn>
                              </p:par>
                              <p:par>
                                <p:cTn id="16" presetID="3" presetClass="entr" presetSubtype="5" fill="hold" nodeType="withEffect">
                                  <p:stCondLst>
                                    <p:cond delay="0"/>
                                  </p:stCondLst>
                                  <p:childTnLst>
                                    <p:set>
                                      <p:cBhvr>
                                        <p:cTn id="17" dur="1" fill="hold">
                                          <p:stCondLst>
                                            <p:cond delay="0"/>
                                          </p:stCondLst>
                                        </p:cTn>
                                        <p:tgtEl>
                                          <p:spTgt spid="14">
                                            <p:txEl>
                                              <p:pRg st="2" end="2"/>
                                            </p:txEl>
                                          </p:spTgt>
                                        </p:tgtEl>
                                        <p:attrNameLst>
                                          <p:attrName>style.visibility</p:attrName>
                                        </p:attrNameLst>
                                      </p:cBhvr>
                                      <p:to>
                                        <p:strVal val="visible"/>
                                      </p:to>
                                    </p:set>
                                    <p:animEffect transition="in" filter="blinds(vertical)">
                                      <p:cBhvr>
                                        <p:cTn id="18" dur="1000"/>
                                        <p:tgtEl>
                                          <p:spTgt spid="1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5" fill="hold"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animEffect transition="in" filter="blinds(vertical)">
                                      <p:cBhvr>
                                        <p:cTn id="23" dur="1000"/>
                                        <p:tgtEl>
                                          <p:spTgt spid="14">
                                            <p:txEl>
                                              <p:pRg st="3" end="3"/>
                                            </p:txEl>
                                          </p:spTgt>
                                        </p:tgtEl>
                                      </p:cBhvr>
                                    </p:animEffect>
                                  </p:childTnLst>
                                </p:cTn>
                              </p:par>
                              <p:par>
                                <p:cTn id="24" presetID="3" presetClass="entr" presetSubtype="5" fill="hold" nodeType="withEffect">
                                  <p:stCondLst>
                                    <p:cond delay="0"/>
                                  </p:stCondLst>
                                  <p:childTnLst>
                                    <p:set>
                                      <p:cBhvr>
                                        <p:cTn id="25" dur="1" fill="hold">
                                          <p:stCondLst>
                                            <p:cond delay="0"/>
                                          </p:stCondLst>
                                        </p:cTn>
                                        <p:tgtEl>
                                          <p:spTgt spid="14">
                                            <p:txEl>
                                              <p:pRg st="4" end="4"/>
                                            </p:txEl>
                                          </p:spTgt>
                                        </p:tgtEl>
                                        <p:attrNameLst>
                                          <p:attrName>style.visibility</p:attrName>
                                        </p:attrNameLst>
                                      </p:cBhvr>
                                      <p:to>
                                        <p:strVal val="visible"/>
                                      </p:to>
                                    </p:set>
                                    <p:animEffect transition="in" filter="blinds(vertical)">
                                      <p:cBhvr>
                                        <p:cTn id="26" dur="10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6592" cy="6858000"/>
          </a:xfrm>
          <a:prstGeom prst="rect">
            <a:avLst/>
          </a:prstGeom>
        </p:spPr>
      </p:pic>
      <p:sp>
        <p:nvSpPr>
          <p:cNvPr id="46" name="Rectangle 7"/>
          <p:cNvSpPr>
            <a:spLocks noChangeArrowheads="1"/>
          </p:cNvSpPr>
          <p:nvPr/>
        </p:nvSpPr>
        <p:spPr bwMode="auto">
          <a:xfrm>
            <a:off x="457200" y="1354913"/>
            <a:ext cx="8504238" cy="2369880"/>
          </a:xfrm>
          <a:prstGeom prst="rect">
            <a:avLst/>
          </a:prstGeom>
          <a:noFill/>
          <a:ln w="9525">
            <a:noFill/>
            <a:miter lim="800000"/>
            <a:headEnd/>
            <a:tailEnd/>
          </a:ln>
        </p:spPr>
        <p:txBody>
          <a:bodyPr>
            <a:spAutoFit/>
          </a:bodyPr>
          <a:lstStyle/>
          <a:p>
            <a:pPr marL="0" lvl="2">
              <a:buFont typeface="Wingdings" pitchFamily="2" charset="2"/>
              <a:buNone/>
            </a:pPr>
            <a:r>
              <a:rPr lang="en-US" altLang="zh-TW" sz="3200" b="1" dirty="0">
                <a:latin typeface="Times New Roman" pitchFamily="18" charset="0"/>
                <a:ea typeface="標楷體" pitchFamily="65" charset="-120"/>
                <a:cs typeface="Times New Roman" pitchFamily="18" charset="0"/>
              </a:rPr>
              <a:t>1</a:t>
            </a:r>
            <a:r>
              <a:rPr lang="en-US" altLang="zh-TW" sz="3200" b="1" dirty="0" smtClean="0">
                <a:latin typeface="Times New Roman" pitchFamily="18" charset="0"/>
                <a:ea typeface="標楷體" pitchFamily="65" charset="-120"/>
                <a:cs typeface="Times New Roman" pitchFamily="18" charset="0"/>
              </a:rPr>
              <a:t>.</a:t>
            </a:r>
            <a:r>
              <a:rPr lang="zh-TW" altLang="en-US" sz="3200" b="1" dirty="0" smtClean="0">
                <a:latin typeface="Times New Roman" pitchFamily="18" charset="0"/>
                <a:ea typeface="標楷體" pitchFamily="65" charset="-120"/>
                <a:cs typeface="Times New Roman" pitchFamily="18" charset="0"/>
              </a:rPr>
              <a:t> </a:t>
            </a:r>
            <a:r>
              <a:rPr lang="en-US" altLang="zh-TW" sz="3200" b="1" dirty="0" smtClean="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5</a:t>
            </a:r>
            <a:r>
              <a:rPr lang="zh-TW" altLang="en-US" sz="3200" b="1" dirty="0" smtClean="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個學科</a:t>
            </a:r>
            <a:r>
              <a:rPr lang="zh-TW" altLang="en-US" sz="3200" b="1" dirty="0" smtClean="0">
                <a:solidFill>
                  <a:srgbClr val="FF00FF"/>
                </a:solidFill>
                <a:effectLst>
                  <a:outerShdw blurRad="38100" dist="38100" dir="2700000" algn="tl">
                    <a:srgbClr val="000000"/>
                  </a:outerShdw>
                </a:effectLst>
                <a:latin typeface="標楷體"/>
                <a:ea typeface="標楷體"/>
                <a:cs typeface="Times New Roman" pitchFamily="18" charset="0"/>
              </a:rPr>
              <a:t>（</a:t>
            </a:r>
            <a:r>
              <a:rPr lang="zh-TW" altLang="en-US" sz="3200" b="1" dirty="0" smtClean="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國文</a:t>
            </a:r>
            <a:r>
              <a:rPr lang="zh-TW" altLang="en-US" sz="3200" b="1" dirty="0">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數學</a:t>
            </a:r>
            <a:r>
              <a:rPr lang="zh-TW" altLang="en-US" sz="3200" b="1" dirty="0">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英語</a:t>
            </a:r>
            <a:r>
              <a:rPr lang="zh-TW" altLang="en-US" sz="3200" b="1" dirty="0">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社會</a:t>
            </a:r>
            <a:r>
              <a:rPr lang="zh-TW" altLang="en-US" sz="3200" b="1" dirty="0">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3200" b="1" dirty="0" smtClean="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自然</a:t>
            </a:r>
            <a:r>
              <a:rPr lang="zh-TW" altLang="en-US" sz="3200" b="1" dirty="0" smtClean="0">
                <a:solidFill>
                  <a:srgbClr val="FF00FF"/>
                </a:solidFill>
                <a:effectLst>
                  <a:outerShdw blurRad="38100" dist="38100" dir="2700000" algn="tl">
                    <a:srgbClr val="000000"/>
                  </a:outerShdw>
                </a:effectLst>
                <a:latin typeface="標楷體"/>
                <a:ea typeface="標楷體"/>
                <a:cs typeface="Times New Roman" pitchFamily="18" charset="0"/>
              </a:rPr>
              <a:t>）</a:t>
            </a:r>
            <a:endParaRPr lang="en-US" altLang="zh-TW"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marL="0" lvl="2">
              <a:buFont typeface="Wingdings" pitchFamily="2" charset="2"/>
              <a:buNone/>
            </a:pPr>
            <a:r>
              <a:rPr lang="zh-TW" altLang="en-US" sz="2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2400" b="1" dirty="0" smtClean="0">
                <a:latin typeface="Times New Roman" pitchFamily="18" charset="0"/>
                <a:ea typeface="標楷體" pitchFamily="65" charset="-120"/>
                <a:cs typeface="Times New Roman" pitchFamily="18" charset="0"/>
              </a:rPr>
              <a:t>評量</a:t>
            </a:r>
            <a:r>
              <a:rPr lang="zh-TW" altLang="en-US" sz="2400" b="1" dirty="0">
                <a:latin typeface="Times New Roman" pitchFamily="18" charset="0"/>
                <a:ea typeface="標楷體" pitchFamily="65" charset="-120"/>
                <a:cs typeface="Times New Roman" pitchFamily="18" charset="0"/>
              </a:rPr>
              <a:t>結果</a:t>
            </a:r>
            <a:r>
              <a:rPr lang="zh-TW" altLang="en-US" sz="2400" b="1" dirty="0" smtClean="0">
                <a:latin typeface="Times New Roman" pitchFamily="18" charset="0"/>
                <a:ea typeface="標楷體" pitchFamily="65" charset="-120"/>
                <a:cs typeface="Times New Roman" pitchFamily="18" charset="0"/>
              </a:rPr>
              <a:t>分為 </a:t>
            </a:r>
            <a:r>
              <a:rPr lang="en-US" altLang="zh-TW" sz="3600" b="1" dirty="0" smtClean="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A</a:t>
            </a:r>
            <a:r>
              <a:rPr lang="zh-TW" altLang="en-US" sz="2400" b="1" dirty="0">
                <a:solidFill>
                  <a:srgbClr val="FF3300"/>
                </a:solidFill>
                <a:effectLst>
                  <a:outerShdw blurRad="38100" dist="38100" dir="2700000" algn="tl">
                    <a:srgbClr val="000000"/>
                  </a:outerShdw>
                </a:effectLst>
                <a:latin typeface="Times New Roman" pitchFamily="18" charset="0"/>
                <a:ea typeface="標楷體" pitchFamily="65" charset="-120"/>
                <a:cs typeface="Times New Roman" pitchFamily="18" charset="0"/>
              </a:rPr>
              <a:t>精熟</a:t>
            </a:r>
            <a:r>
              <a:rPr lang="zh-TW" altLang="en-US" sz="2400" dirty="0">
                <a:latin typeface="Times New Roman" pitchFamily="18" charset="0"/>
                <a:ea typeface="標楷體" pitchFamily="65" charset="-120"/>
                <a:cs typeface="Times New Roman" pitchFamily="18" charset="0"/>
              </a:rPr>
              <a:t>、    </a:t>
            </a:r>
            <a:r>
              <a:rPr lang="en-US" altLang="zh-TW" sz="36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B</a:t>
            </a:r>
            <a:r>
              <a:rPr lang="zh-TW" altLang="en-US" sz="2400" b="1" dirty="0">
                <a:solidFill>
                  <a:srgbClr val="FF3300"/>
                </a:solidFill>
                <a:effectLst>
                  <a:outerShdw blurRad="38100" dist="38100" dir="2700000" algn="tl">
                    <a:srgbClr val="000000"/>
                  </a:outerShdw>
                </a:effectLst>
                <a:latin typeface="Times New Roman" pitchFamily="18" charset="0"/>
                <a:ea typeface="標楷體" pitchFamily="65" charset="-120"/>
                <a:cs typeface="Times New Roman" pitchFamily="18" charset="0"/>
              </a:rPr>
              <a:t>基礎</a:t>
            </a:r>
            <a:r>
              <a:rPr lang="zh-TW" altLang="en-US" sz="2400" dirty="0">
                <a:latin typeface="Times New Roman" pitchFamily="18" charset="0"/>
                <a:ea typeface="標楷體" pitchFamily="65" charset="-120"/>
                <a:cs typeface="Times New Roman" pitchFamily="18" charset="0"/>
              </a:rPr>
              <a:t>及  </a:t>
            </a:r>
            <a:r>
              <a:rPr lang="en-US" altLang="zh-TW" sz="3600" b="1" dirty="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C</a:t>
            </a:r>
            <a:r>
              <a:rPr lang="zh-TW" altLang="en-US" sz="2400" b="1" dirty="0">
                <a:solidFill>
                  <a:srgbClr val="FF3300"/>
                </a:solidFill>
                <a:effectLst>
                  <a:outerShdw blurRad="38100" dist="38100" dir="2700000" algn="tl">
                    <a:srgbClr val="000000"/>
                  </a:outerShdw>
                </a:effectLst>
                <a:latin typeface="Times New Roman" pitchFamily="18" charset="0"/>
                <a:ea typeface="標楷體" pitchFamily="65" charset="-120"/>
                <a:cs typeface="Times New Roman" pitchFamily="18" charset="0"/>
              </a:rPr>
              <a:t>待加強</a:t>
            </a:r>
            <a:r>
              <a:rPr lang="zh-TW" altLang="en-US" sz="2400" dirty="0" smtClean="0">
                <a:latin typeface="Times New Roman" pitchFamily="18" charset="0"/>
                <a:ea typeface="標楷體" pitchFamily="65" charset="-120"/>
                <a:cs typeface="Times New Roman" pitchFamily="18" charset="0"/>
              </a:rPr>
              <a:t>等  </a:t>
            </a:r>
            <a:r>
              <a:rPr lang="en-US" altLang="zh-TW" sz="2400" b="1" u="sng" dirty="0" smtClean="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3</a:t>
            </a:r>
            <a:r>
              <a:rPr lang="zh-TW" altLang="en-US" sz="2400" b="1" u="sng"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個</a:t>
            </a:r>
            <a:r>
              <a:rPr lang="zh-TW" altLang="en-US" sz="2400" b="1" u="sng" dirty="0" smtClean="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級別</a:t>
            </a:r>
            <a:r>
              <a:rPr lang="zh-TW" altLang="en-US" sz="2400" b="1" dirty="0" smtClean="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  </a:t>
            </a:r>
            <a:r>
              <a:rPr lang="zh-TW" altLang="en-US" sz="2400" dirty="0" smtClean="0">
                <a:latin typeface="Times New Roman" pitchFamily="18" charset="0"/>
                <a:ea typeface="標楷體" pitchFamily="65" charset="-120"/>
                <a:cs typeface="Times New Roman" pitchFamily="18" charset="0"/>
              </a:rPr>
              <a:t>和</a:t>
            </a:r>
            <a:endParaRPr lang="en-US" altLang="zh-TW" sz="2400" dirty="0">
              <a:latin typeface="Times New Roman" pitchFamily="18" charset="0"/>
              <a:ea typeface="標楷體" pitchFamily="65" charset="-120"/>
              <a:cs typeface="Times New Roman" pitchFamily="18" charset="0"/>
            </a:endParaRPr>
          </a:p>
          <a:p>
            <a:pPr marL="0" lvl="2">
              <a:buFont typeface="Wingdings" pitchFamily="2" charset="2"/>
              <a:buNone/>
            </a:pPr>
            <a:r>
              <a:rPr lang="zh-TW" altLang="en-US" sz="2400" b="1" dirty="0">
                <a:solidFill>
                  <a:srgbClr val="FF99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2400" b="1" dirty="0" smtClean="0">
                <a:solidFill>
                  <a:srgbClr val="FF99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2400" b="1" dirty="0" smtClean="0">
                <a:solidFill>
                  <a:srgbClr val="FF9900"/>
                </a:solidFill>
                <a:effectLst>
                  <a:outerShdw blurRad="38100" dist="38100" dir="2700000" algn="tl">
                    <a:srgbClr val="000000"/>
                  </a:outerShdw>
                </a:effectLst>
                <a:latin typeface="Times New Roman" pitchFamily="18" charset="0"/>
                <a:ea typeface="標楷體" pitchFamily="65" charset="-120"/>
                <a:cs typeface="Times New Roman" pitchFamily="18" charset="0"/>
              </a:rPr>
              <a:t>A</a:t>
            </a:r>
            <a:r>
              <a:rPr lang="en-US" altLang="zh-TW" sz="2400" b="1" dirty="0">
                <a:solidFill>
                  <a:srgbClr val="FF99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zh-TW" altLang="en-US" sz="2400" b="1" dirty="0">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en-US" altLang="zh-TW" sz="2400" b="1" dirty="0">
                <a:solidFill>
                  <a:srgbClr val="FF9900"/>
                </a:solidFill>
                <a:effectLst>
                  <a:outerShdw blurRad="38100" dist="38100" dir="2700000" algn="tl">
                    <a:srgbClr val="000000"/>
                  </a:outerShdw>
                </a:effectLst>
                <a:latin typeface="Times New Roman" pitchFamily="18" charset="0"/>
                <a:ea typeface="標楷體" pitchFamily="65" charset="-120"/>
                <a:cs typeface="Times New Roman" pitchFamily="18" charset="0"/>
              </a:rPr>
              <a:t>A+</a:t>
            </a:r>
            <a:r>
              <a:rPr lang="zh-TW" altLang="en-US" sz="2400" b="1" dirty="0">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en-US" altLang="zh-TW" sz="2400" b="1" dirty="0">
                <a:solidFill>
                  <a:srgbClr val="FF9900"/>
                </a:solidFill>
                <a:effectLst>
                  <a:outerShdw blurRad="38100" dist="38100" dir="2700000" algn="tl">
                    <a:srgbClr val="000000"/>
                  </a:outerShdw>
                </a:effectLst>
                <a:latin typeface="Times New Roman" pitchFamily="18" charset="0"/>
                <a:ea typeface="標楷體" pitchFamily="65" charset="-120"/>
                <a:cs typeface="Times New Roman" pitchFamily="18" charset="0"/>
              </a:rPr>
              <a:t>B++</a:t>
            </a:r>
            <a:r>
              <a:rPr lang="zh-TW" altLang="en-US" sz="2400" b="1" dirty="0">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en-US" altLang="zh-TW" sz="2400" b="1" dirty="0">
                <a:solidFill>
                  <a:srgbClr val="FF9900"/>
                </a:solidFill>
                <a:effectLst>
                  <a:outerShdw blurRad="38100" dist="38100" dir="2700000" algn="tl">
                    <a:srgbClr val="000000"/>
                  </a:outerShdw>
                </a:effectLst>
                <a:latin typeface="Times New Roman" pitchFamily="18" charset="0"/>
                <a:ea typeface="標楷體" pitchFamily="65" charset="-120"/>
                <a:cs typeface="Times New Roman" pitchFamily="18" charset="0"/>
              </a:rPr>
              <a:t>B+</a:t>
            </a:r>
            <a:r>
              <a:rPr lang="zh-TW" altLang="en-US" sz="2400" b="1" dirty="0">
                <a:solidFill>
                  <a:srgbClr val="FF99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2400" dirty="0" smtClean="0">
                <a:latin typeface="Times New Roman" pitchFamily="18" charset="0"/>
                <a:ea typeface="標楷體" pitchFamily="65" charset="-120"/>
                <a:cs typeface="Times New Roman" pitchFamily="18" charset="0"/>
              </a:rPr>
              <a:t>等 </a:t>
            </a:r>
            <a:r>
              <a:rPr lang="en-US" altLang="zh-TW" sz="2400" b="1" u="sng" dirty="0" smtClean="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4</a:t>
            </a:r>
            <a:r>
              <a:rPr lang="zh-TW" altLang="en-US" sz="2400" b="1" u="sng"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個標示</a:t>
            </a:r>
            <a:endParaRPr lang="en-US" altLang="zh-TW" sz="2400" b="1" u="sng"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a:p>
            <a:pPr marL="0" lvl="2">
              <a:buFont typeface="Wingdings" pitchFamily="2" charset="2"/>
              <a:buNone/>
            </a:pPr>
            <a:r>
              <a:rPr lang="en-US" altLang="zh-TW" sz="2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寫作測驗</a:t>
            </a:r>
            <a:endParaRPr lang="en-US" altLang="zh-TW" sz="32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a:p>
            <a:pPr marL="0" lvl="2">
              <a:buFont typeface="Wingdings" pitchFamily="2" charset="2"/>
              <a:buNone/>
            </a:pPr>
            <a:r>
              <a:rPr lang="zh-TW" altLang="en-US" sz="2400" b="1" dirty="0">
                <a:solidFill>
                  <a:srgbClr val="FF00FF"/>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zh-TW" altLang="en-US" sz="2400" b="1" dirty="0">
                <a:latin typeface="Times New Roman" pitchFamily="18" charset="0"/>
                <a:ea typeface="標楷體" pitchFamily="65" charset="-120"/>
                <a:cs typeface="Times New Roman" pitchFamily="18" charset="0"/>
              </a:rPr>
              <a:t>評量結果</a:t>
            </a:r>
            <a:r>
              <a:rPr lang="zh-TW" altLang="en-US" sz="2400" b="1" dirty="0" smtClean="0">
                <a:latin typeface="Times New Roman" pitchFamily="18" charset="0"/>
                <a:ea typeface="標楷體" pitchFamily="65" charset="-120"/>
                <a:cs typeface="Times New Roman" pitchFamily="18" charset="0"/>
              </a:rPr>
              <a:t>分為  </a:t>
            </a:r>
            <a:r>
              <a:rPr lang="en-US" altLang="zh-TW" sz="2400" b="1" u="sng" dirty="0" smtClean="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6</a:t>
            </a:r>
            <a:r>
              <a:rPr lang="zh-TW" altLang="en-US" sz="2400" b="1" u="sng" dirty="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個</a:t>
            </a:r>
            <a:r>
              <a:rPr lang="zh-TW" altLang="en-US" sz="2400" b="1" u="sng" dirty="0" smtClean="0">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級別</a:t>
            </a:r>
            <a:r>
              <a:rPr lang="zh-TW" altLang="en-US" sz="2400" b="1" dirty="0" smtClean="0">
                <a:solidFill>
                  <a:srgbClr val="FF3300"/>
                </a:solidFill>
                <a:effectLst>
                  <a:outerShdw blurRad="38100" dist="38100" dir="2700000" algn="tl">
                    <a:srgbClr val="000000"/>
                  </a:outerShdw>
                </a:effectLst>
                <a:latin typeface="標楷體"/>
                <a:ea typeface="標楷體"/>
                <a:cs typeface="Times New Roman" pitchFamily="18" charset="0"/>
              </a:rPr>
              <a:t>（</a:t>
            </a:r>
            <a:r>
              <a:rPr lang="en-US" altLang="zh-TW" sz="2400" b="1" dirty="0">
                <a:solidFill>
                  <a:srgbClr val="FF3300"/>
                </a:solidFill>
                <a:effectLst>
                  <a:outerShdw blurRad="38100" dist="38100" dir="2700000" algn="tl">
                    <a:srgbClr val="000000"/>
                  </a:outerShdw>
                </a:effectLst>
                <a:latin typeface="Times New Roman" pitchFamily="18" charset="0"/>
                <a:ea typeface="標楷體" pitchFamily="65" charset="-120"/>
                <a:cs typeface="Times New Roman" pitchFamily="18" charset="0"/>
              </a:rPr>
              <a:t>1</a:t>
            </a:r>
            <a:r>
              <a:rPr lang="zh-TW" altLang="en-US" sz="2400" b="1" dirty="0" smtClean="0">
                <a:solidFill>
                  <a:srgbClr val="FF3300"/>
                </a:solidFill>
                <a:effectLst>
                  <a:outerShdw blurRad="38100" dist="38100" dir="2700000" algn="tl">
                    <a:srgbClr val="000000"/>
                  </a:outerShdw>
                </a:effectLst>
                <a:latin typeface="Times New Roman" pitchFamily="18" charset="0"/>
                <a:ea typeface="標楷體" pitchFamily="65" charset="-120"/>
                <a:cs typeface="Times New Roman" pitchFamily="18" charset="0"/>
              </a:rPr>
              <a:t>～</a:t>
            </a:r>
            <a:r>
              <a:rPr lang="en-US" altLang="zh-TW" sz="2400" b="1" dirty="0" smtClean="0">
                <a:solidFill>
                  <a:srgbClr val="FF3300"/>
                </a:solidFill>
                <a:effectLst>
                  <a:outerShdw blurRad="38100" dist="38100" dir="2700000" algn="tl">
                    <a:srgbClr val="000000"/>
                  </a:outerShdw>
                </a:effectLst>
                <a:latin typeface="Times New Roman" pitchFamily="18" charset="0"/>
                <a:ea typeface="標楷體" pitchFamily="65" charset="-120"/>
                <a:cs typeface="Times New Roman" pitchFamily="18" charset="0"/>
              </a:rPr>
              <a:t>6 </a:t>
            </a:r>
            <a:r>
              <a:rPr lang="zh-TW" altLang="en-US" sz="2400" b="1" dirty="0" smtClean="0">
                <a:solidFill>
                  <a:srgbClr val="FF3300"/>
                </a:solidFill>
                <a:effectLst>
                  <a:outerShdw blurRad="38100" dist="38100" dir="2700000" algn="tl">
                    <a:srgbClr val="000000"/>
                  </a:outerShdw>
                </a:effectLst>
                <a:latin typeface="Times New Roman" pitchFamily="18" charset="0"/>
                <a:ea typeface="標楷體" pitchFamily="65" charset="-120"/>
                <a:cs typeface="Times New Roman" pitchFamily="18" charset="0"/>
              </a:rPr>
              <a:t>級分</a:t>
            </a:r>
            <a:r>
              <a:rPr lang="zh-TW" altLang="en-US" sz="2400" b="1" dirty="0" smtClean="0">
                <a:solidFill>
                  <a:srgbClr val="FF3300"/>
                </a:solidFill>
                <a:effectLst>
                  <a:outerShdw blurRad="38100" dist="38100" dir="2700000" algn="tl">
                    <a:srgbClr val="000000"/>
                  </a:outerShdw>
                </a:effectLst>
                <a:latin typeface="標楷體"/>
                <a:ea typeface="標楷體"/>
                <a:cs typeface="Times New Roman" pitchFamily="18" charset="0"/>
              </a:rPr>
              <a:t>）</a:t>
            </a:r>
            <a:endParaRPr lang="en-US" altLang="zh-TW" sz="2400" dirty="0">
              <a:latin typeface="Times New Roman" pitchFamily="18" charset="0"/>
              <a:ea typeface="標楷體" pitchFamily="65" charset="-120"/>
              <a:cs typeface="Times New Roman" pitchFamily="18" charset="0"/>
            </a:endParaRPr>
          </a:p>
        </p:txBody>
      </p:sp>
      <p:sp>
        <p:nvSpPr>
          <p:cNvPr id="47"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48" name="Rectangle 7"/>
          <p:cNvSpPr>
            <a:spLocks noChangeArrowheads="1"/>
          </p:cNvSpPr>
          <p:nvPr/>
        </p:nvSpPr>
        <p:spPr bwMode="auto">
          <a:xfrm>
            <a:off x="492708" y="3729004"/>
            <a:ext cx="8194091" cy="584775"/>
          </a:xfrm>
          <a:prstGeom prst="rect">
            <a:avLst/>
          </a:prstGeom>
          <a:noFill/>
          <a:ln w="9525">
            <a:noFill/>
            <a:miter lim="800000"/>
            <a:headEnd/>
            <a:tailEnd/>
          </a:ln>
        </p:spPr>
        <p:txBody>
          <a:bodyPr wrap="square">
            <a:spAutoFit/>
          </a:bodyPr>
          <a:lstStyle/>
          <a:p>
            <a:pPr marL="0" lvl="2">
              <a:buFont typeface="Wingdings" pitchFamily="2" charset="2"/>
              <a:buNone/>
            </a:pPr>
            <a:r>
              <a:rPr lang="en-US" altLang="zh-TW" sz="3200" b="1" dirty="0">
                <a:latin typeface="Times New Roman" pitchFamily="18" charset="0"/>
                <a:ea typeface="標楷體" pitchFamily="65" charset="-120"/>
                <a:cs typeface="Times New Roman" pitchFamily="18" charset="0"/>
              </a:rPr>
              <a:t>2</a:t>
            </a:r>
            <a:r>
              <a:rPr lang="en-US" altLang="zh-TW" sz="3200" b="1" dirty="0" smtClean="0">
                <a:latin typeface="Times New Roman" pitchFamily="18" charset="0"/>
                <a:ea typeface="標楷體" pitchFamily="65" charset="-120"/>
                <a:cs typeface="Times New Roman" pitchFamily="18" charset="0"/>
              </a:rPr>
              <a:t>.</a:t>
            </a:r>
            <a:r>
              <a:rPr lang="zh-TW" altLang="en-US" sz="3200" b="1" dirty="0" smtClean="0">
                <a:latin typeface="Times New Roman" pitchFamily="18" charset="0"/>
                <a:ea typeface="標楷體" pitchFamily="65" charset="-120"/>
                <a:cs typeface="Times New Roman" pitchFamily="18" charset="0"/>
              </a:rPr>
              <a:t> </a:t>
            </a:r>
            <a:r>
              <a:rPr lang="zh-TW" altLang="en-US" sz="3200" b="1" dirty="0" smtClean="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三等級</a:t>
            </a:r>
            <a:r>
              <a:rPr lang="zh-TW" altLang="en-US" sz="2000" b="1" dirty="0" smtClean="0">
                <a:solidFill>
                  <a:srgbClr val="FF0000"/>
                </a:solidFill>
                <a:effectLst>
                  <a:outerShdw blurRad="38100" dist="38100" dir="2700000" algn="tl">
                    <a:srgbClr val="000000"/>
                  </a:outerShdw>
                </a:effectLst>
                <a:latin typeface="標楷體"/>
                <a:ea typeface="標楷體"/>
                <a:cs typeface="Times New Roman" pitchFamily="18" charset="0"/>
              </a:rPr>
              <a:t>（</a:t>
            </a:r>
            <a:r>
              <a:rPr lang="zh-TW" altLang="en-US" sz="2000" b="1" dirty="0">
                <a:solidFill>
                  <a:srgbClr val="FF0000"/>
                </a:solidFill>
                <a:effectLst>
                  <a:outerShdw blurRad="38100" dist="38100" dir="2700000" algn="tl">
                    <a:srgbClr val="000000"/>
                  </a:outerShdw>
                </a:effectLst>
                <a:latin typeface="標楷體"/>
                <a:ea typeface="標楷體"/>
                <a:cs typeface="Times New Roman" pitchFamily="18" charset="0"/>
              </a:rPr>
              <a:t>標準參照</a:t>
            </a:r>
            <a:r>
              <a:rPr lang="zh-TW" altLang="en-US" sz="2000" b="1" dirty="0" smtClean="0">
                <a:solidFill>
                  <a:srgbClr val="FF0000"/>
                </a:solidFill>
                <a:effectLst>
                  <a:outerShdw blurRad="38100" dist="38100" dir="2700000" algn="tl">
                    <a:srgbClr val="000000"/>
                  </a:outerShdw>
                </a:effectLst>
                <a:latin typeface="標楷體"/>
                <a:ea typeface="標楷體"/>
                <a:cs typeface="Times New Roman" pitchFamily="18" charset="0"/>
              </a:rPr>
              <a:t>）</a:t>
            </a:r>
            <a:r>
              <a:rPr lang="zh-TW" altLang="en-US" sz="2000" b="1" dirty="0" smtClean="0">
                <a:solidFill>
                  <a:srgbClr val="FF0000"/>
                </a:solidFill>
                <a:effectLst>
                  <a:outerShdw blurRad="38100" dist="38100" dir="2700000" algn="tl">
                    <a:srgbClr val="000000"/>
                  </a:outerShdw>
                </a:effectLst>
                <a:latin typeface="Times New Roman" pitchFamily="18" charset="0"/>
                <a:ea typeface="標楷體" pitchFamily="65" charset="-120"/>
                <a:cs typeface="Times New Roman" pitchFamily="18" charset="0"/>
              </a:rPr>
              <a:t> </a:t>
            </a:r>
            <a:r>
              <a:rPr lang="en-US" altLang="zh-TW" sz="3200" b="1" dirty="0" smtClean="0">
                <a:latin typeface="Times New Roman" pitchFamily="18" charset="0"/>
                <a:ea typeface="標楷體" pitchFamily="65" charset="-120"/>
                <a:cs typeface="Times New Roman" pitchFamily="18" charset="0"/>
              </a:rPr>
              <a:t>+</a:t>
            </a:r>
            <a:r>
              <a:rPr lang="zh-TW" altLang="en-US" sz="3200" b="1" dirty="0" smtClean="0">
                <a:latin typeface="Times New Roman" pitchFamily="18" charset="0"/>
                <a:ea typeface="標楷體" pitchFamily="65" charset="-120"/>
                <a:cs typeface="Times New Roman" pitchFamily="18" charset="0"/>
              </a:rPr>
              <a:t> </a:t>
            </a:r>
            <a:r>
              <a:rPr lang="en-US" altLang="zh-TW" sz="3200" b="1" dirty="0" smtClean="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4</a:t>
            </a:r>
            <a:r>
              <a:rPr lang="zh-TW" altLang="en-US" sz="3200" b="1" dirty="0" smtClean="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標示</a:t>
            </a:r>
            <a:r>
              <a:rPr lang="zh-TW" altLang="en-US" sz="2000" b="1" dirty="0" smtClean="0">
                <a:solidFill>
                  <a:srgbClr val="FF0000"/>
                </a:solidFill>
                <a:effectLst>
                  <a:outerShdw blurRad="38100" dist="38100" dir="2700000" algn="tl">
                    <a:srgbClr val="000000"/>
                  </a:outerShdw>
                </a:effectLst>
                <a:latin typeface="標楷體"/>
                <a:ea typeface="標楷體"/>
                <a:cs typeface="Times New Roman" pitchFamily="18" charset="0"/>
              </a:rPr>
              <a:t>（常模參照</a:t>
            </a:r>
            <a:r>
              <a:rPr lang="zh-TW" altLang="en-US" sz="2000" b="1" dirty="0">
                <a:solidFill>
                  <a:srgbClr val="FF0000"/>
                </a:solidFill>
                <a:effectLst>
                  <a:outerShdw blurRad="38100" dist="38100" dir="2700000" algn="tl">
                    <a:srgbClr val="000000"/>
                  </a:outerShdw>
                </a:effectLst>
                <a:latin typeface="標楷體"/>
                <a:ea typeface="標楷體"/>
                <a:cs typeface="Times New Roman" pitchFamily="18" charset="0"/>
              </a:rPr>
              <a:t>）</a:t>
            </a:r>
            <a:r>
              <a:rPr lang="zh-TW" altLang="en-US" sz="3200" b="1" dirty="0" smtClean="0">
                <a:latin typeface="Times New Roman" pitchFamily="18" charset="0"/>
                <a:ea typeface="標楷體" pitchFamily="65" charset="-120"/>
                <a:cs typeface="Times New Roman" pitchFamily="18" charset="0"/>
              </a:rPr>
              <a:t> </a:t>
            </a:r>
            <a:r>
              <a:rPr lang="en-US" altLang="zh-TW" sz="3200" b="1" dirty="0">
                <a:latin typeface="Times New Roman" pitchFamily="18" charset="0"/>
                <a:ea typeface="標楷體" pitchFamily="65" charset="-120"/>
                <a:cs typeface="Times New Roman" pitchFamily="18" charset="0"/>
              </a:rPr>
              <a:t>vs</a:t>
            </a:r>
            <a:r>
              <a:rPr lang="en-US" altLang="zh-TW" sz="3200" b="1" dirty="0" smtClean="0">
                <a:latin typeface="Times New Roman" pitchFamily="18" charset="0"/>
                <a:ea typeface="標楷體" pitchFamily="65" charset="-120"/>
                <a:cs typeface="Times New Roman" pitchFamily="18" charset="0"/>
              </a:rPr>
              <a:t>.</a:t>
            </a:r>
            <a:r>
              <a:rPr lang="zh-TW" altLang="en-US" sz="3200" b="1" dirty="0" smtClean="0">
                <a:latin typeface="Times New Roman" pitchFamily="18" charset="0"/>
                <a:ea typeface="標楷體" pitchFamily="65" charset="-120"/>
                <a:cs typeface="Times New Roman" pitchFamily="18" charset="0"/>
              </a:rPr>
              <a:t> </a:t>
            </a:r>
            <a:r>
              <a:rPr lang="en-US" altLang="zh-TW" sz="3200" b="1" dirty="0" smtClean="0">
                <a:solidFill>
                  <a:srgbClr val="3333FF"/>
                </a:solidFill>
                <a:effectLst>
                  <a:outerShdw blurRad="38100" dist="38100" dir="2700000" algn="tl">
                    <a:srgbClr val="000000"/>
                  </a:outerShdw>
                </a:effectLst>
                <a:latin typeface="Times New Roman" pitchFamily="18" charset="0"/>
                <a:ea typeface="標楷體" pitchFamily="65" charset="-120"/>
                <a:cs typeface="Times New Roman" pitchFamily="18" charset="0"/>
              </a:rPr>
              <a:t>PR</a:t>
            </a:r>
            <a:r>
              <a:rPr lang="zh-TW" altLang="en-US" sz="3200" b="1" dirty="0">
                <a:latin typeface="Times New Roman" pitchFamily="18" charset="0"/>
                <a:ea typeface="標楷體" pitchFamily="65" charset="-120"/>
                <a:cs typeface="Times New Roman" pitchFamily="18" charset="0"/>
              </a:rPr>
              <a:t>：</a:t>
            </a:r>
            <a:endParaRPr lang="en-US" altLang="zh-TW" sz="3200" b="1" dirty="0">
              <a:latin typeface="Times New Roman" pitchFamily="18" charset="0"/>
              <a:ea typeface="標楷體" pitchFamily="65" charset="-120"/>
              <a:cs typeface="Times New Roman" pitchFamily="18" charset="0"/>
            </a:endParaRPr>
          </a:p>
        </p:txBody>
      </p:sp>
      <p:sp>
        <p:nvSpPr>
          <p:cNvPr id="49" name="標題 1"/>
          <p:cNvSpPr>
            <a:spLocks/>
          </p:cNvSpPr>
          <p:nvPr/>
        </p:nvSpPr>
        <p:spPr bwMode="auto">
          <a:xfrm>
            <a:off x="457200" y="115888"/>
            <a:ext cx="8229600" cy="1169972"/>
          </a:xfrm>
          <a:prstGeom prst="rect">
            <a:avLst/>
          </a:prstGeom>
          <a:noFill/>
          <a:ln w="9525">
            <a:noFill/>
            <a:miter lim="800000"/>
            <a:headEnd/>
            <a:tailEnd/>
          </a:ln>
        </p:spPr>
        <p:txBody>
          <a:bodyPr anchor="ctr"/>
          <a:lstStyle/>
          <a:p>
            <a:pPr algn="ctr"/>
            <a:r>
              <a:rPr lang="zh-TW" altLang="en-US" sz="4400" b="1" dirty="0">
                <a:effectLst>
                  <a:outerShdw blurRad="38100" dist="38100" dir="2700000" algn="tl">
                    <a:srgbClr val="000000"/>
                  </a:outerShdw>
                </a:effectLst>
                <a:latin typeface="標楷體" panose="03000509000000000000" pitchFamily="65" charset="-120"/>
                <a:ea typeface="標楷體" panose="03000509000000000000" pitchFamily="65" charset="-120"/>
              </a:rPr>
              <a:t>國中教育會考</a:t>
            </a:r>
            <a:r>
              <a:rPr lang="zh-TW" altLang="en-US" sz="4400" b="1" dirty="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rPr>
              <a:t>怎麼評分</a:t>
            </a:r>
          </a:p>
        </p:txBody>
      </p:sp>
      <p:grpSp>
        <p:nvGrpSpPr>
          <p:cNvPr id="50" name="群組 43"/>
          <p:cNvGrpSpPr>
            <a:grpSpLocks/>
          </p:cNvGrpSpPr>
          <p:nvPr/>
        </p:nvGrpSpPr>
        <p:grpSpPr bwMode="auto">
          <a:xfrm>
            <a:off x="785786" y="4286256"/>
            <a:ext cx="7849107" cy="1930400"/>
            <a:chOff x="827051" y="2781300"/>
            <a:chExt cx="7849405" cy="1930400"/>
          </a:xfrm>
        </p:grpSpPr>
        <p:sp>
          <p:nvSpPr>
            <p:cNvPr id="51" name="矩形 50"/>
            <p:cNvSpPr/>
            <p:nvPr/>
          </p:nvSpPr>
          <p:spPr>
            <a:xfrm>
              <a:off x="899592" y="3068960"/>
              <a:ext cx="2232248" cy="432048"/>
            </a:xfrm>
            <a:prstGeom prst="rect">
              <a:avLst/>
            </a:prstGeom>
            <a:solidFill>
              <a:srgbClr val="33CC33"/>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sp>
          <p:nvSpPr>
            <p:cNvPr id="52" name="文字方塊 51"/>
            <p:cNvSpPr txBox="1"/>
            <p:nvPr/>
          </p:nvSpPr>
          <p:spPr>
            <a:xfrm>
              <a:off x="971518" y="3068638"/>
              <a:ext cx="2087642" cy="366712"/>
            </a:xfrm>
            <a:prstGeom prst="rect">
              <a:avLst/>
            </a:prstGeom>
            <a:noFill/>
          </p:spPr>
          <p:txBody>
            <a:bodyPr>
              <a:spAutoFit/>
            </a:bodyPr>
            <a:lstStyle/>
            <a:p>
              <a:pPr algn="ctr">
                <a:defRPr/>
              </a:pPr>
              <a:r>
                <a:rPr lang="zh-TW" altLang="en-US"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精熟</a:t>
              </a:r>
              <a:r>
                <a:rPr lang="en-US" altLang="zh-TW"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a:t>
              </a:r>
              <a:r>
                <a:rPr lang="zh-TW" altLang="en-US"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占</a:t>
              </a: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53" name="直線接點 52"/>
            <p:cNvCxnSpPr/>
            <p:nvPr/>
          </p:nvCxnSpPr>
          <p:spPr>
            <a:xfrm>
              <a:off x="900079" y="4076700"/>
              <a:ext cx="2232110" cy="0"/>
            </a:xfrm>
            <a:prstGeom prst="line">
              <a:avLst/>
            </a:prstGeom>
            <a:ln w="254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a:xfrm rot="5400000">
              <a:off x="719898" y="3896519"/>
              <a:ext cx="360362" cy="0"/>
            </a:xfrm>
            <a:prstGeom prst="line">
              <a:avLst/>
            </a:prstGeom>
            <a:ln w="254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55" name="直線接點 54"/>
            <p:cNvCxnSpPr/>
            <p:nvPr/>
          </p:nvCxnSpPr>
          <p:spPr>
            <a:xfrm rot="5400000">
              <a:off x="2952008" y="3896519"/>
              <a:ext cx="360362" cy="0"/>
            </a:xfrm>
            <a:prstGeom prst="line">
              <a:avLst/>
            </a:prstGeom>
            <a:ln w="254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56" name="直線接點 55"/>
            <p:cNvCxnSpPr/>
            <p:nvPr/>
          </p:nvCxnSpPr>
          <p:spPr>
            <a:xfrm>
              <a:off x="2051059" y="3716338"/>
              <a:ext cx="0" cy="360362"/>
            </a:xfrm>
            <a:prstGeom prst="line">
              <a:avLst/>
            </a:prstGeom>
            <a:ln w="254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57" name="直線接點 56"/>
            <p:cNvCxnSpPr/>
            <p:nvPr/>
          </p:nvCxnSpPr>
          <p:spPr>
            <a:xfrm rot="5400000">
              <a:off x="1296182" y="3896519"/>
              <a:ext cx="360362" cy="0"/>
            </a:xfrm>
            <a:prstGeom prst="line">
              <a:avLst/>
            </a:prstGeom>
            <a:ln w="25400">
              <a:solidFill>
                <a:srgbClr val="3333FF"/>
              </a:solidFill>
            </a:ln>
          </p:spPr>
          <p:style>
            <a:lnRef idx="1">
              <a:schemeClr val="accent1"/>
            </a:lnRef>
            <a:fillRef idx="0">
              <a:schemeClr val="accent1"/>
            </a:fillRef>
            <a:effectRef idx="0">
              <a:schemeClr val="accent1"/>
            </a:effectRef>
            <a:fontRef idx="minor">
              <a:schemeClr val="tx1"/>
            </a:fontRef>
          </p:style>
        </p:cxnSp>
        <p:sp>
          <p:nvSpPr>
            <p:cNvPr id="58" name="文字方塊 57"/>
            <p:cNvSpPr txBox="1"/>
            <p:nvPr/>
          </p:nvSpPr>
          <p:spPr>
            <a:xfrm>
              <a:off x="900079" y="3789363"/>
              <a:ext cx="576284" cy="304800"/>
            </a:xfrm>
            <a:prstGeom prst="rect">
              <a:avLst/>
            </a:prstGeom>
            <a:noFill/>
          </p:spPr>
          <p:txBody>
            <a:bodyPr>
              <a:spAutoFit/>
            </a:bodyPr>
            <a:lstStyle/>
            <a:p>
              <a:pPr algn="ctr">
                <a:defRPr/>
              </a:pP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9" name="文字方塊 58"/>
            <p:cNvSpPr txBox="1"/>
            <p:nvPr/>
          </p:nvSpPr>
          <p:spPr>
            <a:xfrm>
              <a:off x="1476363" y="3789363"/>
              <a:ext cx="574697" cy="304800"/>
            </a:xfrm>
            <a:prstGeom prst="rect">
              <a:avLst/>
            </a:prstGeom>
            <a:noFill/>
          </p:spPr>
          <p:txBody>
            <a:bodyPr>
              <a:spAutoFit/>
            </a:bodyPr>
            <a:lstStyle/>
            <a:p>
              <a:pPr algn="ctr">
                <a:defRPr/>
              </a:pP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0" name="矩形 59"/>
            <p:cNvSpPr/>
            <p:nvPr/>
          </p:nvSpPr>
          <p:spPr>
            <a:xfrm>
              <a:off x="6444208" y="3068960"/>
              <a:ext cx="2232248" cy="432048"/>
            </a:xfrm>
            <a:prstGeom prst="rect">
              <a:avLst/>
            </a:prstGeom>
            <a:solidFill>
              <a:srgbClr val="FF0000"/>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sp>
          <p:nvSpPr>
            <p:cNvPr id="61" name="文字方塊 60"/>
            <p:cNvSpPr txBox="1"/>
            <p:nvPr/>
          </p:nvSpPr>
          <p:spPr>
            <a:xfrm>
              <a:off x="6443839" y="3068638"/>
              <a:ext cx="2160669" cy="366712"/>
            </a:xfrm>
            <a:prstGeom prst="rect">
              <a:avLst/>
            </a:prstGeom>
            <a:noFill/>
          </p:spPr>
          <p:txBody>
            <a:bodyPr>
              <a:spAutoFit/>
            </a:bodyPr>
            <a:lstStyle/>
            <a:p>
              <a:pPr algn="ctr">
                <a:defRPr/>
              </a:pPr>
              <a:r>
                <a:rPr lang="zh-TW" altLang="en-US"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待加強</a:t>
              </a:r>
              <a:r>
                <a:rPr lang="en-US" altLang="zh-TW"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C</a:t>
              </a:r>
              <a:r>
                <a:rPr lang="zh-TW" altLang="en-US"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占</a:t>
              </a: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35%)</a:t>
              </a:r>
              <a:endPar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2" name="矩形 61"/>
            <p:cNvSpPr/>
            <p:nvPr/>
          </p:nvSpPr>
          <p:spPr>
            <a:xfrm>
              <a:off x="3275856" y="3068960"/>
              <a:ext cx="3024336" cy="432048"/>
            </a:xfrm>
            <a:prstGeom prst="rect">
              <a:avLst/>
            </a:prstGeom>
            <a:solidFill>
              <a:srgbClr val="FFFF00"/>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標楷體" panose="03000509000000000000" pitchFamily="65" charset="-120"/>
                <a:ea typeface="標楷體" panose="03000509000000000000" pitchFamily="65" charset="-120"/>
              </a:endParaRPr>
            </a:p>
          </p:txBody>
        </p:sp>
        <p:sp>
          <p:nvSpPr>
            <p:cNvPr id="63" name="文字方塊 62"/>
            <p:cNvSpPr txBox="1"/>
            <p:nvPr/>
          </p:nvSpPr>
          <p:spPr>
            <a:xfrm>
              <a:off x="3348097" y="3068638"/>
              <a:ext cx="2808394" cy="366712"/>
            </a:xfrm>
            <a:prstGeom prst="rect">
              <a:avLst/>
            </a:prstGeom>
            <a:noFill/>
          </p:spPr>
          <p:txBody>
            <a:bodyPr>
              <a:spAutoFit/>
            </a:bodyPr>
            <a:lstStyle/>
            <a:p>
              <a:pPr algn="ctr">
                <a:defRPr/>
              </a:pPr>
              <a:r>
                <a:rPr lang="zh-TW" altLang="en-US"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基礎</a:t>
              </a:r>
              <a:r>
                <a:rPr lang="en-US" altLang="zh-TW"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B </a:t>
              </a:r>
              <a:r>
                <a:rPr lang="zh-TW" altLang="en-US"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占</a:t>
              </a: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45</a:t>
              </a:r>
              <a:r>
                <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60%)</a:t>
              </a:r>
              <a:endPar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64" name="直線接點 63"/>
            <p:cNvCxnSpPr/>
            <p:nvPr/>
          </p:nvCxnSpPr>
          <p:spPr>
            <a:xfrm>
              <a:off x="3276656" y="4076700"/>
              <a:ext cx="302430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線接點 64"/>
            <p:cNvCxnSpPr/>
            <p:nvPr/>
          </p:nvCxnSpPr>
          <p:spPr>
            <a:xfrm rot="5400000">
              <a:off x="3096475" y="3896519"/>
              <a:ext cx="36036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線接點 65"/>
            <p:cNvCxnSpPr/>
            <p:nvPr/>
          </p:nvCxnSpPr>
          <p:spPr>
            <a:xfrm rot="5400000">
              <a:off x="6120778" y="3896519"/>
              <a:ext cx="36036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直線接點 66"/>
            <p:cNvCxnSpPr/>
            <p:nvPr/>
          </p:nvCxnSpPr>
          <p:spPr>
            <a:xfrm rot="5400000">
              <a:off x="4607832" y="3896519"/>
              <a:ext cx="36036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直線接點 67"/>
            <p:cNvCxnSpPr/>
            <p:nvPr/>
          </p:nvCxnSpPr>
          <p:spPr>
            <a:xfrm rot="5400000">
              <a:off x="3815640" y="3896519"/>
              <a:ext cx="36036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9" name="文字方塊 68"/>
            <p:cNvSpPr txBox="1"/>
            <p:nvPr/>
          </p:nvSpPr>
          <p:spPr>
            <a:xfrm>
              <a:off x="3348097" y="3789363"/>
              <a:ext cx="576284" cy="304800"/>
            </a:xfrm>
            <a:prstGeom prst="rect">
              <a:avLst/>
            </a:prstGeom>
            <a:noFill/>
          </p:spPr>
          <p:txBody>
            <a:bodyPr>
              <a:spAutoFit/>
            </a:bodyPr>
            <a:lstStyle/>
            <a:p>
              <a:pPr algn="ctr">
                <a:defRPr/>
              </a:pP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0" name="文字方塊 69"/>
            <p:cNvSpPr txBox="1"/>
            <p:nvPr/>
          </p:nvSpPr>
          <p:spPr>
            <a:xfrm>
              <a:off x="4067261" y="3789363"/>
              <a:ext cx="576285" cy="304800"/>
            </a:xfrm>
            <a:prstGeom prst="rect">
              <a:avLst/>
            </a:prstGeom>
            <a:noFill/>
          </p:spPr>
          <p:txBody>
            <a:bodyPr>
              <a:spAutoFit/>
            </a:bodyPr>
            <a:lstStyle/>
            <a:p>
              <a:pPr algn="ctr">
                <a:defRPr/>
              </a:pPr>
              <a:r>
                <a:rPr lang="en-US" altLang="zh-TW"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altLang="en-US" sz="14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1" name="文字方塊 70"/>
            <p:cNvSpPr txBox="1"/>
            <p:nvPr/>
          </p:nvSpPr>
          <p:spPr>
            <a:xfrm>
              <a:off x="2916280" y="2781300"/>
              <a:ext cx="865220" cy="276225"/>
            </a:xfrm>
            <a:prstGeom prst="rect">
              <a:avLst/>
            </a:prstGeom>
            <a:noFill/>
          </p:spPr>
          <p:txBody>
            <a:bodyPr>
              <a:spAutoFit/>
            </a:bodyPr>
            <a:lstStyle/>
            <a:p>
              <a:pPr>
                <a:defRPr/>
              </a:pPr>
              <a:r>
                <a:rPr lang="en-US" altLang="zh-TW"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PR85</a:t>
              </a:r>
              <a:endParaRPr lang="zh-TW" altLang="en-US"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2" name="文字方塊 71"/>
            <p:cNvSpPr txBox="1"/>
            <p:nvPr/>
          </p:nvSpPr>
          <p:spPr>
            <a:xfrm>
              <a:off x="1362658" y="4437063"/>
              <a:ext cx="1008101" cy="274637"/>
            </a:xfrm>
            <a:prstGeom prst="rect">
              <a:avLst/>
            </a:prstGeom>
            <a:noFill/>
          </p:spPr>
          <p:txBody>
            <a:bodyPr>
              <a:spAutoFit/>
            </a:bodyPr>
            <a:lstStyle/>
            <a:p>
              <a:pPr>
                <a:defRPr/>
              </a:pPr>
              <a:r>
                <a:rPr lang="en-US" altLang="zh-TW"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PR90</a:t>
              </a:r>
              <a:r>
                <a:rPr lang="zh-TW" altLang="en-US"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94</a:t>
              </a:r>
              <a:endParaRPr lang="zh-TW" altLang="en-US"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3" name="文字方塊 72"/>
            <p:cNvSpPr txBox="1"/>
            <p:nvPr/>
          </p:nvSpPr>
          <p:spPr>
            <a:xfrm>
              <a:off x="3203628" y="4149725"/>
              <a:ext cx="863633" cy="276999"/>
            </a:xfrm>
            <a:prstGeom prst="rect">
              <a:avLst/>
            </a:prstGeom>
            <a:noFill/>
          </p:spPr>
          <p:txBody>
            <a:bodyPr>
              <a:spAutoFit/>
            </a:bodyPr>
            <a:lstStyle/>
            <a:p>
              <a:pPr>
                <a:defRPr/>
              </a:pPr>
              <a:r>
                <a:rPr lang="en-US" altLang="zh-TW"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PR67</a:t>
              </a:r>
              <a:r>
                <a:rPr lang="zh-TW" altLang="en-US"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79</a:t>
              </a:r>
              <a:endParaRPr lang="zh-TW" altLang="en-US"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4" name="文字方塊 73"/>
            <p:cNvSpPr txBox="1"/>
            <p:nvPr/>
          </p:nvSpPr>
          <p:spPr>
            <a:xfrm>
              <a:off x="3924381" y="4437063"/>
              <a:ext cx="1008101" cy="274637"/>
            </a:xfrm>
            <a:prstGeom prst="rect">
              <a:avLst/>
            </a:prstGeom>
            <a:noFill/>
          </p:spPr>
          <p:txBody>
            <a:bodyPr>
              <a:spAutoFit/>
            </a:bodyPr>
            <a:lstStyle/>
            <a:p>
              <a:pPr>
                <a:defRPr/>
              </a:pPr>
              <a:r>
                <a:rPr lang="en-US" altLang="zh-TW"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PR54</a:t>
              </a:r>
              <a:r>
                <a:rPr lang="zh-TW" altLang="en-US"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66</a:t>
              </a:r>
              <a:endParaRPr lang="zh-TW" altLang="en-US"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5" name="文字方塊 74"/>
            <p:cNvSpPr txBox="1"/>
            <p:nvPr/>
          </p:nvSpPr>
          <p:spPr>
            <a:xfrm>
              <a:off x="6085051" y="2781300"/>
              <a:ext cx="865220" cy="276225"/>
            </a:xfrm>
            <a:prstGeom prst="rect">
              <a:avLst/>
            </a:prstGeom>
            <a:noFill/>
          </p:spPr>
          <p:txBody>
            <a:bodyPr>
              <a:spAutoFit/>
            </a:bodyPr>
            <a:lstStyle/>
            <a:p>
              <a:pPr>
                <a:defRPr/>
              </a:pPr>
              <a:r>
                <a:rPr lang="en-US" altLang="zh-TW"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PR28</a:t>
              </a:r>
              <a:endParaRPr lang="zh-TW" altLang="en-US"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6" name="文字方塊 75"/>
            <p:cNvSpPr txBox="1"/>
            <p:nvPr/>
          </p:nvSpPr>
          <p:spPr>
            <a:xfrm>
              <a:off x="827051" y="4149725"/>
              <a:ext cx="1008100" cy="274638"/>
            </a:xfrm>
            <a:prstGeom prst="rect">
              <a:avLst/>
            </a:prstGeom>
            <a:noFill/>
          </p:spPr>
          <p:txBody>
            <a:bodyPr>
              <a:spAutoFit/>
            </a:bodyPr>
            <a:lstStyle/>
            <a:p>
              <a:pPr>
                <a:defRPr/>
              </a:pPr>
              <a:r>
                <a:rPr lang="en-US" altLang="zh-TW"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PR95</a:t>
              </a:r>
              <a:r>
                <a:rPr lang="zh-TW" altLang="en-US"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99</a:t>
              </a:r>
              <a:endParaRPr lang="zh-TW" altLang="en-US" sz="1200" b="1"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linds(vertical)">
                                      <p:cBhvr>
                                        <p:cTn id="7" dur="10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標題 1"/>
          <p:cNvSpPr>
            <a:spLocks noGrp="1"/>
          </p:cNvSpPr>
          <p:nvPr>
            <p:ph type="title"/>
          </p:nvPr>
        </p:nvSpPr>
        <p:spPr>
          <a:xfrm>
            <a:off x="928662" y="17463"/>
            <a:ext cx="7286676" cy="1068387"/>
          </a:xfrm>
        </p:spPr>
        <p:txBody>
          <a:bodyPr/>
          <a:lstStyle/>
          <a:p>
            <a:r>
              <a:rPr lang="zh-TW" altLang="en-US" sz="4800" dirty="0" smtClean="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rPr>
              <a:t>招 生 學 校 </a:t>
            </a:r>
            <a:r>
              <a:rPr lang="zh-TW" altLang="en-US" sz="24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a:t>
            </a:r>
            <a:r>
              <a:rPr lang="en-US" altLang="zh-TW" sz="24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13 </a:t>
            </a:r>
            <a:r>
              <a:rPr lang="zh-TW" altLang="en-US" sz="24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校）</a:t>
            </a:r>
            <a:endParaRPr lang="zh-TW" altLang="en-US" sz="24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itchFamily="18" charset="0"/>
            </a:endParaRPr>
          </a:p>
        </p:txBody>
      </p:sp>
      <p:graphicFrame>
        <p:nvGraphicFramePr>
          <p:cNvPr id="10" name="資料庫圖表 9"/>
          <p:cNvGraphicFramePr/>
          <p:nvPr>
            <p:extLst>
              <p:ext uri="{D42A27DB-BD31-4B8C-83A1-F6EECF244321}">
                <p14:modId xmlns:p14="http://schemas.microsoft.com/office/powerpoint/2010/main" val="2437000444"/>
              </p:ext>
            </p:extLst>
          </p:nvPr>
        </p:nvGraphicFramePr>
        <p:xfrm>
          <a:off x="142844" y="1142984"/>
          <a:ext cx="6643734" cy="5429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群組 4">
            <a:extLst>
              <a:ext uri="{FF2B5EF4-FFF2-40B4-BE49-F238E27FC236}">
                <a16:creationId xmlns:a16="http://schemas.microsoft.com/office/drawing/2014/main" xmlns="" id="{7418DA51-AA01-4B5A-9914-3127A4A38391}"/>
              </a:ext>
            </a:extLst>
          </p:cNvPr>
          <p:cNvGrpSpPr/>
          <p:nvPr/>
        </p:nvGrpSpPr>
        <p:grpSpPr>
          <a:xfrm>
            <a:off x="7072330" y="1142984"/>
            <a:ext cx="1806913" cy="3832910"/>
            <a:chOff x="7072330" y="1142984"/>
            <a:chExt cx="1806913" cy="3832910"/>
          </a:xfrm>
        </p:grpSpPr>
        <p:grpSp>
          <p:nvGrpSpPr>
            <p:cNvPr id="2" name="群組 21"/>
            <p:cNvGrpSpPr/>
            <p:nvPr/>
          </p:nvGrpSpPr>
          <p:grpSpPr>
            <a:xfrm>
              <a:off x="7072330" y="1142984"/>
              <a:ext cx="1806913" cy="3832910"/>
              <a:chOff x="7072330" y="1142984"/>
              <a:chExt cx="1806913" cy="3832910"/>
            </a:xfrm>
          </p:grpSpPr>
          <p:grpSp>
            <p:nvGrpSpPr>
              <p:cNvPr id="3" name="群組 4"/>
              <p:cNvGrpSpPr/>
              <p:nvPr/>
            </p:nvGrpSpPr>
            <p:grpSpPr>
              <a:xfrm>
                <a:off x="7072330" y="1142984"/>
                <a:ext cx="1806913" cy="903456"/>
                <a:chOff x="4708113" y="36291"/>
                <a:chExt cx="1806913" cy="903456"/>
              </a:xfrm>
            </p:grpSpPr>
            <p:sp>
              <p:nvSpPr>
                <p:cNvPr id="6" name="圓角矩形 5"/>
                <p:cNvSpPr/>
                <p:nvPr/>
              </p:nvSpPr>
              <p:spPr>
                <a:xfrm>
                  <a:off x="4708113" y="36291"/>
                  <a:ext cx="1806913" cy="903456"/>
                </a:xfrm>
                <a:prstGeom prst="roundRect">
                  <a:avLst>
                    <a:gd name="adj" fmla="val 10000"/>
                  </a:avLst>
                </a:prstGeom>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sp>
            <p:sp>
              <p:nvSpPr>
                <p:cNvPr id="7" name="圓角矩形 4"/>
                <p:cNvSpPr/>
                <p:nvPr/>
              </p:nvSpPr>
              <p:spPr>
                <a:xfrm>
                  <a:off x="4734574" y="62752"/>
                  <a:ext cx="1753991" cy="8505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9535" tIns="59690" rIns="89535" bIns="59690" numCol="1" spcCol="1270" anchor="ctr" anchorCtr="0">
                  <a:noAutofit/>
                </a:bodyPr>
                <a:lstStyle/>
                <a:p>
                  <a:pPr lvl="0" algn="ctr" defTabSz="2089150">
                    <a:lnSpc>
                      <a:spcPct val="90000"/>
                    </a:lnSpc>
                    <a:spcBef>
                      <a:spcPct val="0"/>
                    </a:spcBef>
                    <a:spcAft>
                      <a:spcPct val="35000"/>
                    </a:spcAft>
                  </a:pPr>
                  <a:r>
                    <a:rPr lang="zh-TW" altLang="en-US" sz="40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新北市</a:t>
                  </a:r>
                </a:p>
              </p:txBody>
            </p:sp>
          </p:grpSp>
          <p:grpSp>
            <p:nvGrpSpPr>
              <p:cNvPr id="4" name="群組 8"/>
              <p:cNvGrpSpPr/>
              <p:nvPr/>
            </p:nvGrpSpPr>
            <p:grpSpPr>
              <a:xfrm>
                <a:off x="7429520" y="2214554"/>
                <a:ext cx="1445531" cy="903456"/>
                <a:chOff x="5016159" y="1114477"/>
                <a:chExt cx="1445531" cy="903456"/>
              </a:xfrm>
            </p:grpSpPr>
            <p:sp>
              <p:nvSpPr>
                <p:cNvPr id="11" name="圓角矩形 10"/>
                <p:cNvSpPr/>
                <p:nvPr/>
              </p:nvSpPr>
              <p:spPr>
                <a:xfrm>
                  <a:off x="5016159" y="1114477"/>
                  <a:ext cx="1445531" cy="903456"/>
                </a:xfrm>
                <a:prstGeom prst="roundRect">
                  <a:avLst>
                    <a:gd name="adj" fmla="val 10000"/>
                  </a:avLst>
                </a:prstGeom>
              </p:spPr>
              <p:style>
                <a:lnRef idx="2">
                  <a:schemeClr val="accent4">
                    <a:hueOff val="-3247105"/>
                    <a:satOff val="19563"/>
                    <a:lumOff val="156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圓角矩形 4"/>
                <p:cNvSpPr/>
                <p:nvPr/>
              </p:nvSpPr>
              <p:spPr>
                <a:xfrm>
                  <a:off x="5042620" y="1140938"/>
                  <a:ext cx="1392609" cy="85053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9535" tIns="59690" rIns="89535" bIns="59690" numCol="1" spcCol="1270" anchor="ctr" anchorCtr="0">
                  <a:noAutofit/>
                </a:bodyPr>
                <a:lstStyle/>
                <a:p>
                  <a:pPr algn="ctr" defTabSz="1644650">
                    <a:lnSpc>
                      <a:spcPct val="90000"/>
                    </a:lnSpc>
                    <a:spcAft>
                      <a:spcPct val="35000"/>
                    </a:spcAft>
                  </a:pPr>
                  <a:r>
                    <a:rPr lang="zh-TW" altLang="en-US" sz="3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雙溪</a:t>
                  </a:r>
                </a:p>
              </p:txBody>
            </p:sp>
          </p:grpSp>
          <p:sp>
            <p:nvSpPr>
              <p:cNvPr id="13" name="直線接點 3"/>
              <p:cNvSpPr/>
              <p:nvPr/>
            </p:nvSpPr>
            <p:spPr>
              <a:xfrm>
                <a:off x="7286644" y="2071678"/>
                <a:ext cx="127354" cy="626457"/>
              </a:xfrm>
              <a:custGeom>
                <a:avLst/>
                <a:gdLst/>
                <a:ahLst/>
                <a:cxnLst/>
                <a:rect l="0" t="0" r="0" b="0"/>
                <a:pathLst>
                  <a:path>
                    <a:moveTo>
                      <a:pt x="0" y="0"/>
                    </a:moveTo>
                    <a:lnTo>
                      <a:pt x="0" y="626457"/>
                    </a:lnTo>
                    <a:lnTo>
                      <a:pt x="127354" y="626457"/>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7" name="直線接點 3"/>
              <p:cNvSpPr/>
              <p:nvPr/>
            </p:nvSpPr>
            <p:spPr>
              <a:xfrm>
                <a:off x="7286644" y="2071678"/>
                <a:ext cx="149630" cy="1774895"/>
              </a:xfrm>
              <a:custGeom>
                <a:avLst/>
                <a:gdLst/>
                <a:ahLst/>
                <a:cxnLst/>
                <a:rect l="0" t="0" r="0" b="0"/>
                <a:pathLst>
                  <a:path>
                    <a:moveTo>
                      <a:pt x="0" y="0"/>
                    </a:moveTo>
                    <a:lnTo>
                      <a:pt x="0" y="1774895"/>
                    </a:lnTo>
                    <a:lnTo>
                      <a:pt x="149630" y="1774895"/>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1" name="直線接點 3"/>
              <p:cNvSpPr/>
              <p:nvPr/>
            </p:nvSpPr>
            <p:spPr>
              <a:xfrm>
                <a:off x="7286644" y="2071678"/>
                <a:ext cx="149630" cy="2904216"/>
              </a:xfrm>
              <a:custGeom>
                <a:avLst/>
                <a:gdLst/>
                <a:ahLst/>
                <a:cxnLst/>
                <a:rect l="0" t="0" r="0" b="0"/>
                <a:pathLst>
                  <a:path>
                    <a:moveTo>
                      <a:pt x="0" y="0"/>
                    </a:moveTo>
                    <a:lnTo>
                      <a:pt x="0" y="2904216"/>
                    </a:lnTo>
                    <a:lnTo>
                      <a:pt x="149630" y="2904216"/>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grpSp>
        <p:grpSp>
          <p:nvGrpSpPr>
            <p:cNvPr id="14" name="群組 13">
              <a:extLst>
                <a:ext uri="{FF2B5EF4-FFF2-40B4-BE49-F238E27FC236}">
                  <a16:creationId xmlns:a16="http://schemas.microsoft.com/office/drawing/2014/main" xmlns="" id="{DDB7FE72-62D9-4170-B0CC-F25A55A89FA3}"/>
                </a:ext>
              </a:extLst>
            </p:cNvPr>
            <p:cNvGrpSpPr/>
            <p:nvPr/>
          </p:nvGrpSpPr>
          <p:grpSpPr>
            <a:xfrm>
              <a:off x="7429977" y="3420331"/>
              <a:ext cx="1445531" cy="903456"/>
              <a:chOff x="5038435" y="2262915"/>
              <a:chExt cx="1445531" cy="903456"/>
            </a:xfrm>
          </p:grpSpPr>
          <p:sp>
            <p:nvSpPr>
              <p:cNvPr id="15" name="矩形: 圓角 14">
                <a:extLst>
                  <a:ext uri="{FF2B5EF4-FFF2-40B4-BE49-F238E27FC236}">
                    <a16:creationId xmlns:a16="http://schemas.microsoft.com/office/drawing/2014/main" xmlns="" id="{86457B03-8111-4878-A859-423E3F33AFED}"/>
                  </a:ext>
                </a:extLst>
              </p:cNvPr>
              <p:cNvSpPr/>
              <p:nvPr/>
            </p:nvSpPr>
            <p:spPr>
              <a:xfrm>
                <a:off x="5038435" y="2262915"/>
                <a:ext cx="1445531" cy="903456"/>
              </a:xfrm>
              <a:prstGeom prst="roundRect">
                <a:avLst>
                  <a:gd name="adj" fmla="val 10000"/>
                </a:avLst>
              </a:prstGeom>
            </p:spPr>
            <p:style>
              <a:lnRef idx="2">
                <a:schemeClr val="accent4">
                  <a:hueOff val="9116979"/>
                  <a:satOff val="32420"/>
                  <a:lumOff val="7331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矩形: 圓角 4">
                <a:extLst>
                  <a:ext uri="{FF2B5EF4-FFF2-40B4-BE49-F238E27FC236}">
                    <a16:creationId xmlns:a16="http://schemas.microsoft.com/office/drawing/2014/main" xmlns="" id="{FE2CD89A-9153-47B6-8D56-6129A70D1F28}"/>
                  </a:ext>
                </a:extLst>
              </p:cNvPr>
              <p:cNvSpPr txBox="1"/>
              <p:nvPr/>
            </p:nvSpPr>
            <p:spPr>
              <a:xfrm>
                <a:off x="5064896" y="2289376"/>
                <a:ext cx="1392609" cy="85053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zh-TW" altLang="en-US" sz="32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中華</a:t>
                </a:r>
              </a:p>
            </p:txBody>
          </p:sp>
        </p:grpSp>
      </p:grpSp>
      <p:sp>
        <p:nvSpPr>
          <p:cNvPr id="19" name="矩形 18"/>
          <p:cNvSpPr/>
          <p:nvPr/>
        </p:nvSpPr>
        <p:spPr>
          <a:xfrm>
            <a:off x="4572000" y="4139121"/>
            <a:ext cx="3024336" cy="369332"/>
          </a:xfrm>
          <a:prstGeom prst="rect">
            <a:avLst/>
          </a:prstGeom>
          <a:solidFill>
            <a:srgbClr val="FFFF00"/>
          </a:solidFill>
        </p:spPr>
        <p:txBody>
          <a:bodyPr wrap="square">
            <a:spAutoFit/>
          </a:bodyPr>
          <a:lstStyle/>
          <a:p>
            <a:pPr algn="ctr"/>
            <a:r>
              <a:rPr lang="zh-TW" altLang="en-US" b="1" dirty="0">
                <a:latin typeface="標楷體" panose="03000509000000000000" pitchFamily="65" charset="-120"/>
                <a:ea typeface="標楷體" panose="03000509000000000000" pitchFamily="65" charset="-120"/>
              </a:rPr>
              <a:t>自</a:t>
            </a:r>
            <a:r>
              <a:rPr lang="en-US" altLang="zh-TW" b="1" dirty="0">
                <a:latin typeface="標楷體" panose="03000509000000000000" pitchFamily="65" charset="-120"/>
                <a:ea typeface="標楷體" panose="03000509000000000000" pitchFamily="65" charset="-120"/>
              </a:rPr>
              <a:t>111</a:t>
            </a:r>
            <a:r>
              <a:rPr lang="zh-TW" altLang="en-US" b="1" dirty="0">
                <a:latin typeface="標楷體" panose="03000509000000000000" pitchFamily="65" charset="-120"/>
                <a:ea typeface="標楷體" panose="03000509000000000000" pitchFamily="65" charset="-120"/>
              </a:rPr>
              <a:t>學年度</a:t>
            </a:r>
            <a:r>
              <a:rPr lang="zh-TW" altLang="en-US" b="1" dirty="0" smtClean="0">
                <a:latin typeface="標楷體" panose="03000509000000000000" pitchFamily="65" charset="-120"/>
                <a:ea typeface="標楷體" panose="03000509000000000000" pitchFamily="65" charset="-120"/>
              </a:rPr>
              <a:t>起全面</a:t>
            </a:r>
            <a:r>
              <a:rPr lang="zh-TW" altLang="en-US" b="1" dirty="0">
                <a:solidFill>
                  <a:srgbClr val="FF0000"/>
                </a:solidFill>
                <a:latin typeface="標楷體" panose="03000509000000000000" pitchFamily="65" charset="-120"/>
                <a:ea typeface="標楷體" panose="03000509000000000000" pitchFamily="65" charset="-120"/>
              </a:rPr>
              <a:t>停招</a:t>
            </a:r>
            <a:r>
              <a:rPr lang="en-US" altLang="zh-TW" b="1" dirty="0">
                <a:solidFill>
                  <a:srgbClr val="FF0000"/>
                </a:solidFill>
                <a:latin typeface="標楷體" panose="03000509000000000000" pitchFamily="65" charset="-120"/>
                <a:ea typeface="標楷體" panose="03000509000000000000" pitchFamily="65" charset="-120"/>
              </a:rPr>
              <a:t>3</a:t>
            </a:r>
            <a:r>
              <a:rPr lang="zh-TW" altLang="en-US" b="1" dirty="0">
                <a:solidFill>
                  <a:srgbClr val="FF0000"/>
                </a:solidFill>
                <a:latin typeface="標楷體" panose="03000509000000000000" pitchFamily="65" charset="-120"/>
                <a:ea typeface="標楷體" panose="03000509000000000000" pitchFamily="65" charset="-120"/>
              </a:rPr>
              <a:t>年</a:t>
            </a:r>
          </a:p>
        </p:txBody>
      </p:sp>
    </p:spTree>
    <p:extLst>
      <p:ext uri="{BB962C8B-B14F-4D97-AF65-F5344CB8AC3E}">
        <p14:creationId xmlns:p14="http://schemas.microsoft.com/office/powerpoint/2010/main" val="32783789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標題 1"/>
          <p:cNvSpPr>
            <a:spLocks noGrp="1"/>
          </p:cNvSpPr>
          <p:nvPr>
            <p:ph type="title"/>
          </p:nvPr>
        </p:nvSpPr>
        <p:spPr>
          <a:xfrm>
            <a:off x="-2" y="272381"/>
            <a:ext cx="9144000" cy="1068387"/>
          </a:xfrm>
        </p:spPr>
        <p:txBody>
          <a:bodyPr/>
          <a:lstStyle/>
          <a:p>
            <a:r>
              <a:rPr lang="zh-TW" altLang="en-US" sz="48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  名  資  格</a:t>
            </a:r>
            <a:endParaRPr lang="zh-TW" altLang="en-US" sz="4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65540" name="矩形 5"/>
          <p:cNvSpPr>
            <a:spLocks noChangeArrowheads="1"/>
          </p:cNvSpPr>
          <p:nvPr/>
        </p:nvSpPr>
        <p:spPr bwMode="auto">
          <a:xfrm>
            <a:off x="1129021" y="1340768"/>
            <a:ext cx="6885955" cy="4801314"/>
          </a:xfrm>
          <a:prstGeom prst="rect">
            <a:avLst/>
          </a:prstGeom>
          <a:solidFill>
            <a:srgbClr val="FFCCFF"/>
          </a:solidFill>
          <a:ln>
            <a:noFill/>
          </a:ln>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5400" b="1" dirty="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rPr>
              <a:t>【</a:t>
            </a:r>
            <a:r>
              <a:rPr lang="zh-TW" altLang="en-US" sz="7200" b="1" dirty="0">
                <a:solidFill>
                  <a:srgbClr val="3333FF"/>
                </a:solidFill>
                <a:effectLst>
                  <a:outerShdw blurRad="38100" dist="38100" dir="2700000" algn="tl">
                    <a:srgbClr val="000000">
                      <a:alpha val="43137"/>
                    </a:srgbClr>
                  </a:outerShdw>
                </a:effectLst>
                <a:latin typeface="標楷體" pitchFamily="65" charset="-120"/>
                <a:ea typeface="標楷體" panose="03000509000000000000" pitchFamily="65" charset="-120"/>
              </a:rPr>
              <a:t>基隆市</a:t>
            </a:r>
            <a:r>
              <a:rPr lang="en-US" altLang="zh-TW" sz="5400" b="1" dirty="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rPr>
              <a:t>】</a:t>
            </a:r>
          </a:p>
          <a:p>
            <a:pPr eaLnBrk="1" hangingPunct="1">
              <a:spcBef>
                <a:spcPct val="0"/>
              </a:spcBef>
              <a:buFontTx/>
              <a:buNone/>
            </a:pPr>
            <a:r>
              <a:rPr lang="zh-TW" altLang="en-US" sz="5400" b="1" dirty="0">
                <a:solidFill>
                  <a:srgbClr val="C00000"/>
                </a:solidFill>
                <a:effectLst>
                  <a:outerShdw blurRad="38100" dist="38100" dir="2700000" algn="tl">
                    <a:srgbClr val="000000">
                      <a:alpha val="43137"/>
                    </a:srgbClr>
                  </a:outerShdw>
                </a:effectLst>
                <a:latin typeface="標楷體" pitchFamily="65" charset="-120"/>
                <a:ea typeface="標楷體" panose="03000509000000000000" pitchFamily="65" charset="-120"/>
              </a:rPr>
              <a:t>公私立國民中學</a:t>
            </a:r>
            <a:r>
              <a:rPr lang="zh-TW" altLang="en-US" sz="7200" b="1" u="sng"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應屆</a:t>
            </a:r>
            <a:r>
              <a:rPr lang="zh-TW" altLang="en-US" sz="5400" b="1" dirty="0" smtClean="0">
                <a:solidFill>
                  <a:srgbClr val="C00000"/>
                </a:solidFill>
                <a:effectLst>
                  <a:outerShdw blurRad="38100" dist="38100" dir="2700000" algn="tl">
                    <a:srgbClr val="000000">
                      <a:alpha val="43137"/>
                    </a:srgbClr>
                  </a:outerShdw>
                </a:effectLst>
                <a:latin typeface="標楷體" pitchFamily="65" charset="-120"/>
                <a:ea typeface="標楷體" panose="03000509000000000000" pitchFamily="65" charset="-120"/>
              </a:rPr>
              <a:t>畢</a:t>
            </a:r>
            <a:r>
              <a:rPr lang="zh-TW" altLang="en-US" sz="5400" b="1" dirty="0" smtClean="0">
                <a:solidFill>
                  <a:srgbClr val="C00000"/>
                </a:solidFill>
                <a:effectLst>
                  <a:outerShdw blurRad="38100" dist="38100" dir="2700000" algn="tl">
                    <a:srgbClr val="000000">
                      <a:alpha val="43137"/>
                    </a:srgbClr>
                  </a:outerShdw>
                </a:effectLst>
                <a:latin typeface="標楷體"/>
                <a:ea typeface="標楷體"/>
              </a:rPr>
              <a:t>（</a:t>
            </a:r>
            <a:r>
              <a:rPr lang="zh-TW" altLang="en-US" sz="5400" b="1" dirty="0" smtClean="0">
                <a:solidFill>
                  <a:srgbClr val="C00000"/>
                </a:solidFill>
                <a:effectLst>
                  <a:outerShdw blurRad="38100" dist="38100" dir="2700000" algn="tl">
                    <a:srgbClr val="000000">
                      <a:alpha val="43137"/>
                    </a:srgbClr>
                  </a:outerShdw>
                </a:effectLst>
                <a:latin typeface="標楷體" pitchFamily="65" charset="-120"/>
                <a:ea typeface="標楷體" panose="03000509000000000000" pitchFamily="65" charset="-120"/>
              </a:rPr>
              <a:t>結</a:t>
            </a:r>
            <a:r>
              <a:rPr lang="zh-TW" altLang="en-US" sz="5400" b="1" dirty="0" smtClean="0">
                <a:solidFill>
                  <a:srgbClr val="C00000"/>
                </a:solidFill>
                <a:effectLst>
                  <a:outerShdw blurRad="38100" dist="38100" dir="2700000" algn="tl">
                    <a:srgbClr val="000000">
                      <a:alpha val="43137"/>
                    </a:srgbClr>
                  </a:outerShdw>
                </a:effectLst>
                <a:latin typeface="標楷體"/>
                <a:ea typeface="標楷體"/>
              </a:rPr>
              <a:t>）</a:t>
            </a:r>
            <a:r>
              <a:rPr lang="zh-TW" altLang="en-US" sz="5400" b="1" dirty="0" smtClean="0">
                <a:solidFill>
                  <a:srgbClr val="C00000"/>
                </a:solidFill>
                <a:effectLst>
                  <a:outerShdw blurRad="38100" dist="38100" dir="2700000" algn="tl">
                    <a:srgbClr val="000000">
                      <a:alpha val="43137"/>
                    </a:srgbClr>
                  </a:outerShdw>
                </a:effectLst>
                <a:latin typeface="標楷體" pitchFamily="65" charset="-120"/>
                <a:ea typeface="標楷體" panose="03000509000000000000" pitchFamily="65" charset="-120"/>
              </a:rPr>
              <a:t>業</a:t>
            </a:r>
            <a:r>
              <a:rPr lang="zh-TW" altLang="en-US" sz="5400" b="1" dirty="0">
                <a:solidFill>
                  <a:srgbClr val="C00000"/>
                </a:solidFill>
                <a:effectLst>
                  <a:outerShdw blurRad="38100" dist="38100" dir="2700000" algn="tl">
                    <a:srgbClr val="000000">
                      <a:alpha val="43137"/>
                    </a:srgbClr>
                  </a:outerShdw>
                </a:effectLst>
                <a:latin typeface="標楷體" pitchFamily="65" charset="-120"/>
                <a:ea typeface="標楷體" panose="03000509000000000000" pitchFamily="65" charset="-120"/>
              </a:rPr>
              <a:t>生</a:t>
            </a:r>
            <a:endParaRPr lang="en-US" altLang="zh-TW" sz="5400" b="1" dirty="0">
              <a:solidFill>
                <a:srgbClr val="C00000"/>
              </a:solidFill>
              <a:effectLst>
                <a:outerShdw blurRad="38100" dist="38100" dir="2700000" algn="tl">
                  <a:srgbClr val="000000">
                    <a:alpha val="43137"/>
                  </a:srgbClr>
                </a:outerShdw>
              </a:effectLst>
              <a:latin typeface="標楷體" pitchFamily="65" charset="-120"/>
              <a:ea typeface="標楷體" panose="03000509000000000000" pitchFamily="65" charset="-120"/>
            </a:endParaRPr>
          </a:p>
          <a:p>
            <a:pPr eaLnBrk="1" hangingPunct="1">
              <a:lnSpc>
                <a:spcPct val="150000"/>
              </a:lnSpc>
              <a:spcBef>
                <a:spcPct val="0"/>
              </a:spcBef>
              <a:buFontTx/>
              <a:buNone/>
            </a:pPr>
            <a:r>
              <a:rPr lang="zh-TW" altLang="en-US" sz="3600" b="1" dirty="0">
                <a:solidFill>
                  <a:srgbClr val="009900"/>
                </a:solidFill>
                <a:effectLst>
                  <a:outerShdw blurRad="38100" dist="38100" dir="2700000" algn="tl">
                    <a:srgbClr val="000000">
                      <a:alpha val="43137"/>
                    </a:srgbClr>
                  </a:outerShdw>
                </a:effectLst>
                <a:latin typeface="標楷體" pitchFamily="65" charset="-120"/>
                <a:ea typeface="標楷體" panose="03000509000000000000" pitchFamily="65" charset="-120"/>
              </a:rPr>
              <a:t>及</a:t>
            </a:r>
            <a:r>
              <a:rPr lang="zh-TW" altLang="en-US" sz="3600" b="1" dirty="0">
                <a:solidFill>
                  <a:srgbClr val="3333FF"/>
                </a:solidFill>
                <a:effectLst>
                  <a:outerShdw blurRad="38100" dist="38100" dir="2700000" algn="tl">
                    <a:srgbClr val="000000">
                      <a:alpha val="43137"/>
                    </a:srgbClr>
                  </a:outerShdw>
                </a:effectLst>
                <a:latin typeface="標楷體" pitchFamily="65" charset="-120"/>
                <a:ea typeface="標楷體" panose="03000509000000000000" pitchFamily="65" charset="-120"/>
              </a:rPr>
              <a:t>新北市</a:t>
            </a:r>
            <a:r>
              <a:rPr lang="zh-TW" altLang="en-US" sz="3600" b="1" dirty="0">
                <a:solidFill>
                  <a:srgbClr val="009900"/>
                </a:solidFill>
                <a:effectLst>
                  <a:outerShdw blurRad="38100" dist="38100" dir="2700000" algn="tl">
                    <a:srgbClr val="000000">
                      <a:alpha val="43137"/>
                    </a:srgbClr>
                  </a:outerShdw>
                </a:effectLst>
                <a:latin typeface="標楷體" pitchFamily="65" charset="-120"/>
                <a:ea typeface="標楷體" panose="03000509000000000000" pitchFamily="65" charset="-120"/>
              </a:rPr>
              <a:t>招生範圍內國民</a:t>
            </a:r>
            <a:r>
              <a:rPr lang="zh-TW" altLang="en-US" sz="3600" b="1" dirty="0" smtClean="0">
                <a:solidFill>
                  <a:srgbClr val="009900"/>
                </a:solidFill>
                <a:effectLst>
                  <a:outerShdw blurRad="38100" dist="38100" dir="2700000" algn="tl">
                    <a:srgbClr val="000000">
                      <a:alpha val="43137"/>
                    </a:srgbClr>
                  </a:outerShdw>
                </a:effectLst>
                <a:latin typeface="標楷體" pitchFamily="65" charset="-120"/>
                <a:ea typeface="標楷體" panose="03000509000000000000" pitchFamily="65" charset="-120"/>
              </a:rPr>
              <a:t>中學</a:t>
            </a:r>
            <a:endParaRPr lang="en-US" altLang="zh-TW" sz="3600" b="1" dirty="0" smtClean="0">
              <a:solidFill>
                <a:srgbClr val="009900"/>
              </a:solidFill>
              <a:effectLst>
                <a:outerShdw blurRad="38100" dist="38100" dir="2700000" algn="tl">
                  <a:srgbClr val="000000">
                    <a:alpha val="43137"/>
                  </a:srgbClr>
                </a:outerShdw>
              </a:effectLst>
              <a:latin typeface="標楷體" pitchFamily="65" charset="-120"/>
              <a:ea typeface="標楷體" panose="03000509000000000000" pitchFamily="65" charset="-120"/>
            </a:endParaRPr>
          </a:p>
          <a:p>
            <a:pPr eaLnBrk="1" hangingPunct="1">
              <a:lnSpc>
                <a:spcPct val="150000"/>
              </a:lnSpc>
              <a:spcBef>
                <a:spcPct val="0"/>
              </a:spcBef>
              <a:buFontTx/>
              <a:buNone/>
            </a:pPr>
            <a:r>
              <a:rPr lang="zh-TW" altLang="en-US" sz="3600" b="1" dirty="0" smtClean="0">
                <a:solidFill>
                  <a:srgbClr val="009900"/>
                </a:solidFill>
                <a:effectLst>
                  <a:outerShdw blurRad="38100" dist="38100" dir="2700000" algn="tl">
                    <a:srgbClr val="000000">
                      <a:alpha val="43137"/>
                    </a:srgbClr>
                  </a:outerShdw>
                </a:effectLst>
                <a:latin typeface="標楷體" pitchFamily="65" charset="-120"/>
                <a:ea typeface="標楷體" panose="03000509000000000000" pitchFamily="65" charset="-120"/>
              </a:rPr>
              <a:t>應屆</a:t>
            </a:r>
            <a:r>
              <a:rPr lang="zh-TW" altLang="en-US" sz="3600" b="1" dirty="0">
                <a:solidFill>
                  <a:srgbClr val="009900"/>
                </a:solidFill>
                <a:effectLst>
                  <a:outerShdw blurRad="38100" dist="38100" dir="2700000" algn="tl">
                    <a:srgbClr val="000000">
                      <a:alpha val="43137"/>
                    </a:srgbClr>
                  </a:outerShdw>
                </a:effectLst>
                <a:latin typeface="標楷體" pitchFamily="65" charset="-120"/>
                <a:ea typeface="標楷體" panose="03000509000000000000" pitchFamily="65" charset="-120"/>
              </a:rPr>
              <a:t>畢</a:t>
            </a:r>
            <a:r>
              <a:rPr lang="en-US" altLang="zh-TW" sz="3600" b="1" dirty="0">
                <a:solidFill>
                  <a:srgbClr val="009900"/>
                </a:solidFill>
                <a:effectLst>
                  <a:outerShdw blurRad="38100" dist="38100" dir="2700000" algn="tl">
                    <a:srgbClr val="000000">
                      <a:alpha val="43137"/>
                    </a:srgbClr>
                  </a:outerShdw>
                </a:effectLst>
                <a:latin typeface="標楷體" pitchFamily="65" charset="-120"/>
                <a:ea typeface="標楷體" panose="03000509000000000000" pitchFamily="65" charset="-120"/>
              </a:rPr>
              <a:t>(</a:t>
            </a:r>
            <a:r>
              <a:rPr lang="zh-TW" altLang="en-US" sz="3600" b="1" dirty="0">
                <a:solidFill>
                  <a:srgbClr val="009900"/>
                </a:solidFill>
                <a:effectLst>
                  <a:outerShdw blurRad="38100" dist="38100" dir="2700000" algn="tl">
                    <a:srgbClr val="000000">
                      <a:alpha val="43137"/>
                    </a:srgbClr>
                  </a:outerShdw>
                </a:effectLst>
                <a:latin typeface="標楷體" pitchFamily="65" charset="-120"/>
                <a:ea typeface="標楷體" panose="03000509000000000000" pitchFamily="65" charset="-120"/>
              </a:rPr>
              <a:t>結</a:t>
            </a:r>
            <a:r>
              <a:rPr lang="en-US" altLang="zh-TW" sz="3600" b="1" dirty="0">
                <a:solidFill>
                  <a:srgbClr val="009900"/>
                </a:solidFill>
                <a:effectLst>
                  <a:outerShdw blurRad="38100" dist="38100" dir="2700000" algn="tl">
                    <a:srgbClr val="000000">
                      <a:alpha val="43137"/>
                    </a:srgbClr>
                  </a:outerShdw>
                </a:effectLst>
                <a:latin typeface="標楷體" pitchFamily="65" charset="-120"/>
                <a:ea typeface="標楷體" panose="03000509000000000000" pitchFamily="65" charset="-120"/>
              </a:rPr>
              <a:t>)</a:t>
            </a:r>
            <a:r>
              <a:rPr lang="zh-TW" altLang="en-US" sz="3600" b="1" dirty="0">
                <a:solidFill>
                  <a:srgbClr val="009900"/>
                </a:solidFill>
                <a:effectLst>
                  <a:outerShdw blurRad="38100" dist="38100" dir="2700000" algn="tl">
                    <a:srgbClr val="000000">
                      <a:alpha val="43137"/>
                    </a:srgbClr>
                  </a:outerShdw>
                </a:effectLst>
                <a:latin typeface="標楷體" pitchFamily="65" charset="-120"/>
                <a:ea typeface="標楷體" panose="03000509000000000000" pitchFamily="65" charset="-120"/>
              </a:rPr>
              <a:t>業生</a:t>
            </a:r>
            <a:endParaRPr lang="zh-TW" altLang="en-US" sz="3600" dirty="0">
              <a:solidFill>
                <a:srgbClr val="0099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13668343"/>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0" y="17463"/>
            <a:ext cx="9144000" cy="1068387"/>
          </a:xfrm>
        </p:spPr>
        <p:txBody>
          <a:bodyPr>
            <a:noAutofit/>
          </a:bodyPr>
          <a:lstStyle/>
          <a:p>
            <a:pPr>
              <a:defRPr/>
            </a:pPr>
            <a:r>
              <a:rPr lang="zh-TW" altLang="en-US" sz="4800" dirty="0" smtClean="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rPr>
              <a:t>報</a:t>
            </a:r>
            <a:r>
              <a:rPr lang="en-US" altLang="zh-TW" sz="4800" dirty="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rPr>
              <a:t> </a:t>
            </a:r>
            <a:r>
              <a:rPr lang="en-US" altLang="zh-TW" sz="4800" dirty="0" smtClean="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rPr>
              <a:t> </a:t>
            </a:r>
            <a:r>
              <a:rPr lang="zh-TW" altLang="en-US" sz="4800" dirty="0" smtClean="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rPr>
              <a:t>名  作  業</a:t>
            </a:r>
            <a:endParaRPr lang="zh-TW" altLang="en-US" sz="4800" dirty="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endParaRPr>
          </a:p>
        </p:txBody>
      </p:sp>
      <p:sp>
        <p:nvSpPr>
          <p:cNvPr id="6" name="Rectangle 1"/>
          <p:cNvSpPr>
            <a:spLocks noChangeArrowheads="1"/>
          </p:cNvSpPr>
          <p:nvPr/>
        </p:nvSpPr>
        <p:spPr bwMode="auto">
          <a:xfrm>
            <a:off x="709055" y="969077"/>
            <a:ext cx="7643865" cy="2308324"/>
          </a:xfrm>
          <a:prstGeom prst="rect">
            <a:avLst/>
          </a:prstGeom>
          <a:solidFill>
            <a:srgbClr val="FFFFCC"/>
          </a:solidFill>
          <a:ln w="28575">
            <a:solidFill>
              <a:schemeClr val="tx1"/>
            </a:solidFill>
            <a:prstDash val="lgDashDot"/>
            <a:miter lim="800000"/>
            <a:headEnd/>
            <a:tailEnd/>
          </a:ln>
          <a:effectLst/>
        </p:spPr>
        <p:txBody>
          <a:bodyPr wrap="square" anchor="ctr">
            <a:spAutoFit/>
          </a:bodyPr>
          <a:lstStyle/>
          <a:p>
            <a:pPr>
              <a:lnSpc>
                <a:spcPct val="150000"/>
              </a:lnSpc>
              <a:defRPr/>
            </a:pPr>
            <a:r>
              <a:rPr lang="zh-TW" altLang="en-US" sz="3600" b="1" dirty="0">
                <a:latin typeface="+mj-lt"/>
                <a:ea typeface="標楷體" panose="03000509000000000000" pitchFamily="65" charset="-120"/>
                <a:cs typeface="新細明體" pitchFamily="18" charset="-120"/>
              </a:rPr>
              <a:t>☆</a:t>
            </a:r>
            <a:r>
              <a:rPr lang="zh-TW" altLang="en-US" sz="3600" b="1" dirty="0">
                <a:latin typeface="Times New Roman" pitchFamily="18" charset="0"/>
                <a:ea typeface="標楷體" panose="03000509000000000000" pitchFamily="65" charset="-120"/>
                <a:cs typeface="Times New Roman" pitchFamily="18" charset="0"/>
              </a:rPr>
              <a:t>一律由就讀國中代辦</a:t>
            </a:r>
            <a:r>
              <a:rPr lang="zh-TW" altLang="en-US" sz="4800" b="1" dirty="0">
                <a:solidFill>
                  <a:srgbClr val="3333FF"/>
                </a:solidFill>
                <a:latin typeface="Times New Roman" pitchFamily="18" charset="0"/>
                <a:ea typeface="標楷體" panose="03000509000000000000" pitchFamily="65" charset="-120"/>
                <a:cs typeface="Times New Roman" pitchFamily="18" charset="0"/>
              </a:rPr>
              <a:t>集體報名</a:t>
            </a:r>
            <a:endParaRPr lang="zh-TW" altLang="en-US" sz="4800" b="1" dirty="0">
              <a:solidFill>
                <a:srgbClr val="C00000"/>
              </a:solidFill>
              <a:latin typeface="Times New Roman" pitchFamily="18" charset="0"/>
              <a:ea typeface="標楷體" panose="03000509000000000000" pitchFamily="65" charset="-120"/>
              <a:cs typeface="Times New Roman" pitchFamily="18" charset="0"/>
            </a:endParaRPr>
          </a:p>
          <a:p>
            <a:pPr>
              <a:lnSpc>
                <a:spcPct val="150000"/>
              </a:lnSpc>
              <a:defRPr/>
            </a:pPr>
            <a:r>
              <a:rPr lang="zh-TW" altLang="en-US" sz="3600" b="1" dirty="0">
                <a:latin typeface="Times New Roman" pitchFamily="18" charset="0"/>
                <a:ea typeface="標楷體" panose="03000509000000000000" pitchFamily="65" charset="-120"/>
                <a:cs typeface="Times New Roman" pitchFamily="18" charset="0"/>
              </a:rPr>
              <a:t>☆學生可選填</a:t>
            </a:r>
            <a:r>
              <a:rPr lang="zh-TW" altLang="en-US" sz="4800" b="1" dirty="0">
                <a:solidFill>
                  <a:srgbClr val="0099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學習區</a:t>
            </a:r>
            <a:r>
              <a:rPr lang="zh-TW" altLang="en-US" sz="3600" b="1" i="1" dirty="0">
                <a:solidFill>
                  <a:srgbClr val="FF00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對應學校</a:t>
            </a:r>
            <a:r>
              <a:rPr lang="zh-TW" altLang="en-US" sz="3600" b="1" i="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 </a:t>
            </a:r>
            <a:r>
              <a:rPr lang="zh-TW" altLang="en-US" sz="3600" b="1" dirty="0">
                <a:latin typeface="Times New Roman" pitchFamily="18" charset="0"/>
                <a:ea typeface="標楷體" panose="03000509000000000000" pitchFamily="65" charset="-120"/>
                <a:cs typeface="Times New Roman" pitchFamily="18" charset="0"/>
              </a:rPr>
              <a:t>報名</a:t>
            </a:r>
            <a:endParaRPr lang="zh-TW" altLang="en-US" sz="2800" b="1" dirty="0">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endParaRPr>
          </a:p>
        </p:txBody>
      </p:sp>
      <p:grpSp>
        <p:nvGrpSpPr>
          <p:cNvPr id="8" name="群組 7">
            <a:extLst>
              <a:ext uri="{FF2B5EF4-FFF2-40B4-BE49-F238E27FC236}">
                <a16:creationId xmlns:a16="http://schemas.microsoft.com/office/drawing/2014/main" xmlns="" id="{51E94FF3-E0B9-40CF-9413-798AE840253C}"/>
              </a:ext>
            </a:extLst>
          </p:cNvPr>
          <p:cNvGrpSpPr/>
          <p:nvPr/>
        </p:nvGrpSpPr>
        <p:grpSpPr>
          <a:xfrm>
            <a:off x="709055" y="3504169"/>
            <a:ext cx="7643864" cy="2791777"/>
            <a:chOff x="709055" y="3504169"/>
            <a:chExt cx="7643864" cy="2791777"/>
          </a:xfrm>
        </p:grpSpPr>
        <p:sp>
          <p:nvSpPr>
            <p:cNvPr id="7" name="流程圖: 準備作業 6">
              <a:extLst>
                <a:ext uri="{FF2B5EF4-FFF2-40B4-BE49-F238E27FC236}">
                  <a16:creationId xmlns:a16="http://schemas.microsoft.com/office/drawing/2014/main" xmlns="" id="{3DDAEB80-D2F9-4A07-BBEF-1F1F39185810}"/>
                </a:ext>
              </a:extLst>
            </p:cNvPr>
            <p:cNvSpPr/>
            <p:nvPr/>
          </p:nvSpPr>
          <p:spPr>
            <a:xfrm>
              <a:off x="709055" y="3504169"/>
              <a:ext cx="7643864" cy="2791777"/>
            </a:xfrm>
            <a:prstGeom prst="flowChartPreparation">
              <a:avLst/>
            </a:prstGeom>
            <a:solidFill>
              <a:srgbClr val="CCFFCC"/>
            </a:solidFill>
            <a:ln w="63500">
              <a:solidFill>
                <a:srgbClr val="008000"/>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a:extLst>
                <a:ext uri="{FF2B5EF4-FFF2-40B4-BE49-F238E27FC236}">
                  <a16:creationId xmlns:a16="http://schemas.microsoft.com/office/drawing/2014/main" xmlns="" id="{0E0E5FCA-022E-4EF4-AB82-4BE9F9520B99}"/>
                </a:ext>
              </a:extLst>
            </p:cNvPr>
            <p:cNvSpPr txBox="1"/>
            <p:nvPr/>
          </p:nvSpPr>
          <p:spPr>
            <a:xfrm>
              <a:off x="1907704" y="3622784"/>
              <a:ext cx="5544616" cy="2554545"/>
            </a:xfrm>
            <a:prstGeom prst="rect">
              <a:avLst/>
            </a:prstGeom>
            <a:noFill/>
          </p:spPr>
          <p:txBody>
            <a:bodyPr wrap="square" rtlCol="0">
              <a:spAutoFit/>
            </a:bodyPr>
            <a:lstStyle/>
            <a:p>
              <a:pPr>
                <a:defRPr/>
              </a:pPr>
              <a:r>
                <a:rPr lang="zh-TW" altLang="en-US" b="1" dirty="0">
                  <a:solidFill>
                    <a:srgbClr val="FF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 </a:t>
              </a:r>
              <a:r>
                <a:rPr lang="zh-TW" altLang="en-US" sz="4000" b="1" dirty="0">
                  <a:solidFill>
                    <a:srgbClr val="FF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基隆市國中</a:t>
              </a:r>
              <a:r>
                <a:rPr lang="zh-TW" altLang="en-US" sz="40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應屆</a:t>
              </a:r>
              <a:r>
                <a:rPr lang="zh-TW" altLang="en-US" sz="4000" b="1" dirty="0">
                  <a:solidFill>
                    <a:srgbClr val="FF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畢業生</a:t>
              </a:r>
              <a:endParaRPr lang="en-US" altLang="zh-TW" sz="4000" b="1" dirty="0">
                <a:solidFill>
                  <a:srgbClr val="FF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endParaRPr>
            </a:p>
            <a:p>
              <a:pPr>
                <a:defRPr/>
              </a:pPr>
              <a:r>
                <a:rPr lang="zh-TW" altLang="en-US" sz="4000" b="1" dirty="0">
                  <a:solidFill>
                    <a:srgbClr val="FF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皆可選擇</a:t>
              </a:r>
              <a:r>
                <a:rPr lang="zh-TW" altLang="en-US" sz="4000" b="1" u="sng" dirty="0">
                  <a:solidFill>
                    <a:srgbClr val="FF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基隆市境內</a:t>
              </a:r>
              <a:endParaRPr lang="en-US" altLang="zh-TW" sz="4000" b="1" u="sng" dirty="0">
                <a:solidFill>
                  <a:srgbClr val="FF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endParaRPr>
            </a:p>
            <a:p>
              <a:pPr>
                <a:defRPr/>
              </a:pPr>
              <a:r>
                <a:rPr lang="en-US" altLang="zh-TW" sz="4000" b="1" dirty="0" smtClean="0">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 1 1 </a:t>
              </a:r>
              <a:r>
                <a:rPr lang="zh-TW" altLang="en-US" sz="4000" b="1" dirty="0" smtClean="0">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所 </a:t>
              </a:r>
              <a:r>
                <a:rPr lang="zh-TW" altLang="en-US" sz="4000" b="1" dirty="0" smtClean="0">
                  <a:solidFill>
                    <a:srgbClr val="FF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公</a:t>
              </a:r>
              <a:r>
                <a:rPr lang="zh-TW" altLang="en-US" sz="4000" b="1" dirty="0">
                  <a:solidFill>
                    <a:srgbClr val="FF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私立高中</a:t>
              </a:r>
              <a:r>
                <a:rPr lang="zh-TW" altLang="en-US" sz="4000" b="1" dirty="0" smtClean="0">
                  <a:solidFill>
                    <a:srgbClr val="FF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職</a:t>
              </a:r>
              <a:endParaRPr lang="en-US" altLang="zh-TW" sz="4000" b="1" dirty="0" smtClean="0">
                <a:solidFill>
                  <a:srgbClr val="FF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endParaRPr>
            </a:p>
            <a:p>
              <a:pPr>
                <a:defRPr/>
              </a:pPr>
              <a:r>
                <a:rPr lang="zh-TW" altLang="en-US" sz="4000" b="1" dirty="0" smtClean="0">
                  <a:solidFill>
                    <a:srgbClr val="FF00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為</a:t>
              </a:r>
              <a:r>
                <a:rPr lang="zh-TW" altLang="en-US" sz="4000" b="1" dirty="0" smtClean="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志願</a:t>
              </a:r>
              <a:r>
                <a:rPr lang="zh-TW" altLang="en-US" sz="4000" b="1" dirty="0">
                  <a:solidFill>
                    <a:srgbClr val="3333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學校</a:t>
              </a:r>
              <a:endParaRPr lang="zh-TW" altLang="en-US" sz="4000" dirty="0">
                <a:solidFill>
                  <a:srgbClr val="3333FF"/>
                </a:solidFill>
              </a:endParaRPr>
            </a:p>
          </p:txBody>
        </p:sp>
      </p:grpSp>
    </p:spTree>
    <p:extLst>
      <p:ext uri="{BB962C8B-B14F-4D97-AF65-F5344CB8AC3E}">
        <p14:creationId xmlns:p14="http://schemas.microsoft.com/office/powerpoint/2010/main" val="32193748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p:cNvSpPr>
          <p:nvPr/>
        </p:nvSpPr>
        <p:spPr bwMode="auto">
          <a:xfrm>
            <a:off x="428596" y="980728"/>
            <a:ext cx="8358246" cy="2736304"/>
          </a:xfrm>
          <a:prstGeom prst="rect">
            <a:avLst/>
          </a:prstGeom>
          <a:solidFill>
            <a:srgbClr val="FFFFCC"/>
          </a:solidFill>
          <a:ln w="12700">
            <a:solidFill>
              <a:srgbClr val="3333FF"/>
            </a:solidFill>
            <a:miter lim="800000"/>
            <a:headEnd/>
            <a:tailEnd/>
          </a:ln>
        </p:spPr>
        <p:txBody>
          <a:bodyPr anchor="ctr"/>
          <a:lstStyle/>
          <a:p>
            <a:pPr eaLnBrk="0" hangingPunct="0">
              <a:defRPr/>
            </a:pPr>
            <a:r>
              <a:rPr lang="en-US" altLang="zh-TW" sz="4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a:t>
            </a:r>
            <a:r>
              <a:rPr lang="zh-TW" altLang="en-US" sz="4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單校單科：</a:t>
            </a:r>
            <a:endParaRPr lang="en-US" altLang="zh-TW" sz="4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a:p>
            <a:pPr eaLnBrk="0" hangingPunct="0">
              <a:defRPr/>
            </a:pPr>
            <a:r>
              <a:rPr lang="zh-TW" altLang="en-US" sz="20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      限報名一校一科，電腦分發→ </a:t>
            </a:r>
            <a:r>
              <a:rPr lang="en-US" altLang="zh-TW" sz="2000"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5</a:t>
            </a:r>
            <a:r>
              <a:rPr lang="en-US" altLang="zh-TW" sz="2000" b="1" dirty="0" smtClean="0">
                <a:solidFill>
                  <a:srgbClr val="008000"/>
                </a:solidFill>
                <a:effectLst>
                  <a:outerShdw blurRad="38100" dist="38100" dir="2700000" algn="tl">
                    <a:srgbClr val="000000"/>
                  </a:outerShdw>
                </a:effectLst>
                <a:latin typeface="標楷體"/>
                <a:ea typeface="標楷體"/>
                <a:cs typeface="Times New Roman" pitchFamily="18" charset="0"/>
              </a:rPr>
              <a:t>╱</a:t>
            </a:r>
            <a:r>
              <a:rPr lang="en-US" altLang="zh-TW" sz="2000"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13</a:t>
            </a:r>
            <a:r>
              <a:rPr lang="zh-TW" altLang="en-US" sz="2000"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 </a:t>
            </a:r>
            <a:r>
              <a:rPr lang="zh-TW" altLang="en-US" sz="20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放</a:t>
            </a:r>
            <a:r>
              <a:rPr lang="zh-TW" altLang="en-US" sz="2000"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榜 → </a:t>
            </a:r>
            <a:r>
              <a:rPr lang="en-US" altLang="zh-TW" sz="2000"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6</a:t>
            </a:r>
            <a:r>
              <a:rPr lang="en-US" altLang="zh-TW" sz="2000" b="1" dirty="0" smtClean="0">
                <a:solidFill>
                  <a:srgbClr val="008000"/>
                </a:solidFill>
                <a:effectLst>
                  <a:outerShdw blurRad="38100" dist="38100" dir="2700000" algn="tl">
                    <a:srgbClr val="000000"/>
                  </a:outerShdw>
                </a:effectLst>
                <a:latin typeface="標楷體"/>
                <a:ea typeface="標楷體"/>
                <a:cs typeface="Times New Roman" pitchFamily="18" charset="0"/>
              </a:rPr>
              <a:t>╱</a:t>
            </a:r>
            <a:r>
              <a:rPr lang="en-US" altLang="zh-TW" sz="2000"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10</a:t>
            </a:r>
            <a:r>
              <a:rPr lang="zh-TW" altLang="en-US" sz="2000"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 </a:t>
            </a:r>
            <a:r>
              <a:rPr lang="zh-TW" altLang="en-US" sz="20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報到</a:t>
            </a:r>
            <a:endParaRPr lang="en-US" altLang="zh-TW" sz="20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a:p>
            <a:pPr eaLnBrk="0" hangingPunct="0">
              <a:spcBef>
                <a:spcPts val="600"/>
              </a:spcBef>
              <a:defRPr/>
            </a:pPr>
            <a:r>
              <a:rPr lang="zh-TW" altLang="en-US" sz="3000" dirty="0">
                <a:effectLst>
                  <a:outerShdw blurRad="38100" dist="38100" dir="2700000" algn="tl">
                    <a:srgbClr val="000000"/>
                  </a:outerShdw>
                </a:effectLst>
                <a:latin typeface="Times New Roman" pitchFamily="18" charset="0"/>
                <a:ea typeface="標楷體" pitchFamily="65" charset="-120"/>
              </a:rPr>
              <a:t>       中山高中、暖暖高中、八斗高中、雙溪高中</a:t>
            </a:r>
            <a:endParaRPr lang="en-US" altLang="zh-TW" sz="3000" dirty="0">
              <a:effectLst>
                <a:outerShdw blurRad="38100" dist="38100" dir="2700000" algn="tl">
                  <a:srgbClr val="000000"/>
                </a:outerShdw>
              </a:effectLst>
              <a:latin typeface="Times New Roman" pitchFamily="18" charset="0"/>
              <a:ea typeface="標楷體" pitchFamily="65" charset="-120"/>
            </a:endParaRPr>
          </a:p>
          <a:p>
            <a:pPr eaLnBrk="0" hangingPunct="0">
              <a:defRPr/>
            </a:pPr>
            <a:r>
              <a:rPr lang="zh-TW" altLang="en-US" sz="3000" dirty="0">
                <a:effectLst>
                  <a:outerShdw blurRad="38100" dist="38100" dir="2700000" algn="tl">
                    <a:srgbClr val="000000"/>
                  </a:outerShdw>
                </a:effectLst>
                <a:latin typeface="Times New Roman" pitchFamily="18" charset="0"/>
                <a:ea typeface="標楷體" pitchFamily="65" charset="-120"/>
              </a:rPr>
              <a:t>       基隆高中、基隆女中、二信高中、聖心高中</a:t>
            </a:r>
            <a:endParaRPr lang="en-US" altLang="zh-TW" sz="3000" dirty="0">
              <a:effectLst>
                <a:outerShdw blurRad="38100" dist="38100" dir="2700000" algn="tl">
                  <a:srgbClr val="000000"/>
                </a:outerShdw>
              </a:effectLst>
              <a:latin typeface="Times New Roman" pitchFamily="18" charset="0"/>
              <a:ea typeface="標楷體" pitchFamily="65" charset="-120"/>
            </a:endParaRPr>
          </a:p>
          <a:p>
            <a:pPr eaLnBrk="0" hangingPunct="0">
              <a:defRPr/>
            </a:pPr>
            <a:r>
              <a:rPr lang="zh-TW" altLang="en-US" sz="3000" dirty="0">
                <a:effectLst>
                  <a:outerShdw blurRad="38100" dist="38100" dir="2700000" algn="tl">
                    <a:srgbClr val="000000"/>
                  </a:outerShdw>
                </a:effectLst>
                <a:latin typeface="Times New Roman" pitchFamily="18" charset="0"/>
                <a:ea typeface="標楷體" pitchFamily="65" charset="-120"/>
              </a:rPr>
              <a:t>       光隆家商、培德工家、中華商海</a:t>
            </a:r>
            <a:endParaRPr lang="zh-TW" altLang="en-US" sz="2000" b="1" dirty="0">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
        <p:nvSpPr>
          <p:cNvPr id="4" name="Rectangle 4">
            <a:extLst>
              <a:ext uri="{FF2B5EF4-FFF2-40B4-BE49-F238E27FC236}">
                <a16:creationId xmlns:a16="http://schemas.microsoft.com/office/drawing/2014/main" xmlns="" id="{D8BE7437-45E6-4E57-8BDE-1AC2F4BC9F75}"/>
              </a:ext>
            </a:extLst>
          </p:cNvPr>
          <p:cNvSpPr txBox="1">
            <a:spLocks/>
          </p:cNvSpPr>
          <p:nvPr/>
        </p:nvSpPr>
        <p:spPr bwMode="auto">
          <a:xfrm>
            <a:off x="402948" y="4221088"/>
            <a:ext cx="8358246" cy="1783324"/>
          </a:xfrm>
          <a:prstGeom prst="rect">
            <a:avLst/>
          </a:prstGeom>
          <a:solidFill>
            <a:srgbClr val="FFCCFF"/>
          </a:solidFill>
          <a:ln w="12700">
            <a:solidFill>
              <a:srgbClr val="3333FF"/>
            </a:solidFill>
            <a:miter lim="800000"/>
            <a:headEnd/>
            <a:tailEnd/>
          </a:ln>
        </p:spPr>
        <p:txBody>
          <a:bodyPr anchor="ctr"/>
          <a:lstStyle/>
          <a:p>
            <a:pPr eaLnBrk="0" hangingPunct="0">
              <a:spcBef>
                <a:spcPts val="1200"/>
              </a:spcBef>
              <a:defRPr/>
            </a:pPr>
            <a:r>
              <a:rPr lang="en-US" altLang="zh-TW" sz="4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a:t>
            </a:r>
            <a:r>
              <a:rPr lang="zh-TW" altLang="en-US" sz="4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單校多群多科：</a:t>
            </a:r>
            <a:endParaRPr lang="en-US" altLang="zh-TW" sz="4000" b="1" dirty="0">
              <a:solidFill>
                <a:srgbClr val="0000FF"/>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a:p>
            <a:pPr eaLnBrk="0" hangingPunct="0">
              <a:spcBef>
                <a:spcPts val="0"/>
              </a:spcBef>
              <a:defRPr/>
            </a:pPr>
            <a:r>
              <a:rPr lang="zh-TW" altLang="en-US" sz="2000" b="1" dirty="0">
                <a:solidFill>
                  <a:srgbClr val="008000"/>
                </a:solidFill>
                <a:effectLst>
                  <a:outerShdw blurRad="38100" dist="38100" dir="2700000" algn="tl">
                    <a:srgbClr val="000000"/>
                  </a:outerShdw>
                </a:effectLst>
                <a:latin typeface="新細明體" panose="02020500000000000000" pitchFamily="18" charset="-120"/>
                <a:cs typeface="Times New Roman" pitchFamily="18" charset="0"/>
              </a:rPr>
              <a:t>      </a:t>
            </a:r>
            <a:r>
              <a:rPr lang="zh-TW" altLang="en-US" sz="20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報名一</a:t>
            </a:r>
            <a:r>
              <a:rPr lang="zh-TW" altLang="en-US" sz="2000"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校</a:t>
            </a:r>
            <a:r>
              <a:rPr lang="zh-TW" altLang="en-US" sz="1600" b="1" dirty="0" smtClean="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（暫</a:t>
            </a:r>
            <a:r>
              <a:rPr lang="zh-TW" altLang="en-US" sz="1600" b="1" dirty="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不</a:t>
            </a:r>
            <a:r>
              <a:rPr lang="zh-TW" altLang="en-US" sz="1600" b="1" dirty="0" smtClean="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選科）</a:t>
            </a:r>
            <a:r>
              <a:rPr lang="zh-TW" altLang="en-US" sz="2000"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a:t>
            </a:r>
            <a:r>
              <a:rPr lang="en-US" altLang="zh-TW" sz="2000"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5╱13</a:t>
            </a:r>
            <a:r>
              <a:rPr lang="zh-TW" altLang="en-US" sz="2000"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 </a:t>
            </a:r>
            <a:r>
              <a:rPr lang="zh-TW" altLang="en-US" sz="20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現場撕</a:t>
            </a:r>
            <a:r>
              <a:rPr lang="zh-TW" altLang="en-US" sz="2000"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榜</a:t>
            </a:r>
            <a:r>
              <a:rPr lang="zh-TW" altLang="en-US" sz="1600" b="1" dirty="0" smtClean="0">
                <a:solidFill>
                  <a:srgbClr val="FF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（現場選科） </a:t>
            </a:r>
            <a:r>
              <a:rPr lang="zh-TW" altLang="en-US" sz="2000"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  </a:t>
            </a:r>
            <a:r>
              <a:rPr lang="en-US" altLang="zh-TW" sz="2000"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6╱10</a:t>
            </a:r>
            <a:r>
              <a:rPr lang="zh-TW" altLang="en-US" sz="2000" b="1" dirty="0" smtClean="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 </a:t>
            </a:r>
            <a:r>
              <a:rPr lang="zh-TW" altLang="en-US" sz="20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rPr>
              <a:t>報到</a:t>
            </a:r>
            <a:endParaRPr lang="en-US" altLang="zh-TW" sz="2000" b="1" dirty="0">
              <a:solidFill>
                <a:srgbClr val="008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itchFamily="18" charset="0"/>
            </a:endParaRPr>
          </a:p>
          <a:p>
            <a:pPr eaLnBrk="0" hangingPunct="0">
              <a:spcBef>
                <a:spcPts val="0"/>
              </a:spcBef>
              <a:defRPr/>
            </a:pPr>
            <a:r>
              <a:rPr lang="zh-TW" altLang="en-US" sz="3000" dirty="0">
                <a:effectLst>
                  <a:outerShdw blurRad="38100" dist="38100" dir="2700000" algn="tl">
                    <a:srgbClr val="000000"/>
                  </a:outerShdw>
                </a:effectLst>
                <a:latin typeface="Times New Roman" pitchFamily="18" charset="0"/>
                <a:ea typeface="標楷體" pitchFamily="65" charset="-120"/>
              </a:rPr>
              <a:t>       </a:t>
            </a:r>
            <a:r>
              <a:rPr lang="zh-TW" altLang="en-US" sz="3600" dirty="0">
                <a:effectLst>
                  <a:outerShdw blurRad="38100" dist="38100" dir="2700000" algn="tl">
                    <a:srgbClr val="000000"/>
                  </a:outerShdw>
                </a:effectLst>
                <a:latin typeface="Times New Roman" pitchFamily="18" charset="0"/>
                <a:ea typeface="標楷體" pitchFamily="65" charset="-120"/>
              </a:rPr>
              <a:t>基隆商工、海大附中</a:t>
            </a:r>
            <a:endParaRPr lang="zh-TW" altLang="en-US" sz="3600" b="1" dirty="0">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161336119"/>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0" y="17463"/>
            <a:ext cx="9144000" cy="1068387"/>
          </a:xfrm>
        </p:spPr>
        <p:txBody>
          <a:bodyPr>
            <a:noAutofit/>
          </a:bodyPr>
          <a:lstStyle/>
          <a:p>
            <a:pPr>
              <a:defRPr/>
            </a:pPr>
            <a:r>
              <a:rPr lang="zh-TW" altLang="en-US" sz="4800" dirty="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rPr>
              <a:t>錄取</a:t>
            </a:r>
            <a:r>
              <a:rPr lang="zh-TW" altLang="en-US" sz="4800" dirty="0" smtClean="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rPr>
              <a:t>方式</a:t>
            </a:r>
            <a:r>
              <a:rPr lang="zh-TW" altLang="en-US" sz="3200" dirty="0" smtClean="0">
                <a:solidFill>
                  <a:schemeClr val="tx1"/>
                </a:solidFill>
                <a:effectLst>
                  <a:outerShdw blurRad="38100" dist="38100" dir="2700000" algn="tl">
                    <a:srgbClr val="000000">
                      <a:alpha val="43137"/>
                    </a:srgbClr>
                  </a:outerShdw>
                </a:effectLst>
                <a:latin typeface="標楷體"/>
                <a:ea typeface="標楷體"/>
              </a:rPr>
              <a:t>（</a:t>
            </a:r>
            <a:r>
              <a:rPr lang="zh-TW" altLang="en-US" sz="3200" dirty="0" smtClean="0">
                <a:solidFill>
                  <a:schemeClr val="tx1"/>
                </a:solidFill>
                <a:effectLst>
                  <a:outerShdw blurRad="38100" dist="38100" dir="2700000" algn="tl">
                    <a:srgbClr val="000000">
                      <a:alpha val="43137"/>
                    </a:srgbClr>
                  </a:outerShdw>
                </a:effectLst>
                <a:latin typeface="標楷體" pitchFamily="65" charset="-120"/>
                <a:ea typeface="標楷體" panose="03000509000000000000" pitchFamily="65" charset="-120"/>
              </a:rPr>
              <a:t>單</a:t>
            </a:r>
            <a:r>
              <a:rPr lang="zh-TW" altLang="en-US" sz="3200" dirty="0">
                <a:solidFill>
                  <a:schemeClr val="tx1"/>
                </a:solidFill>
                <a:effectLst>
                  <a:outerShdw blurRad="38100" dist="38100" dir="2700000" algn="tl">
                    <a:srgbClr val="000000">
                      <a:alpha val="43137"/>
                    </a:srgbClr>
                  </a:outerShdw>
                </a:effectLst>
                <a:latin typeface="標楷體" pitchFamily="65" charset="-120"/>
                <a:ea typeface="標楷體" panose="03000509000000000000" pitchFamily="65" charset="-120"/>
              </a:rPr>
              <a:t>校單</a:t>
            </a:r>
            <a:r>
              <a:rPr lang="zh-TW" altLang="en-US" sz="3200" dirty="0" smtClean="0">
                <a:solidFill>
                  <a:schemeClr val="tx1"/>
                </a:solidFill>
                <a:effectLst>
                  <a:outerShdw blurRad="38100" dist="38100" dir="2700000" algn="tl">
                    <a:srgbClr val="000000">
                      <a:alpha val="43137"/>
                    </a:srgbClr>
                  </a:outerShdw>
                </a:effectLst>
                <a:latin typeface="標楷體" pitchFamily="65" charset="-120"/>
                <a:ea typeface="標楷體" panose="03000509000000000000" pitchFamily="65" charset="-120"/>
              </a:rPr>
              <a:t>科</a:t>
            </a:r>
            <a:r>
              <a:rPr lang="zh-TW" altLang="en-US" sz="3200" dirty="0" smtClean="0">
                <a:solidFill>
                  <a:schemeClr val="tx1"/>
                </a:solidFill>
                <a:effectLst>
                  <a:outerShdw blurRad="38100" dist="38100" dir="2700000" algn="tl">
                    <a:srgbClr val="000000">
                      <a:alpha val="43137"/>
                    </a:srgbClr>
                  </a:outerShdw>
                </a:effectLst>
                <a:latin typeface="標楷體"/>
                <a:ea typeface="標楷體"/>
              </a:rPr>
              <a:t>）</a:t>
            </a:r>
            <a:endParaRPr lang="zh-TW" altLang="en-US" sz="3200" dirty="0">
              <a:solidFill>
                <a:schemeClr val="tx1"/>
              </a:solidFill>
              <a:effectLst>
                <a:outerShdw blurRad="38100" dist="38100" dir="2700000" algn="tl">
                  <a:srgbClr val="000000">
                    <a:alpha val="43137"/>
                  </a:srgbClr>
                </a:outerShdw>
              </a:effectLst>
              <a:latin typeface="標楷體" pitchFamily="65" charset="-120"/>
              <a:ea typeface="標楷體" panose="03000509000000000000" pitchFamily="65" charset="-120"/>
            </a:endParaRPr>
          </a:p>
        </p:txBody>
      </p:sp>
      <p:graphicFrame>
        <p:nvGraphicFramePr>
          <p:cNvPr id="3" name="資料庫圖表 2"/>
          <p:cNvGraphicFramePr/>
          <p:nvPr>
            <p:extLst>
              <p:ext uri="{D42A27DB-BD31-4B8C-83A1-F6EECF244321}">
                <p14:modId xmlns:p14="http://schemas.microsoft.com/office/powerpoint/2010/main" val="1092521148"/>
              </p:ext>
            </p:extLst>
          </p:nvPr>
        </p:nvGraphicFramePr>
        <p:xfrm>
          <a:off x="251520" y="1000108"/>
          <a:ext cx="8640960" cy="5597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文字方塊 1"/>
          <p:cNvSpPr txBox="1"/>
          <p:nvPr/>
        </p:nvSpPr>
        <p:spPr>
          <a:xfrm>
            <a:off x="6588224" y="5805264"/>
            <a:ext cx="2304256" cy="369332"/>
          </a:xfrm>
          <a:prstGeom prst="rect">
            <a:avLst/>
          </a:prstGeom>
          <a:solidFill>
            <a:srgbClr val="FFFF00"/>
          </a:solidFill>
        </p:spPr>
        <p:txBody>
          <a:bodyPr wrap="square" rtlCol="0">
            <a:spAutoFit/>
          </a:bodyPr>
          <a:lstStyle/>
          <a:p>
            <a:pPr algn="ctr"/>
            <a:r>
              <a:rPr lang="zh-TW" altLang="en-US" b="1" dirty="0">
                <a:latin typeface="標楷體" panose="03000509000000000000" pitchFamily="65" charset="-120"/>
                <a:ea typeface="標楷體" panose="03000509000000000000" pitchFamily="65" charset="-120"/>
              </a:rPr>
              <a:t>只比多元學習表現</a:t>
            </a:r>
          </a:p>
        </p:txBody>
      </p:sp>
    </p:spTree>
    <p:extLst>
      <p:ext uri="{BB962C8B-B14F-4D97-AF65-F5344CB8AC3E}">
        <p14:creationId xmlns:p14="http://schemas.microsoft.com/office/powerpoint/2010/main" val="1073698274"/>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0" y="764704"/>
            <a:ext cx="9144000" cy="1068387"/>
          </a:xfrm>
        </p:spPr>
        <p:txBody>
          <a:bodyPr>
            <a:noAutofit/>
          </a:bodyPr>
          <a:lstStyle/>
          <a:p>
            <a:pPr>
              <a:defRPr/>
            </a:pPr>
            <a:r>
              <a:rPr lang="zh-TW" altLang="en-US" sz="4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錄取</a:t>
            </a:r>
            <a:r>
              <a:rPr lang="zh-TW" altLang="en-US" sz="4800" dirty="0" smtClean="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rPr>
              <a:t>方式</a:t>
            </a:r>
            <a:r>
              <a:rPr lang="zh-TW" altLang="en-US" sz="32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（單</a:t>
            </a:r>
            <a:r>
              <a:rPr lang="zh-TW" altLang="en-US" sz="3200" dirty="0">
                <a:solidFill>
                  <a:schemeClr val="tx1"/>
                </a:solidFill>
                <a:effectLst>
                  <a:outerShdw blurRad="38100" dist="38100" dir="2700000" algn="tl">
                    <a:srgbClr val="000000">
                      <a:alpha val="43137"/>
                    </a:srgbClr>
                  </a:outerShdw>
                </a:effectLst>
                <a:latin typeface="標楷體" pitchFamily="65" charset="-120"/>
                <a:ea typeface="標楷體" panose="03000509000000000000" pitchFamily="65" charset="-120"/>
              </a:rPr>
              <a:t>校多群多</a:t>
            </a:r>
            <a:r>
              <a:rPr lang="zh-TW" altLang="en-US" sz="3200" dirty="0" smtClean="0">
                <a:solidFill>
                  <a:schemeClr val="tx1"/>
                </a:solidFill>
                <a:effectLst>
                  <a:outerShdw blurRad="38100" dist="38100" dir="2700000" algn="tl">
                    <a:srgbClr val="000000">
                      <a:alpha val="43137"/>
                    </a:srgbClr>
                  </a:outerShdw>
                </a:effectLst>
                <a:latin typeface="標楷體" pitchFamily="65" charset="-120"/>
                <a:ea typeface="標楷體" panose="03000509000000000000" pitchFamily="65" charset="-120"/>
              </a:rPr>
              <a:t>科）</a:t>
            </a:r>
            <a:endParaRPr lang="zh-TW" altLang="en-US" sz="3200" dirty="0">
              <a:solidFill>
                <a:schemeClr val="tx1"/>
              </a:solidFill>
              <a:effectLst>
                <a:outerShdw blurRad="38100" dist="38100" dir="2700000" algn="tl">
                  <a:srgbClr val="000000">
                    <a:alpha val="43137"/>
                  </a:srgbClr>
                </a:outerShdw>
              </a:effectLst>
              <a:latin typeface="標楷體" pitchFamily="65" charset="-120"/>
              <a:ea typeface="標楷體" panose="03000509000000000000" pitchFamily="65" charset="-120"/>
            </a:endParaRPr>
          </a:p>
        </p:txBody>
      </p:sp>
      <p:graphicFrame>
        <p:nvGraphicFramePr>
          <p:cNvPr id="3" name="資料庫圖表 2"/>
          <p:cNvGraphicFramePr/>
          <p:nvPr>
            <p:extLst>
              <p:ext uri="{D42A27DB-BD31-4B8C-83A1-F6EECF244321}">
                <p14:modId xmlns:p14="http://schemas.microsoft.com/office/powerpoint/2010/main" val="1113028609"/>
              </p:ext>
            </p:extLst>
          </p:nvPr>
        </p:nvGraphicFramePr>
        <p:xfrm>
          <a:off x="251520" y="1000108"/>
          <a:ext cx="8640960" cy="5597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9111719"/>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ãæ¨¹æ¨ åãçåçæå°çµæ"/>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淚滴形 1">
            <a:extLst>
              <a:ext uri="{FF2B5EF4-FFF2-40B4-BE49-F238E27FC236}">
                <a16:creationId xmlns:a16="http://schemas.microsoft.com/office/drawing/2014/main" xmlns="" id="{15968640-77E1-48AD-9860-E800BE1AEBE0}"/>
              </a:ext>
            </a:extLst>
          </p:cNvPr>
          <p:cNvSpPr/>
          <p:nvPr/>
        </p:nvSpPr>
        <p:spPr>
          <a:xfrm>
            <a:off x="3965156" y="810970"/>
            <a:ext cx="4464496" cy="2664292"/>
          </a:xfrm>
          <a:prstGeom prst="teardrop">
            <a:avLst/>
          </a:prstGeom>
          <a:solidFill>
            <a:srgbClr val="FFFF00"/>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4143372" y="1628800"/>
            <a:ext cx="4286280" cy="830997"/>
          </a:xfrm>
          <a:prstGeom prst="rect">
            <a:avLst/>
          </a:prstGeom>
          <a:noFill/>
          <a:ln w="63500">
            <a:noFill/>
            <a:prstDash val="sysDot"/>
            <a:miter lim="800000"/>
            <a:headEnd/>
            <a:tailEnd/>
          </a:ln>
        </p:spPr>
        <p:txBody>
          <a:bodyPr wrap="square">
            <a:spAutoFit/>
          </a:bodyPr>
          <a:lstStyle/>
          <a:p>
            <a:pPr algn="ctr">
              <a:defRPr/>
            </a:pPr>
            <a:r>
              <a:rPr kumimoji="0" lang="zh-TW" altLang="en-US" sz="4800" b="1" dirty="0">
                <a:solidFill>
                  <a:srgbClr val="3333FF"/>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直升入學</a:t>
            </a:r>
            <a:endParaRPr lang="zh-TW" altLang="en-US" sz="6000" b="1" dirty="0">
              <a:solidFill>
                <a:srgbClr val="00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1200601537"/>
      </p:ext>
    </p:extLst>
  </p:cSld>
  <p:clrMapOvr>
    <a:masterClrMapping/>
  </p:clrMapOvr>
  <p:transition advTm="500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標題 1"/>
          <p:cNvSpPr>
            <a:spLocks noGrp="1"/>
          </p:cNvSpPr>
          <p:nvPr>
            <p:ph type="title"/>
          </p:nvPr>
        </p:nvSpPr>
        <p:spPr>
          <a:xfrm>
            <a:off x="0" y="17463"/>
            <a:ext cx="9144000" cy="1068387"/>
          </a:xfrm>
        </p:spPr>
        <p:txBody>
          <a:bodyPr/>
          <a:lstStyle/>
          <a:p>
            <a:r>
              <a:rPr lang="zh-TW" altLang="en-US" sz="48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辦  理  時  機</a:t>
            </a:r>
            <a:endParaRPr lang="zh-TW" altLang="en-US" sz="4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63492" name="Shape 332"/>
          <p:cNvSpPr>
            <a:spLocks noChangeArrowheads="1"/>
          </p:cNvSpPr>
          <p:nvPr/>
        </p:nvSpPr>
        <p:spPr bwMode="auto">
          <a:xfrm>
            <a:off x="7286625" y="4857750"/>
            <a:ext cx="1320800" cy="167005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srgbClr val="000000"/>
              </a:solidFill>
              <a:latin typeface="Arial" pitchFamily="34" charset="0"/>
            </a:endParaRPr>
          </a:p>
        </p:txBody>
      </p:sp>
      <p:sp>
        <p:nvSpPr>
          <p:cNvPr id="63493" name="Shape 333"/>
          <p:cNvSpPr>
            <a:spLocks noChangeArrowheads="1"/>
          </p:cNvSpPr>
          <p:nvPr/>
        </p:nvSpPr>
        <p:spPr bwMode="auto">
          <a:xfrm>
            <a:off x="6000760" y="4929198"/>
            <a:ext cx="1289050" cy="15525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srgbClr val="000000"/>
              </a:solidFill>
              <a:latin typeface="Arial" pitchFamily="34" charset="0"/>
            </a:endParaRPr>
          </a:p>
        </p:txBody>
      </p:sp>
      <p:grpSp>
        <p:nvGrpSpPr>
          <p:cNvPr id="2" name="群組 12"/>
          <p:cNvGrpSpPr/>
          <p:nvPr/>
        </p:nvGrpSpPr>
        <p:grpSpPr>
          <a:xfrm>
            <a:off x="3071802" y="571480"/>
            <a:ext cx="5572164" cy="4286280"/>
            <a:chOff x="3071802" y="571480"/>
            <a:chExt cx="5572164" cy="4286280"/>
          </a:xfrm>
        </p:grpSpPr>
        <p:graphicFrame>
          <p:nvGraphicFramePr>
            <p:cNvPr id="6" name="資料庫圖表 5"/>
            <p:cNvGraphicFramePr/>
            <p:nvPr>
              <p:extLst>
                <p:ext uri="{D42A27DB-BD31-4B8C-83A1-F6EECF244321}">
                  <p14:modId xmlns:p14="http://schemas.microsoft.com/office/powerpoint/2010/main" val="4074479144"/>
                </p:ext>
              </p:extLst>
            </p:nvPr>
          </p:nvGraphicFramePr>
          <p:xfrm>
            <a:off x="3071802" y="1571612"/>
            <a:ext cx="5572164" cy="32861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3494" name="文字方塊 8"/>
            <p:cNvSpPr txBox="1">
              <a:spLocks noChangeArrowheads="1"/>
            </p:cNvSpPr>
            <p:nvPr/>
          </p:nvSpPr>
          <p:spPr bwMode="auto">
            <a:xfrm>
              <a:off x="3571868" y="1142984"/>
              <a:ext cx="1000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6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先</a:t>
              </a:r>
            </a:p>
          </p:txBody>
        </p:sp>
        <p:sp>
          <p:nvSpPr>
            <p:cNvPr id="63495" name="文字方塊 9"/>
            <p:cNvSpPr txBox="1">
              <a:spLocks noChangeArrowheads="1"/>
            </p:cNvSpPr>
            <p:nvPr/>
          </p:nvSpPr>
          <p:spPr bwMode="auto">
            <a:xfrm>
              <a:off x="6929454" y="571480"/>
              <a:ext cx="1000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6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後</a:t>
              </a:r>
            </a:p>
          </p:txBody>
        </p:sp>
      </p:grpSp>
      <p:grpSp>
        <p:nvGrpSpPr>
          <p:cNvPr id="3" name="群組 7"/>
          <p:cNvGrpSpPr/>
          <p:nvPr/>
        </p:nvGrpSpPr>
        <p:grpSpPr>
          <a:xfrm>
            <a:off x="285720" y="3429000"/>
            <a:ext cx="2070516" cy="2070516"/>
            <a:chOff x="451" y="607815"/>
            <a:chExt cx="2070516" cy="2070516"/>
          </a:xfrm>
          <a:solidFill>
            <a:srgbClr val="3333FF"/>
          </a:solidFill>
        </p:grpSpPr>
        <p:sp>
          <p:nvSpPr>
            <p:cNvPr id="9" name="橢圓 8"/>
            <p:cNvSpPr/>
            <p:nvPr/>
          </p:nvSpPr>
          <p:spPr>
            <a:xfrm>
              <a:off x="451" y="607815"/>
              <a:ext cx="2070516" cy="2070516"/>
            </a:xfrm>
            <a:prstGeom prst="ellipse">
              <a:avLst/>
            </a:prstGeom>
            <a:grp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0" name="橢圓 4"/>
            <p:cNvSpPr/>
            <p:nvPr/>
          </p:nvSpPr>
          <p:spPr>
            <a:xfrm>
              <a:off x="110267" y="911035"/>
              <a:ext cx="1872980" cy="146407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1333500">
                <a:spcBef>
                  <a:spcPct val="0"/>
                </a:spcBef>
                <a:spcAft>
                  <a:spcPts val="0"/>
                </a:spcAft>
              </a:pPr>
              <a:r>
                <a:rPr lang="zh-TW" altLang="en-US" sz="3000" b="1" kern="1200" dirty="0">
                  <a:effectLst>
                    <a:outerShdw blurRad="38100" dist="38100" dir="2700000" algn="tl">
                      <a:srgbClr val="000000">
                        <a:alpha val="43137"/>
                      </a:srgbClr>
                    </a:outerShdw>
                  </a:effectLst>
                  <a:latin typeface="標楷體" pitchFamily="65" charset="-120"/>
                  <a:ea typeface="標楷體" panose="03000509000000000000" pitchFamily="65" charset="-120"/>
                </a:rPr>
                <a:t>基隆</a:t>
              </a:r>
              <a:r>
                <a:rPr lang="zh-TW" altLang="en-US" sz="3600" b="1" kern="1200" dirty="0">
                  <a:solidFill>
                    <a:srgbClr val="FF00FF"/>
                  </a:solidFill>
                  <a:effectLst>
                    <a:outerShdw blurRad="38100" dist="38100" dir="2700000" algn="tl">
                      <a:srgbClr val="000000">
                        <a:alpha val="43137"/>
                      </a:srgbClr>
                    </a:outerShdw>
                  </a:effectLst>
                  <a:latin typeface="標楷體" pitchFamily="65" charset="-120"/>
                  <a:ea typeface="標楷體" panose="03000509000000000000" pitchFamily="65" charset="-120"/>
                </a:rPr>
                <a:t>區</a:t>
              </a:r>
              <a:endParaRPr lang="en-US" altLang="zh-TW" sz="3600" b="1" kern="1200" dirty="0">
                <a:solidFill>
                  <a:srgbClr val="FF00FF"/>
                </a:solidFill>
                <a:effectLst>
                  <a:outerShdw blurRad="38100" dist="38100" dir="2700000" algn="tl">
                    <a:srgbClr val="000000">
                      <a:alpha val="43137"/>
                    </a:srgbClr>
                  </a:outerShdw>
                </a:effectLst>
                <a:latin typeface="標楷體" pitchFamily="65" charset="-120"/>
                <a:ea typeface="標楷體" panose="03000509000000000000" pitchFamily="65" charset="-120"/>
              </a:endParaRPr>
            </a:p>
            <a:p>
              <a:pPr lvl="0" algn="ctr" defTabSz="1333500">
                <a:spcBef>
                  <a:spcPct val="0"/>
                </a:spcBef>
                <a:spcAft>
                  <a:spcPts val="0"/>
                </a:spcAft>
              </a:pPr>
              <a:r>
                <a:rPr lang="zh-TW" altLang="en-US" sz="3000" b="1" kern="1200" dirty="0">
                  <a:effectLst>
                    <a:outerShdw blurRad="38100" dist="38100" dir="2700000" algn="tl">
                      <a:srgbClr val="000000">
                        <a:alpha val="43137"/>
                      </a:srgbClr>
                    </a:outerShdw>
                  </a:effectLst>
                  <a:latin typeface="標楷體" pitchFamily="65" charset="-120"/>
                  <a:ea typeface="標楷體" panose="03000509000000000000" pitchFamily="65" charset="-120"/>
                </a:rPr>
                <a:t>完全免試</a:t>
              </a:r>
              <a:endParaRPr lang="en-US" altLang="zh-TW" sz="3000" b="1" kern="1200" dirty="0">
                <a:effectLst>
                  <a:outerShdw blurRad="38100" dist="38100" dir="2700000" algn="tl">
                    <a:srgbClr val="000000">
                      <a:alpha val="43137"/>
                    </a:srgbClr>
                  </a:outerShdw>
                </a:effectLst>
                <a:latin typeface="標楷體" pitchFamily="65" charset="-120"/>
                <a:ea typeface="標楷體" panose="03000509000000000000" pitchFamily="65" charset="-120"/>
              </a:endParaRPr>
            </a:p>
            <a:p>
              <a:pPr lvl="0" algn="ctr" defTabSz="1333500">
                <a:spcBef>
                  <a:spcPct val="0"/>
                </a:spcBef>
                <a:spcAft>
                  <a:spcPts val="0"/>
                </a:spcAft>
              </a:pPr>
              <a:r>
                <a:rPr lang="zh-TW" altLang="en-US" sz="3000" b="1" kern="1200" dirty="0">
                  <a:effectLst>
                    <a:outerShdw blurRad="38100" dist="38100" dir="2700000" algn="tl">
                      <a:srgbClr val="000000">
                        <a:alpha val="43137"/>
                      </a:srgbClr>
                    </a:outerShdw>
                  </a:effectLst>
                  <a:latin typeface="標楷體" pitchFamily="65" charset="-120"/>
                  <a:ea typeface="標楷體" panose="03000509000000000000" pitchFamily="65" charset="-120"/>
                </a:rPr>
                <a:t>入學</a:t>
              </a:r>
            </a:p>
          </p:txBody>
        </p:sp>
      </p:grpSp>
      <p:sp>
        <p:nvSpPr>
          <p:cNvPr id="11" name="等腰三角形 10"/>
          <p:cNvSpPr/>
          <p:nvPr/>
        </p:nvSpPr>
        <p:spPr>
          <a:xfrm rot="4774519">
            <a:off x="2347203" y="3403835"/>
            <a:ext cx="724680" cy="582737"/>
          </a:xfrm>
          <a:prstGeom prst="triangle">
            <a:avLst/>
          </a:prstGeom>
          <a:gradFill>
            <a:gsLst>
              <a:gs pos="0">
                <a:srgbClr val="3333FF"/>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2" name="文字方塊 8"/>
          <p:cNvSpPr txBox="1">
            <a:spLocks noChangeArrowheads="1"/>
          </p:cNvSpPr>
          <p:nvPr/>
        </p:nvSpPr>
        <p:spPr bwMode="auto">
          <a:xfrm>
            <a:off x="357158" y="2214554"/>
            <a:ext cx="17859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6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更早</a:t>
            </a:r>
          </a:p>
        </p:txBody>
      </p:sp>
      <p:grpSp>
        <p:nvGrpSpPr>
          <p:cNvPr id="14" name="群組 7"/>
          <p:cNvGrpSpPr/>
          <p:nvPr/>
        </p:nvGrpSpPr>
        <p:grpSpPr>
          <a:xfrm>
            <a:off x="2357421" y="4293096"/>
            <a:ext cx="2070516" cy="2070516"/>
            <a:chOff x="451" y="607815"/>
            <a:chExt cx="2070516" cy="2070516"/>
          </a:xfrm>
          <a:solidFill>
            <a:srgbClr val="FF00FF"/>
          </a:solidFill>
        </p:grpSpPr>
        <p:sp>
          <p:nvSpPr>
            <p:cNvPr id="15" name="橢圓 14"/>
            <p:cNvSpPr/>
            <p:nvPr/>
          </p:nvSpPr>
          <p:spPr>
            <a:xfrm>
              <a:off x="451" y="607815"/>
              <a:ext cx="2070516" cy="2070516"/>
            </a:xfrm>
            <a:prstGeom prst="ellipse">
              <a:avLst/>
            </a:prstGeom>
            <a:grp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6" name="橢圓 4"/>
            <p:cNvSpPr/>
            <p:nvPr/>
          </p:nvSpPr>
          <p:spPr>
            <a:xfrm>
              <a:off x="303671" y="911035"/>
              <a:ext cx="1464076" cy="14640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1333500">
                <a:spcBef>
                  <a:spcPct val="0"/>
                </a:spcBef>
                <a:spcAft>
                  <a:spcPts val="0"/>
                </a:spcAft>
              </a:pPr>
              <a:r>
                <a:rPr lang="zh-TW" altLang="en-US" sz="3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基隆市直升</a:t>
              </a:r>
              <a:endParaRPr lang="en-US" altLang="zh-TW" sz="3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lvl="0" algn="ctr" defTabSz="1333500">
                <a:spcBef>
                  <a:spcPct val="0"/>
                </a:spcBef>
                <a:spcAft>
                  <a:spcPts val="0"/>
                </a:spcAft>
              </a:pPr>
              <a:r>
                <a:rPr lang="zh-TW" altLang="en-US" sz="30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入學</a:t>
              </a:r>
            </a:p>
          </p:txBody>
        </p:sp>
      </p:grpSp>
    </p:spTree>
    <p:extLst>
      <p:ext uri="{BB962C8B-B14F-4D97-AF65-F5344CB8AC3E}">
        <p14:creationId xmlns:p14="http://schemas.microsoft.com/office/powerpoint/2010/main" val="1718212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blinds(vertical)">
                                      <p:cBhvr>
                                        <p:cTn id="7" dur="1000"/>
                                        <p:tgtEl>
                                          <p:spTgt spid="6349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0-#ppt_w/2"/>
                                          </p:val>
                                        </p:tav>
                                        <p:tav tm="100000">
                                          <p:val>
                                            <p:strVal val="#ppt_x"/>
                                          </p:val>
                                        </p:tav>
                                      </p:tavLst>
                                    </p:anim>
                                    <p:anim calcmode="lin" valueType="num">
                                      <p:cBhvr additive="base">
                                        <p:cTn id="13"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標題 1"/>
          <p:cNvSpPr>
            <a:spLocks noGrp="1"/>
          </p:cNvSpPr>
          <p:nvPr>
            <p:ph type="title"/>
          </p:nvPr>
        </p:nvSpPr>
        <p:spPr>
          <a:xfrm>
            <a:off x="0" y="17463"/>
            <a:ext cx="9144000" cy="1068387"/>
          </a:xfrm>
        </p:spPr>
        <p:txBody>
          <a:bodyPr/>
          <a:lstStyle/>
          <a:p>
            <a:r>
              <a:rPr lang="zh-TW" altLang="en-US" sz="4800" dirty="0" smtClean="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rPr>
              <a:t>招 生 學 校</a:t>
            </a:r>
            <a:r>
              <a:rPr lang="zh-TW" altLang="en-US" sz="24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a:t>
            </a:r>
            <a:r>
              <a:rPr lang="en-US" altLang="zh-TW" sz="24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6 </a:t>
            </a:r>
            <a:r>
              <a:rPr lang="zh-TW" altLang="en-US" sz="2400"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校）</a:t>
            </a:r>
            <a:endParaRPr lang="zh-TW" altLang="en-US" sz="240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endParaRPr>
          </a:p>
        </p:txBody>
      </p:sp>
      <p:graphicFrame>
        <p:nvGraphicFramePr>
          <p:cNvPr id="10" name="資料庫圖表 9"/>
          <p:cNvGraphicFramePr/>
          <p:nvPr>
            <p:extLst>
              <p:ext uri="{D42A27DB-BD31-4B8C-83A1-F6EECF244321}">
                <p14:modId xmlns:p14="http://schemas.microsoft.com/office/powerpoint/2010/main" val="3062580669"/>
              </p:ext>
            </p:extLst>
          </p:nvPr>
        </p:nvGraphicFramePr>
        <p:xfrm>
          <a:off x="357158" y="1142984"/>
          <a:ext cx="7455202" cy="5429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p:cNvSpPr/>
          <p:nvPr/>
        </p:nvSpPr>
        <p:spPr>
          <a:xfrm>
            <a:off x="7092280" y="3533699"/>
            <a:ext cx="1685077" cy="646331"/>
          </a:xfrm>
          <a:prstGeom prst="rect">
            <a:avLst/>
          </a:prstGeom>
          <a:solidFill>
            <a:srgbClr val="FFFF00"/>
          </a:solidFill>
        </p:spPr>
        <p:txBody>
          <a:bodyPr wrap="none">
            <a:spAutoFit/>
          </a:bodyPr>
          <a:lstStyle/>
          <a:p>
            <a:r>
              <a:rPr lang="zh-TW" altLang="en-US" b="1" dirty="0">
                <a:latin typeface="標楷體" panose="03000509000000000000" pitchFamily="65" charset="-120"/>
                <a:ea typeface="標楷體" panose="03000509000000000000" pitchFamily="65" charset="-120"/>
              </a:rPr>
              <a:t>自</a:t>
            </a:r>
            <a:r>
              <a:rPr lang="en-US" altLang="zh-TW" b="1" dirty="0">
                <a:latin typeface="標楷體" panose="03000509000000000000" pitchFamily="65" charset="-120"/>
                <a:ea typeface="標楷體" panose="03000509000000000000" pitchFamily="65" charset="-120"/>
              </a:rPr>
              <a:t>111</a:t>
            </a:r>
            <a:r>
              <a:rPr lang="zh-TW" altLang="en-US" b="1" dirty="0">
                <a:latin typeface="標楷體" panose="03000509000000000000" pitchFamily="65" charset="-120"/>
                <a:ea typeface="標楷體" panose="03000509000000000000" pitchFamily="65" charset="-120"/>
              </a:rPr>
              <a:t>學年度</a:t>
            </a:r>
            <a:r>
              <a:rPr lang="zh-TW" altLang="en-US" b="1" dirty="0" smtClean="0">
                <a:latin typeface="標楷體" panose="03000509000000000000" pitchFamily="65" charset="-120"/>
                <a:ea typeface="標楷體" panose="03000509000000000000" pitchFamily="65" charset="-120"/>
              </a:rPr>
              <a:t>起</a:t>
            </a:r>
            <a:endParaRPr lang="en-US" altLang="zh-TW" b="1" dirty="0" smtClean="0">
              <a:latin typeface="標楷體" panose="03000509000000000000" pitchFamily="65" charset="-120"/>
              <a:ea typeface="標楷體" panose="03000509000000000000" pitchFamily="65" charset="-120"/>
            </a:endParaRPr>
          </a:p>
          <a:p>
            <a:r>
              <a:rPr lang="zh-TW" altLang="en-US" b="1" dirty="0" smtClean="0">
                <a:latin typeface="標楷體" panose="03000509000000000000" pitchFamily="65" charset="-120"/>
                <a:ea typeface="標楷體" panose="03000509000000000000" pitchFamily="65" charset="-120"/>
              </a:rPr>
              <a:t>全面</a:t>
            </a:r>
            <a:r>
              <a:rPr lang="zh-TW" altLang="en-US" b="1" dirty="0">
                <a:solidFill>
                  <a:srgbClr val="FF0000"/>
                </a:solidFill>
                <a:latin typeface="標楷體" panose="03000509000000000000" pitchFamily="65" charset="-120"/>
                <a:ea typeface="標楷體" panose="03000509000000000000" pitchFamily="65" charset="-120"/>
              </a:rPr>
              <a:t>停招</a:t>
            </a:r>
            <a:r>
              <a:rPr lang="en-US" altLang="zh-TW" b="1" dirty="0">
                <a:solidFill>
                  <a:srgbClr val="FF0000"/>
                </a:solidFill>
                <a:latin typeface="標楷體" panose="03000509000000000000" pitchFamily="65" charset="-120"/>
                <a:ea typeface="標楷體" panose="03000509000000000000" pitchFamily="65" charset="-120"/>
              </a:rPr>
              <a:t>3</a:t>
            </a:r>
            <a:r>
              <a:rPr lang="zh-TW" altLang="en-US" b="1" dirty="0">
                <a:solidFill>
                  <a:srgbClr val="FF0000"/>
                </a:solidFill>
                <a:latin typeface="標楷體" panose="03000509000000000000" pitchFamily="65" charset="-120"/>
                <a:ea typeface="標楷體" panose="03000509000000000000" pitchFamily="65" charset="-120"/>
              </a:rPr>
              <a:t>年</a:t>
            </a:r>
          </a:p>
        </p:txBody>
      </p:sp>
    </p:spTree>
    <p:extLst>
      <p:ext uri="{BB962C8B-B14F-4D97-AF65-F5344CB8AC3E}">
        <p14:creationId xmlns:p14="http://schemas.microsoft.com/office/powerpoint/2010/main" val="3278378958"/>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標題 1"/>
          <p:cNvSpPr>
            <a:spLocks noGrp="1"/>
          </p:cNvSpPr>
          <p:nvPr>
            <p:ph type="title"/>
          </p:nvPr>
        </p:nvSpPr>
        <p:spPr>
          <a:xfrm>
            <a:off x="35719" y="692696"/>
            <a:ext cx="9144000" cy="1068387"/>
          </a:xfrm>
        </p:spPr>
        <p:txBody>
          <a:bodyPr/>
          <a:lstStyle/>
          <a:p>
            <a:r>
              <a:rPr lang="zh-TW" altLang="en-US" sz="48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  名  資  格</a:t>
            </a:r>
            <a:endParaRPr lang="zh-TW" altLang="en-US" sz="4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65540" name="矩形 5"/>
          <p:cNvSpPr>
            <a:spLocks noChangeArrowheads="1"/>
          </p:cNvSpPr>
          <p:nvPr/>
        </p:nvSpPr>
        <p:spPr bwMode="auto">
          <a:xfrm>
            <a:off x="980227" y="1988840"/>
            <a:ext cx="7215238" cy="3139321"/>
          </a:xfrm>
          <a:prstGeom prst="rect">
            <a:avLst/>
          </a:prstGeom>
          <a:solidFill>
            <a:srgbClr val="CCFFFF"/>
          </a:solidFill>
          <a:ln>
            <a:noFill/>
          </a:ln>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en-US" altLang="zh-TW" sz="5400" b="1" dirty="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rPr>
              <a:t>【</a:t>
            </a:r>
            <a:r>
              <a:rPr lang="zh-TW" altLang="en-US" sz="7200" b="1" dirty="0">
                <a:solidFill>
                  <a:srgbClr val="3333FF"/>
                </a:solidFill>
                <a:effectLst>
                  <a:outerShdw blurRad="38100" dist="38100" dir="2700000" algn="tl">
                    <a:srgbClr val="000000">
                      <a:alpha val="43137"/>
                    </a:srgbClr>
                  </a:outerShdw>
                </a:effectLst>
                <a:latin typeface="標楷體" pitchFamily="65" charset="-120"/>
                <a:ea typeface="標楷體" panose="03000509000000000000" pitchFamily="65" charset="-120"/>
              </a:rPr>
              <a:t>基隆市</a:t>
            </a:r>
            <a:r>
              <a:rPr lang="en-US" altLang="zh-TW" sz="5400" b="1" dirty="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rPr>
              <a:t>】</a:t>
            </a:r>
          </a:p>
          <a:p>
            <a:pPr eaLnBrk="1" hangingPunct="1">
              <a:spcBef>
                <a:spcPct val="0"/>
              </a:spcBef>
              <a:buFontTx/>
              <a:buNone/>
            </a:pPr>
            <a:r>
              <a:rPr lang="zh-TW" altLang="en-US" sz="5400" b="1" dirty="0">
                <a:effectLst>
                  <a:outerShdw blurRad="38100" dist="38100" dir="2700000" algn="tl">
                    <a:srgbClr val="000000">
                      <a:alpha val="43137"/>
                    </a:srgbClr>
                  </a:outerShdw>
                </a:effectLst>
                <a:latin typeface="標楷體" pitchFamily="65" charset="-120"/>
                <a:ea typeface="標楷體" panose="03000509000000000000" pitchFamily="65" charset="-120"/>
              </a:rPr>
              <a:t>公私立完全中學國中部</a:t>
            </a:r>
            <a:endParaRPr lang="en-US" altLang="zh-TW" sz="5400" b="1" dirty="0">
              <a:effectLst>
                <a:outerShdw blurRad="38100" dist="38100" dir="2700000" algn="tl">
                  <a:srgbClr val="000000">
                    <a:alpha val="43137"/>
                  </a:srgbClr>
                </a:outerShdw>
              </a:effectLst>
              <a:latin typeface="標楷體" pitchFamily="65" charset="-120"/>
              <a:ea typeface="標楷體" panose="03000509000000000000" pitchFamily="65" charset="-120"/>
            </a:endParaRPr>
          </a:p>
          <a:p>
            <a:pPr eaLnBrk="1" hangingPunct="1">
              <a:spcBef>
                <a:spcPct val="0"/>
              </a:spcBef>
              <a:buFontTx/>
              <a:buNone/>
            </a:pPr>
            <a:r>
              <a:rPr lang="zh-TW" altLang="en-US" sz="7200" b="1" u="sng" dirty="0">
                <a:solidFill>
                  <a:srgbClr val="FF00FF"/>
                </a:solidFill>
                <a:effectLst>
                  <a:outerShdw blurRad="38100" dist="38100" dir="2700000" algn="tl">
                    <a:srgbClr val="000000">
                      <a:alpha val="43137"/>
                    </a:srgbClr>
                  </a:outerShdw>
                </a:effectLst>
                <a:latin typeface="標楷體" pitchFamily="65" charset="-120"/>
                <a:ea typeface="標楷體" panose="03000509000000000000" pitchFamily="65" charset="-120"/>
              </a:rPr>
              <a:t>應屆</a:t>
            </a:r>
            <a:r>
              <a:rPr lang="zh-TW" altLang="en-US" sz="5400" b="1" dirty="0">
                <a:effectLst>
                  <a:outerShdw blurRad="38100" dist="38100" dir="2700000" algn="tl">
                    <a:srgbClr val="000000">
                      <a:alpha val="43137"/>
                    </a:srgbClr>
                  </a:outerShdw>
                </a:effectLst>
                <a:latin typeface="標楷體" pitchFamily="65" charset="-120"/>
                <a:ea typeface="標楷體" panose="03000509000000000000" pitchFamily="65" charset="-120"/>
              </a:rPr>
              <a:t>畢</a:t>
            </a:r>
            <a:r>
              <a:rPr lang="en-US" altLang="zh-TW" sz="5400" b="1" dirty="0">
                <a:effectLst>
                  <a:outerShdw blurRad="38100" dist="38100" dir="2700000" algn="tl">
                    <a:srgbClr val="000000">
                      <a:alpha val="43137"/>
                    </a:srgbClr>
                  </a:outerShdw>
                </a:effectLst>
                <a:latin typeface="標楷體" pitchFamily="65" charset="-120"/>
                <a:ea typeface="標楷體" panose="03000509000000000000" pitchFamily="65" charset="-120"/>
              </a:rPr>
              <a:t>(</a:t>
            </a:r>
            <a:r>
              <a:rPr lang="zh-TW" altLang="en-US" sz="5400" b="1" dirty="0">
                <a:effectLst>
                  <a:outerShdw blurRad="38100" dist="38100" dir="2700000" algn="tl">
                    <a:srgbClr val="000000">
                      <a:alpha val="43137"/>
                    </a:srgbClr>
                  </a:outerShdw>
                </a:effectLst>
                <a:latin typeface="標楷體" pitchFamily="65" charset="-120"/>
                <a:ea typeface="標楷體" panose="03000509000000000000" pitchFamily="65" charset="-120"/>
              </a:rPr>
              <a:t>結</a:t>
            </a:r>
            <a:r>
              <a:rPr lang="en-US" altLang="zh-TW" sz="5400" b="1" dirty="0">
                <a:effectLst>
                  <a:outerShdw blurRad="38100" dist="38100" dir="2700000" algn="tl">
                    <a:srgbClr val="000000">
                      <a:alpha val="43137"/>
                    </a:srgbClr>
                  </a:outerShdw>
                </a:effectLst>
                <a:latin typeface="標楷體" pitchFamily="65" charset="-120"/>
                <a:ea typeface="標楷體" panose="03000509000000000000" pitchFamily="65" charset="-120"/>
              </a:rPr>
              <a:t>)</a:t>
            </a:r>
            <a:r>
              <a:rPr lang="zh-TW" altLang="en-US" sz="5400" b="1" dirty="0">
                <a:effectLst>
                  <a:outerShdw blurRad="38100" dist="38100" dir="2700000" algn="tl">
                    <a:srgbClr val="000000">
                      <a:alpha val="43137"/>
                    </a:srgbClr>
                  </a:outerShdw>
                </a:effectLst>
                <a:latin typeface="標楷體" pitchFamily="65" charset="-120"/>
                <a:ea typeface="標楷體" panose="03000509000000000000" pitchFamily="65" charset="-120"/>
              </a:rPr>
              <a:t>業生</a:t>
            </a:r>
            <a:endParaRPr lang="en-US" altLang="zh-TW" sz="5400" b="1" dirty="0">
              <a:effectLst>
                <a:outerShdw blurRad="38100" dist="38100" dir="2700000" algn="tl">
                  <a:srgbClr val="000000">
                    <a:alpha val="43137"/>
                  </a:srgbClr>
                </a:outerShdw>
              </a:effectLst>
              <a:latin typeface="標楷體" pitchFamily="65" charset="-120"/>
              <a:ea typeface="標楷體" panose="03000509000000000000" pitchFamily="65" charset="-120"/>
            </a:endParaRPr>
          </a:p>
        </p:txBody>
      </p:sp>
    </p:spTree>
    <p:extLst>
      <p:ext uri="{BB962C8B-B14F-4D97-AF65-F5344CB8AC3E}">
        <p14:creationId xmlns:p14="http://schemas.microsoft.com/office/powerpoint/2010/main" val="121366834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標題 1"/>
          <p:cNvSpPr>
            <a:spLocks noGrp="1"/>
          </p:cNvSpPr>
          <p:nvPr>
            <p:ph type="title"/>
          </p:nvPr>
        </p:nvSpPr>
        <p:spPr>
          <a:xfrm>
            <a:off x="2420619" y="11093"/>
            <a:ext cx="4526753" cy="1068387"/>
          </a:xfrm>
        </p:spPr>
        <p:txBody>
          <a:bodyPr/>
          <a:lstStyle/>
          <a:p>
            <a:r>
              <a:rPr lang="zh-TW" altLang="en-US" sz="48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辦  理  時  機</a:t>
            </a:r>
            <a:endParaRPr lang="zh-TW" altLang="en-US" sz="4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63492" name="Shape 332"/>
          <p:cNvSpPr>
            <a:spLocks noChangeArrowheads="1"/>
          </p:cNvSpPr>
          <p:nvPr/>
        </p:nvSpPr>
        <p:spPr bwMode="auto">
          <a:xfrm>
            <a:off x="6016678" y="4646866"/>
            <a:ext cx="1320800" cy="167005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srgbClr val="000000"/>
              </a:solidFill>
              <a:latin typeface="Arial" pitchFamily="34" charset="0"/>
            </a:endParaRPr>
          </a:p>
        </p:txBody>
      </p:sp>
      <p:sp>
        <p:nvSpPr>
          <p:cNvPr id="63493" name="Shape 333"/>
          <p:cNvSpPr>
            <a:spLocks noChangeArrowheads="1"/>
          </p:cNvSpPr>
          <p:nvPr/>
        </p:nvSpPr>
        <p:spPr bwMode="auto">
          <a:xfrm>
            <a:off x="2782880" y="4880369"/>
            <a:ext cx="1289050" cy="15525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endParaRPr lang="zh-TW" altLang="en-US" sz="1800">
              <a:solidFill>
                <a:srgbClr val="000000"/>
              </a:solidFill>
              <a:latin typeface="Arial" pitchFamily="34" charset="0"/>
            </a:endParaRPr>
          </a:p>
        </p:txBody>
      </p:sp>
      <p:grpSp>
        <p:nvGrpSpPr>
          <p:cNvPr id="2" name="群組 12"/>
          <p:cNvGrpSpPr/>
          <p:nvPr/>
        </p:nvGrpSpPr>
        <p:grpSpPr>
          <a:xfrm>
            <a:off x="3071802" y="571480"/>
            <a:ext cx="5572164" cy="4286280"/>
            <a:chOff x="3071802" y="571480"/>
            <a:chExt cx="5572164" cy="4286280"/>
          </a:xfrm>
        </p:grpSpPr>
        <p:graphicFrame>
          <p:nvGraphicFramePr>
            <p:cNvPr id="6" name="資料庫圖表 5"/>
            <p:cNvGraphicFramePr/>
            <p:nvPr>
              <p:extLst>
                <p:ext uri="{D42A27DB-BD31-4B8C-83A1-F6EECF244321}">
                  <p14:modId xmlns:p14="http://schemas.microsoft.com/office/powerpoint/2010/main" val="1354877509"/>
                </p:ext>
              </p:extLst>
            </p:nvPr>
          </p:nvGraphicFramePr>
          <p:xfrm>
            <a:off x="3071802" y="1571612"/>
            <a:ext cx="5572164" cy="32861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3494" name="文字方塊 8"/>
            <p:cNvSpPr txBox="1">
              <a:spLocks noChangeArrowheads="1"/>
            </p:cNvSpPr>
            <p:nvPr/>
          </p:nvSpPr>
          <p:spPr bwMode="auto">
            <a:xfrm>
              <a:off x="3571868" y="1142984"/>
              <a:ext cx="1000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6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先</a:t>
              </a:r>
            </a:p>
          </p:txBody>
        </p:sp>
        <p:sp>
          <p:nvSpPr>
            <p:cNvPr id="63495" name="文字方塊 9"/>
            <p:cNvSpPr txBox="1">
              <a:spLocks noChangeArrowheads="1"/>
            </p:cNvSpPr>
            <p:nvPr/>
          </p:nvSpPr>
          <p:spPr bwMode="auto">
            <a:xfrm>
              <a:off x="6929454" y="571480"/>
              <a:ext cx="1000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60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後</a:t>
              </a:r>
            </a:p>
          </p:txBody>
        </p:sp>
      </p:grpSp>
      <p:grpSp>
        <p:nvGrpSpPr>
          <p:cNvPr id="3" name="群組 7"/>
          <p:cNvGrpSpPr/>
          <p:nvPr/>
        </p:nvGrpSpPr>
        <p:grpSpPr>
          <a:xfrm>
            <a:off x="285720" y="3429000"/>
            <a:ext cx="2070516" cy="2070516"/>
            <a:chOff x="451" y="607815"/>
            <a:chExt cx="2070516" cy="2070516"/>
          </a:xfrm>
          <a:solidFill>
            <a:srgbClr val="3333FF"/>
          </a:solidFill>
        </p:grpSpPr>
        <p:sp>
          <p:nvSpPr>
            <p:cNvPr id="9" name="橢圓 8"/>
            <p:cNvSpPr/>
            <p:nvPr/>
          </p:nvSpPr>
          <p:spPr>
            <a:xfrm>
              <a:off x="451" y="607815"/>
              <a:ext cx="2070516" cy="2070516"/>
            </a:xfrm>
            <a:prstGeom prst="ellipse">
              <a:avLst/>
            </a:prstGeom>
            <a:grp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0" name="橢圓 4"/>
            <p:cNvSpPr/>
            <p:nvPr/>
          </p:nvSpPr>
          <p:spPr>
            <a:xfrm>
              <a:off x="71889" y="911035"/>
              <a:ext cx="1785950" cy="146407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1333500">
                <a:spcBef>
                  <a:spcPct val="0"/>
                </a:spcBef>
                <a:spcAft>
                  <a:spcPts val="0"/>
                </a:spcAft>
              </a:pPr>
              <a:r>
                <a:rPr lang="zh-TW" altLang="en-US" sz="3000" b="1" kern="1200" dirty="0">
                  <a:effectLst>
                    <a:outerShdw blurRad="38100" dist="38100" dir="2700000" algn="tl">
                      <a:srgbClr val="000000">
                        <a:alpha val="43137"/>
                      </a:srgbClr>
                    </a:outerShdw>
                  </a:effectLst>
                  <a:latin typeface="標楷體" pitchFamily="65" charset="-120"/>
                  <a:ea typeface="標楷體" panose="03000509000000000000" pitchFamily="65" charset="-120"/>
                </a:rPr>
                <a:t>基隆</a:t>
              </a:r>
              <a:r>
                <a:rPr lang="zh-TW" altLang="en-US" sz="4000" b="1" kern="1200" dirty="0">
                  <a:solidFill>
                    <a:srgbClr val="FF00FF"/>
                  </a:solidFill>
                  <a:effectLst>
                    <a:outerShdw blurRad="38100" dist="38100" dir="2700000" algn="tl">
                      <a:srgbClr val="000000">
                        <a:alpha val="43137"/>
                      </a:srgbClr>
                    </a:outerShdw>
                  </a:effectLst>
                  <a:latin typeface="標楷體" pitchFamily="65" charset="-120"/>
                  <a:ea typeface="標楷體" panose="03000509000000000000" pitchFamily="65" charset="-120"/>
                </a:rPr>
                <a:t>區</a:t>
              </a:r>
              <a:endParaRPr lang="en-US" altLang="zh-TW" sz="4000" b="1" kern="1200" dirty="0">
                <a:solidFill>
                  <a:srgbClr val="FF00FF"/>
                </a:solidFill>
                <a:effectLst>
                  <a:outerShdw blurRad="38100" dist="38100" dir="2700000" algn="tl">
                    <a:srgbClr val="000000">
                      <a:alpha val="43137"/>
                    </a:srgbClr>
                  </a:outerShdw>
                </a:effectLst>
                <a:latin typeface="標楷體" pitchFamily="65" charset="-120"/>
                <a:ea typeface="標楷體" panose="03000509000000000000" pitchFamily="65" charset="-120"/>
              </a:endParaRPr>
            </a:p>
            <a:p>
              <a:pPr lvl="0" algn="ctr" defTabSz="1333500">
                <a:spcBef>
                  <a:spcPct val="0"/>
                </a:spcBef>
                <a:spcAft>
                  <a:spcPts val="0"/>
                </a:spcAft>
              </a:pPr>
              <a:r>
                <a:rPr lang="zh-TW" altLang="en-US" sz="3000" b="1" kern="1200" dirty="0">
                  <a:effectLst>
                    <a:outerShdw blurRad="38100" dist="38100" dir="2700000" algn="tl">
                      <a:srgbClr val="000000">
                        <a:alpha val="43137"/>
                      </a:srgbClr>
                    </a:outerShdw>
                  </a:effectLst>
                  <a:latin typeface="標楷體" pitchFamily="65" charset="-120"/>
                  <a:ea typeface="標楷體" panose="03000509000000000000" pitchFamily="65" charset="-120"/>
                </a:rPr>
                <a:t>完全免試</a:t>
              </a:r>
              <a:endParaRPr lang="en-US" altLang="zh-TW" sz="3000" b="1" kern="1200" dirty="0">
                <a:effectLst>
                  <a:outerShdw blurRad="38100" dist="38100" dir="2700000" algn="tl">
                    <a:srgbClr val="000000">
                      <a:alpha val="43137"/>
                    </a:srgbClr>
                  </a:outerShdw>
                </a:effectLst>
                <a:latin typeface="標楷體" pitchFamily="65" charset="-120"/>
                <a:ea typeface="標楷體" panose="03000509000000000000" pitchFamily="65" charset="-120"/>
              </a:endParaRPr>
            </a:p>
            <a:p>
              <a:pPr lvl="0" algn="ctr" defTabSz="1333500">
                <a:spcBef>
                  <a:spcPct val="0"/>
                </a:spcBef>
                <a:spcAft>
                  <a:spcPts val="0"/>
                </a:spcAft>
              </a:pPr>
              <a:r>
                <a:rPr lang="zh-TW" altLang="en-US" sz="3000" b="1" kern="1200" dirty="0">
                  <a:effectLst>
                    <a:outerShdw blurRad="38100" dist="38100" dir="2700000" algn="tl">
                      <a:srgbClr val="000000">
                        <a:alpha val="43137"/>
                      </a:srgbClr>
                    </a:outerShdw>
                  </a:effectLst>
                  <a:latin typeface="標楷體" pitchFamily="65" charset="-120"/>
                  <a:ea typeface="標楷體" panose="03000509000000000000" pitchFamily="65" charset="-120"/>
                </a:rPr>
                <a:t>入學</a:t>
              </a:r>
            </a:p>
          </p:txBody>
        </p:sp>
      </p:grpSp>
      <p:sp>
        <p:nvSpPr>
          <p:cNvPr id="11" name="等腰三角形 10"/>
          <p:cNvSpPr/>
          <p:nvPr/>
        </p:nvSpPr>
        <p:spPr>
          <a:xfrm rot="4774519">
            <a:off x="2347203" y="3403835"/>
            <a:ext cx="724680" cy="582737"/>
          </a:xfrm>
          <a:prstGeom prst="triangle">
            <a:avLst/>
          </a:prstGeom>
          <a:gradFill>
            <a:gsLst>
              <a:gs pos="0">
                <a:srgbClr val="3333FF"/>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12" name="文字方塊 8"/>
          <p:cNvSpPr txBox="1">
            <a:spLocks noChangeArrowheads="1"/>
          </p:cNvSpPr>
          <p:nvPr/>
        </p:nvSpPr>
        <p:spPr bwMode="auto">
          <a:xfrm>
            <a:off x="357158" y="2214554"/>
            <a:ext cx="17859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6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更早</a:t>
            </a:r>
          </a:p>
        </p:txBody>
      </p:sp>
      <p:sp>
        <p:nvSpPr>
          <p:cNvPr id="4" name="文字方塊 3"/>
          <p:cNvSpPr txBox="1"/>
          <p:nvPr/>
        </p:nvSpPr>
        <p:spPr>
          <a:xfrm>
            <a:off x="285720" y="5692606"/>
            <a:ext cx="2134899" cy="369332"/>
          </a:xfrm>
          <a:prstGeom prst="rect">
            <a:avLst/>
          </a:prstGeom>
          <a:solidFill>
            <a:srgbClr val="FFFF00"/>
          </a:solidFill>
        </p:spPr>
        <p:txBody>
          <a:bodyPr wrap="square" rtlCol="0">
            <a:spAutoFit/>
          </a:bodyPr>
          <a:lstStyle/>
          <a:p>
            <a:pPr algn="ctr"/>
            <a:r>
              <a:rPr lang="zh-TW" altLang="en-US" b="1" dirty="0" smtClean="0">
                <a:latin typeface="標楷體" panose="03000509000000000000" pitchFamily="65" charset="-120"/>
                <a:ea typeface="標楷體" panose="03000509000000000000" pitchFamily="65" charset="-120"/>
              </a:rPr>
              <a:t>基</a:t>
            </a:r>
            <a:r>
              <a:rPr lang="zh-TW" altLang="en-US" b="1" dirty="0" smtClean="0">
                <a:solidFill>
                  <a:srgbClr val="FF0000"/>
                </a:solidFill>
                <a:latin typeface="標楷體" panose="03000509000000000000" pitchFamily="65" charset="-120"/>
                <a:ea typeface="標楷體" panose="03000509000000000000" pitchFamily="65" charset="-120"/>
              </a:rPr>
              <a:t>區</a:t>
            </a:r>
            <a:r>
              <a:rPr lang="zh-TW" altLang="en-US" b="1" dirty="0" smtClean="0">
                <a:latin typeface="標楷體" panose="03000509000000000000" pitchFamily="65" charset="-120"/>
                <a:ea typeface="標楷體" panose="03000509000000000000" pitchFamily="65" charset="-120"/>
              </a:rPr>
              <a:t>部分學校科系</a:t>
            </a:r>
            <a:endParaRPr lang="zh-TW" altLang="en-US" b="1" dirty="0">
              <a:latin typeface="標楷體" panose="03000509000000000000" pitchFamily="65" charset="-120"/>
              <a:ea typeface="標楷體" panose="03000509000000000000" pitchFamily="65" charset="-120"/>
            </a:endParaRPr>
          </a:p>
        </p:txBody>
      </p:sp>
      <p:sp>
        <p:nvSpPr>
          <p:cNvPr id="15" name="文字方塊 14"/>
          <p:cNvSpPr txBox="1"/>
          <p:nvPr/>
        </p:nvSpPr>
        <p:spPr>
          <a:xfrm>
            <a:off x="3341582" y="4338961"/>
            <a:ext cx="2088233" cy="369332"/>
          </a:xfrm>
          <a:prstGeom prst="rect">
            <a:avLst/>
          </a:prstGeom>
          <a:solidFill>
            <a:srgbClr val="FFFF00"/>
          </a:solidFill>
        </p:spPr>
        <p:txBody>
          <a:bodyPr wrap="square" rtlCol="0">
            <a:spAutoFit/>
          </a:bodyPr>
          <a:lstStyle/>
          <a:p>
            <a:pPr algn="ctr"/>
            <a:r>
              <a:rPr lang="zh-TW" altLang="en-US" b="1" dirty="0" smtClean="0">
                <a:latin typeface="標楷體" panose="03000509000000000000" pitchFamily="65" charset="-120"/>
                <a:ea typeface="標楷體" panose="03000509000000000000" pitchFamily="65" charset="-120"/>
              </a:rPr>
              <a:t>基隆所有學校科系</a:t>
            </a:r>
            <a:endParaRPr lang="zh-TW" altLang="en-US" b="1" dirty="0">
              <a:latin typeface="標楷體" panose="03000509000000000000" pitchFamily="65" charset="-120"/>
              <a:ea typeface="標楷體" panose="03000509000000000000" pitchFamily="65" charset="-120"/>
            </a:endParaRPr>
          </a:p>
        </p:txBody>
      </p:sp>
      <p:sp>
        <p:nvSpPr>
          <p:cNvPr id="16" name="文字方塊 15"/>
          <p:cNvSpPr txBox="1"/>
          <p:nvPr/>
        </p:nvSpPr>
        <p:spPr>
          <a:xfrm>
            <a:off x="6372199" y="3741866"/>
            <a:ext cx="2304257" cy="369332"/>
          </a:xfrm>
          <a:prstGeom prst="rect">
            <a:avLst/>
          </a:prstGeom>
          <a:solidFill>
            <a:srgbClr val="FFFF00"/>
          </a:solidFill>
        </p:spPr>
        <p:txBody>
          <a:bodyPr wrap="square" rtlCol="0">
            <a:spAutoFit/>
          </a:bodyPr>
          <a:lstStyle/>
          <a:p>
            <a:pPr algn="ctr"/>
            <a:r>
              <a:rPr lang="zh-TW" altLang="en-US" b="1" dirty="0" smtClean="0">
                <a:latin typeface="標楷體" panose="03000509000000000000" pitchFamily="65" charset="-120"/>
                <a:ea typeface="標楷體" panose="03000509000000000000" pitchFamily="65" charset="-120"/>
              </a:rPr>
              <a:t>北北基所有學校科系</a:t>
            </a:r>
            <a:endParaRPr lang="zh-TW" altLang="en-US" b="1" dirty="0">
              <a:latin typeface="標楷體" panose="03000509000000000000" pitchFamily="65" charset="-120"/>
              <a:ea typeface="標楷體" panose="03000509000000000000" pitchFamily="65" charset="-120"/>
            </a:endParaRPr>
          </a:p>
        </p:txBody>
      </p:sp>
      <p:sp>
        <p:nvSpPr>
          <p:cNvPr id="17" name="文字方塊 16"/>
          <p:cNvSpPr txBox="1"/>
          <p:nvPr/>
        </p:nvSpPr>
        <p:spPr>
          <a:xfrm>
            <a:off x="285720" y="6063612"/>
            <a:ext cx="2134899" cy="584775"/>
          </a:xfrm>
          <a:prstGeom prst="rect">
            <a:avLst/>
          </a:prstGeom>
          <a:solidFill>
            <a:srgbClr val="FF99FF"/>
          </a:solidFill>
        </p:spPr>
        <p:txBody>
          <a:bodyPr wrap="square" rtlCol="0">
            <a:spAutoFit/>
          </a:bodyPr>
          <a:lstStyle/>
          <a:p>
            <a:pPr algn="ctr"/>
            <a:r>
              <a:rPr lang="zh-TW" altLang="en-US" sz="3200" b="1" dirty="0" smtClean="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不</a:t>
            </a:r>
            <a:r>
              <a:rPr lang="zh-TW" altLang="en-US" b="1" dirty="0" smtClean="0">
                <a:latin typeface="標楷體" panose="03000509000000000000" pitchFamily="65" charset="-120"/>
                <a:ea typeface="標楷體" panose="03000509000000000000" pitchFamily="65" charset="-120"/>
              </a:rPr>
              <a:t>看會考成績</a:t>
            </a:r>
            <a:endParaRPr lang="zh-TW" altLang="en-US" b="1" dirty="0">
              <a:latin typeface="標楷體" panose="03000509000000000000" pitchFamily="65" charset="-120"/>
              <a:ea typeface="標楷體" panose="03000509000000000000" pitchFamily="65" charset="-120"/>
            </a:endParaRPr>
          </a:p>
        </p:txBody>
      </p:sp>
      <p:sp>
        <p:nvSpPr>
          <p:cNvPr id="18" name="文字方塊 17"/>
          <p:cNvSpPr txBox="1"/>
          <p:nvPr/>
        </p:nvSpPr>
        <p:spPr>
          <a:xfrm>
            <a:off x="4246497" y="4711165"/>
            <a:ext cx="1181851" cy="369332"/>
          </a:xfrm>
          <a:prstGeom prst="rect">
            <a:avLst/>
          </a:prstGeom>
          <a:solidFill>
            <a:srgbClr val="00FFFF"/>
          </a:solidFill>
        </p:spPr>
        <p:txBody>
          <a:bodyPr wrap="square" rtlCol="0">
            <a:spAutoFit/>
          </a:bodyPr>
          <a:lstStyle/>
          <a:p>
            <a:pPr algn="ctr"/>
            <a:r>
              <a:rPr lang="zh-TW" altLang="en-US" b="1" dirty="0" smtClean="0">
                <a:latin typeface="標楷體" panose="03000509000000000000" pitchFamily="65" charset="-120"/>
                <a:ea typeface="標楷體" panose="03000509000000000000" pitchFamily="65" charset="-120"/>
              </a:rPr>
              <a:t>另有五專</a:t>
            </a:r>
            <a:endParaRPr lang="zh-TW" altLang="en-US" b="1" dirty="0">
              <a:latin typeface="標楷體" panose="03000509000000000000" pitchFamily="65" charset="-120"/>
              <a:ea typeface="標楷體" panose="03000509000000000000" pitchFamily="65" charset="-120"/>
            </a:endParaRPr>
          </a:p>
        </p:txBody>
      </p:sp>
      <p:sp>
        <p:nvSpPr>
          <p:cNvPr id="19" name="文字方塊 18"/>
          <p:cNvSpPr txBox="1"/>
          <p:nvPr/>
        </p:nvSpPr>
        <p:spPr>
          <a:xfrm>
            <a:off x="7494605" y="4111198"/>
            <a:ext cx="1181851" cy="369332"/>
          </a:xfrm>
          <a:prstGeom prst="rect">
            <a:avLst/>
          </a:prstGeom>
          <a:solidFill>
            <a:srgbClr val="00FFFF"/>
          </a:solidFill>
        </p:spPr>
        <p:txBody>
          <a:bodyPr wrap="square" rtlCol="0">
            <a:spAutoFit/>
          </a:bodyPr>
          <a:lstStyle/>
          <a:p>
            <a:pPr algn="ctr"/>
            <a:r>
              <a:rPr lang="zh-TW" altLang="en-US" b="1" dirty="0" smtClean="0">
                <a:latin typeface="標楷體" panose="03000509000000000000" pitchFamily="65" charset="-120"/>
                <a:ea typeface="標楷體" panose="03000509000000000000" pitchFamily="65" charset="-120"/>
              </a:rPr>
              <a:t>另有五專</a:t>
            </a:r>
            <a:endParaRPr lang="zh-TW" altLang="en-US" b="1" dirty="0">
              <a:latin typeface="標楷體" panose="03000509000000000000" pitchFamily="65" charset="-120"/>
              <a:ea typeface="標楷體" panose="03000509000000000000" pitchFamily="65" charset="-120"/>
            </a:endParaRPr>
          </a:p>
        </p:txBody>
      </p:sp>
      <p:grpSp>
        <p:nvGrpSpPr>
          <p:cNvPr id="20" name="群組 7"/>
          <p:cNvGrpSpPr/>
          <p:nvPr/>
        </p:nvGrpSpPr>
        <p:grpSpPr>
          <a:xfrm>
            <a:off x="364054" y="428513"/>
            <a:ext cx="2119714" cy="1718256"/>
            <a:chOff x="451" y="607815"/>
            <a:chExt cx="2070516" cy="2070516"/>
          </a:xfrm>
          <a:solidFill>
            <a:srgbClr val="3333FF"/>
          </a:solidFill>
        </p:grpSpPr>
        <p:sp>
          <p:nvSpPr>
            <p:cNvPr id="21" name="橢圓 20"/>
            <p:cNvSpPr/>
            <p:nvPr/>
          </p:nvSpPr>
          <p:spPr>
            <a:xfrm>
              <a:off x="451" y="607815"/>
              <a:ext cx="2070516" cy="2070516"/>
            </a:xfrm>
            <a:prstGeom prst="ellipse">
              <a:avLst/>
            </a:prstGeom>
            <a:solidFill>
              <a:srgbClr val="008000"/>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sp>
        <p:sp>
          <p:nvSpPr>
            <p:cNvPr id="22" name="橢圓 4"/>
            <p:cNvSpPr/>
            <p:nvPr/>
          </p:nvSpPr>
          <p:spPr>
            <a:xfrm>
              <a:off x="71889" y="911035"/>
              <a:ext cx="1937344" cy="146407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lvl="0" algn="ctr" defTabSz="1333500">
                <a:spcBef>
                  <a:spcPct val="0"/>
                </a:spcBef>
                <a:spcAft>
                  <a:spcPts val="0"/>
                </a:spcAft>
              </a:pPr>
              <a:r>
                <a:rPr lang="zh-TW" altLang="en-US" sz="3000" b="1" kern="1200" dirty="0" smtClean="0">
                  <a:effectLst>
                    <a:outerShdw blurRad="38100" dist="38100" dir="2700000" algn="tl">
                      <a:srgbClr val="000000">
                        <a:alpha val="43137"/>
                      </a:srgbClr>
                    </a:outerShdw>
                  </a:effectLst>
                  <a:latin typeface="標楷體" pitchFamily="65" charset="-120"/>
                  <a:ea typeface="標楷體" panose="03000509000000000000" pitchFamily="65" charset="-120"/>
                </a:rPr>
                <a:t>特色才藝</a:t>
              </a:r>
              <a:endParaRPr lang="en-US" altLang="zh-TW" sz="3000" b="1" kern="1200" dirty="0" smtClean="0">
                <a:effectLst>
                  <a:outerShdw blurRad="38100" dist="38100" dir="2700000" algn="tl">
                    <a:srgbClr val="000000">
                      <a:alpha val="43137"/>
                    </a:srgbClr>
                  </a:outerShdw>
                </a:effectLst>
                <a:latin typeface="標楷體" pitchFamily="65" charset="-120"/>
                <a:ea typeface="標楷體" panose="03000509000000000000" pitchFamily="65" charset="-120"/>
              </a:endParaRPr>
            </a:p>
            <a:p>
              <a:pPr lvl="0" algn="ctr" defTabSz="1333500">
                <a:spcBef>
                  <a:spcPct val="0"/>
                </a:spcBef>
                <a:spcAft>
                  <a:spcPts val="0"/>
                </a:spcAft>
              </a:pPr>
              <a:r>
                <a:rPr lang="zh-TW" altLang="en-US" sz="3000" b="1" dirty="0">
                  <a:effectLst>
                    <a:outerShdw blurRad="38100" dist="38100" dir="2700000" algn="tl">
                      <a:srgbClr val="000000">
                        <a:alpha val="43137"/>
                      </a:srgbClr>
                    </a:outerShdw>
                  </a:effectLst>
                  <a:latin typeface="標楷體" pitchFamily="65" charset="-120"/>
                  <a:ea typeface="標楷體" panose="03000509000000000000" pitchFamily="65" charset="-120"/>
                </a:rPr>
                <a:t>徵選</a:t>
              </a:r>
              <a:endParaRPr lang="zh-TW" altLang="en-US" sz="3000" b="1" kern="1200" dirty="0">
                <a:effectLst>
                  <a:outerShdw blurRad="38100" dist="38100" dir="2700000" algn="tl">
                    <a:srgbClr val="000000">
                      <a:alpha val="43137"/>
                    </a:srgbClr>
                  </a:outerShdw>
                </a:effectLst>
                <a:latin typeface="標楷體" pitchFamily="65" charset="-120"/>
                <a:ea typeface="標楷體" panose="03000509000000000000" pitchFamily="65" charset="-120"/>
              </a:endParaRPr>
            </a:p>
          </p:txBody>
        </p:sp>
      </p:grpSp>
      <p:sp>
        <p:nvSpPr>
          <p:cNvPr id="23" name="文字方塊 22"/>
          <p:cNvSpPr txBox="1"/>
          <p:nvPr/>
        </p:nvSpPr>
        <p:spPr>
          <a:xfrm>
            <a:off x="4004405" y="5061997"/>
            <a:ext cx="1440159" cy="369332"/>
          </a:xfrm>
          <a:prstGeom prst="rect">
            <a:avLst/>
          </a:prstGeom>
          <a:solidFill>
            <a:srgbClr val="FF99FF"/>
          </a:solidFill>
        </p:spPr>
        <p:txBody>
          <a:bodyPr wrap="square" rtlCol="0">
            <a:spAutoFit/>
          </a:bodyPr>
          <a:lstStyle/>
          <a:p>
            <a:pPr algn="ctr"/>
            <a:r>
              <a:rPr lang="zh-TW" altLang="en-US" b="1" dirty="0" smtClean="0">
                <a:latin typeface="標楷體" panose="03000509000000000000" pitchFamily="65" charset="-120"/>
                <a:ea typeface="標楷體" panose="03000509000000000000" pitchFamily="65" charset="-120"/>
              </a:rPr>
              <a:t>看會考成績</a:t>
            </a:r>
            <a:endParaRPr lang="zh-TW" altLang="en-US" b="1" dirty="0">
              <a:latin typeface="標楷體" panose="03000509000000000000" pitchFamily="65" charset="-120"/>
              <a:ea typeface="標楷體" panose="03000509000000000000" pitchFamily="65" charset="-120"/>
            </a:endParaRPr>
          </a:p>
        </p:txBody>
      </p:sp>
      <p:sp>
        <p:nvSpPr>
          <p:cNvPr id="24" name="文字方塊 23"/>
          <p:cNvSpPr txBox="1"/>
          <p:nvPr/>
        </p:nvSpPr>
        <p:spPr>
          <a:xfrm>
            <a:off x="7236297" y="4480530"/>
            <a:ext cx="1440159" cy="369332"/>
          </a:xfrm>
          <a:prstGeom prst="rect">
            <a:avLst/>
          </a:prstGeom>
          <a:solidFill>
            <a:srgbClr val="FF99FF"/>
          </a:solidFill>
        </p:spPr>
        <p:txBody>
          <a:bodyPr wrap="square" rtlCol="0">
            <a:spAutoFit/>
          </a:bodyPr>
          <a:lstStyle/>
          <a:p>
            <a:pPr algn="ctr"/>
            <a:r>
              <a:rPr lang="zh-TW" altLang="en-US" b="1" dirty="0" smtClean="0">
                <a:latin typeface="標楷體" panose="03000509000000000000" pitchFamily="65" charset="-120"/>
                <a:ea typeface="標楷體" panose="03000509000000000000" pitchFamily="65" charset="-120"/>
              </a:rPr>
              <a:t>看會考成績</a:t>
            </a:r>
            <a:endParaRPr lang="zh-TW" altLang="en-US"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38120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0" nodeType="clickEffect">
                                  <p:stCondLst>
                                    <p:cond delay="0"/>
                                  </p:stCondLst>
                                  <p:childTnLst>
                                    <p:animScale>
                                      <p:cBhvr>
                                        <p:cTn id="12" dur="2000" fill="hold"/>
                                        <p:tgtEl>
                                          <p:spTgt spid="12"/>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0-#ppt_w/2"/>
                                          </p:val>
                                        </p:tav>
                                        <p:tav tm="100000">
                                          <p:val>
                                            <p:strVal val="#ppt_x"/>
                                          </p:val>
                                        </p:tav>
                                      </p:tavLst>
                                    </p:anim>
                                    <p:anim calcmode="lin" valueType="num">
                                      <p:cBhvr additive="base">
                                        <p:cTn id="1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0-#ppt_w/2"/>
                                          </p:val>
                                        </p:tav>
                                        <p:tav tm="100000">
                                          <p:val>
                                            <p:strVal val="#ppt_x"/>
                                          </p:val>
                                        </p:tav>
                                      </p:tavLst>
                                    </p:anim>
                                    <p:anim calcmode="lin" valueType="num">
                                      <p:cBhvr additive="base">
                                        <p:cTn id="24"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35719" y="548680"/>
            <a:ext cx="9144000" cy="1068387"/>
          </a:xfrm>
        </p:spPr>
        <p:txBody>
          <a:bodyPr>
            <a:noAutofit/>
          </a:bodyPr>
          <a:lstStyle/>
          <a:p>
            <a:pPr>
              <a:defRPr/>
            </a:pPr>
            <a:r>
              <a:rPr lang="zh-TW" altLang="en-US" sz="48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  名  作  業</a:t>
            </a:r>
            <a:endParaRPr lang="zh-TW" altLang="en-US" sz="4800" dirty="0">
              <a:solidFill>
                <a:srgbClr val="FF0000"/>
              </a:solidFill>
              <a:effectLst>
                <a:outerShdw blurRad="38100" dist="38100" dir="2700000" algn="tl">
                  <a:srgbClr val="000000">
                    <a:alpha val="43137"/>
                  </a:srgbClr>
                </a:outerShdw>
              </a:effectLst>
              <a:latin typeface="標楷體" pitchFamily="65" charset="-120"/>
              <a:ea typeface="標楷體" panose="03000509000000000000" pitchFamily="65" charset="-120"/>
            </a:endParaRPr>
          </a:p>
        </p:txBody>
      </p:sp>
      <p:sp>
        <p:nvSpPr>
          <p:cNvPr id="6" name="Rectangle 1"/>
          <p:cNvSpPr>
            <a:spLocks noChangeArrowheads="1"/>
          </p:cNvSpPr>
          <p:nvPr/>
        </p:nvSpPr>
        <p:spPr bwMode="auto">
          <a:xfrm>
            <a:off x="928662" y="2188410"/>
            <a:ext cx="7215239" cy="3000821"/>
          </a:xfrm>
          <a:prstGeom prst="rect">
            <a:avLst/>
          </a:prstGeom>
          <a:solidFill>
            <a:srgbClr val="CCFFFF"/>
          </a:solidFill>
          <a:ln w="28575">
            <a:solidFill>
              <a:schemeClr val="tx1"/>
            </a:solidFill>
            <a:prstDash val="lgDashDot"/>
            <a:miter lim="800000"/>
            <a:headEnd/>
            <a:tailEnd/>
          </a:ln>
          <a:effectLst/>
        </p:spPr>
        <p:txBody>
          <a:bodyPr wrap="square" anchor="ctr">
            <a:spAutoFit/>
          </a:bodyPr>
          <a:lstStyle/>
          <a:p>
            <a:pPr>
              <a:lnSpc>
                <a:spcPct val="150000"/>
              </a:lnSpc>
              <a:defRPr/>
            </a:pPr>
            <a:r>
              <a:rPr lang="zh-TW" altLang="en-US" sz="3600" b="1" dirty="0">
                <a:latin typeface="+mj-lt"/>
                <a:ea typeface="標楷體" panose="03000509000000000000" pitchFamily="65" charset="-120"/>
                <a:cs typeface="新細明體" pitchFamily="18" charset="-120"/>
              </a:rPr>
              <a:t>☆</a:t>
            </a:r>
            <a:r>
              <a:rPr lang="zh-TW" altLang="en-US" sz="3600" b="1" dirty="0">
                <a:latin typeface="Times New Roman" pitchFamily="18" charset="0"/>
                <a:ea typeface="標楷體" panose="03000509000000000000" pitchFamily="65" charset="-120"/>
                <a:cs typeface="Times New Roman" pitchFamily="18" charset="0"/>
              </a:rPr>
              <a:t>一律向就讀</a:t>
            </a:r>
            <a:r>
              <a:rPr lang="zh-TW" altLang="en-US" sz="3600" b="1" u="sng" dirty="0">
                <a:solidFill>
                  <a:srgbClr val="3333FF"/>
                </a:solidFill>
                <a:latin typeface="Times New Roman" pitchFamily="18" charset="0"/>
                <a:ea typeface="標楷體" panose="03000509000000000000" pitchFamily="65" charset="-120"/>
                <a:cs typeface="Times New Roman" pitchFamily="18" charset="0"/>
              </a:rPr>
              <a:t>國中報名</a:t>
            </a:r>
            <a:r>
              <a:rPr lang="zh-TW" altLang="en-US" sz="3600" b="1" dirty="0">
                <a:solidFill>
                  <a:srgbClr val="C00000"/>
                </a:solidFill>
                <a:latin typeface="Times New Roman" pitchFamily="18" charset="0"/>
                <a:ea typeface="標楷體" panose="03000509000000000000" pitchFamily="65" charset="-120"/>
                <a:cs typeface="Times New Roman" pitchFamily="18" charset="0"/>
              </a:rPr>
              <a:t>。</a:t>
            </a:r>
          </a:p>
          <a:p>
            <a:pPr>
              <a:lnSpc>
                <a:spcPct val="150000"/>
              </a:lnSpc>
              <a:defRPr/>
            </a:pPr>
            <a:r>
              <a:rPr lang="zh-TW" altLang="en-US" sz="3600" b="1" dirty="0">
                <a:latin typeface="Times New Roman" pitchFamily="18" charset="0"/>
                <a:ea typeface="標楷體" panose="03000509000000000000" pitchFamily="65" charset="-120"/>
                <a:cs typeface="Times New Roman" pitchFamily="18" charset="0"/>
              </a:rPr>
              <a:t>☆報名學生以</a:t>
            </a:r>
            <a:r>
              <a:rPr lang="zh-TW" altLang="en-US" sz="5400" b="1" dirty="0">
                <a:solidFill>
                  <a:srgbClr val="009900"/>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該校</a:t>
            </a:r>
            <a:r>
              <a:rPr lang="zh-TW" altLang="en-US" sz="3600" b="1" dirty="0">
                <a:solidFill>
                  <a:srgbClr val="FF00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高中部各科</a:t>
            </a:r>
            <a:endParaRPr lang="en-US" altLang="zh-TW" sz="3600" b="1" dirty="0">
              <a:solidFill>
                <a:srgbClr val="FF00FF"/>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endParaRPr>
          </a:p>
          <a:p>
            <a:pPr>
              <a:lnSpc>
                <a:spcPct val="150000"/>
              </a:lnSpc>
              <a:defRPr/>
            </a:pPr>
            <a:r>
              <a:rPr lang="zh-TW" altLang="en-US" sz="3600" b="1" dirty="0">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    </a:t>
            </a:r>
            <a:r>
              <a:rPr lang="zh-TW" altLang="en-US" sz="3600" b="1" dirty="0">
                <a:latin typeface="Times New Roman" pitchFamily="18" charset="0"/>
                <a:ea typeface="標楷體" panose="03000509000000000000" pitchFamily="65" charset="-120"/>
                <a:cs typeface="Times New Roman" pitchFamily="18" charset="0"/>
              </a:rPr>
              <a:t>為唯一志願</a:t>
            </a:r>
            <a:r>
              <a:rPr lang="zh-TW" altLang="en-US" sz="3600" b="1" dirty="0" smtClean="0">
                <a:latin typeface="Times New Roman" pitchFamily="18" charset="0"/>
                <a:ea typeface="標楷體" panose="03000509000000000000" pitchFamily="65" charset="-120"/>
                <a:cs typeface="Times New Roman" pitchFamily="18" charset="0"/>
              </a:rPr>
              <a:t>。</a:t>
            </a:r>
            <a:endParaRPr lang="en-US" altLang="zh-TW" sz="3600" b="1" dirty="0">
              <a:latin typeface="Times New Roman" pitchFamily="18" charset="0"/>
              <a:ea typeface="標楷體" panose="03000509000000000000" pitchFamily="65" charset="-120"/>
              <a:cs typeface="Times New Roman" pitchFamily="18" charset="0"/>
            </a:endParaRPr>
          </a:p>
        </p:txBody>
      </p:sp>
    </p:spTree>
    <p:extLst>
      <p:ext uri="{BB962C8B-B14F-4D97-AF65-F5344CB8AC3E}">
        <p14:creationId xmlns:p14="http://schemas.microsoft.com/office/powerpoint/2010/main" val="3219374827"/>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0" y="17463"/>
            <a:ext cx="9144000" cy="1068387"/>
          </a:xfrm>
        </p:spPr>
        <p:txBody>
          <a:bodyPr>
            <a:noAutofit/>
          </a:bodyPr>
          <a:lstStyle/>
          <a:p>
            <a:pPr>
              <a:defRPr/>
            </a:pPr>
            <a:r>
              <a:rPr lang="zh-TW" altLang="en-US" sz="48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錄  取  方  式</a:t>
            </a:r>
            <a:endParaRPr lang="zh-TW" altLang="en-US" sz="4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aphicFrame>
        <p:nvGraphicFramePr>
          <p:cNvPr id="3" name="資料庫圖表 2"/>
          <p:cNvGraphicFramePr/>
          <p:nvPr>
            <p:extLst>
              <p:ext uri="{D42A27DB-BD31-4B8C-83A1-F6EECF244321}">
                <p14:modId xmlns:p14="http://schemas.microsoft.com/office/powerpoint/2010/main" val="3583069890"/>
              </p:ext>
            </p:extLst>
          </p:nvPr>
        </p:nvGraphicFramePr>
        <p:xfrm>
          <a:off x="251520" y="1000108"/>
          <a:ext cx="8640960" cy="5597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9111719"/>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文字方塊 6">
            <a:extLst>
              <a:ext uri="{FF2B5EF4-FFF2-40B4-BE49-F238E27FC236}">
                <a16:creationId xmlns:a16="http://schemas.microsoft.com/office/drawing/2014/main" xmlns="" id="{CF8E4891-3396-422C-A5B6-0590683D4AE6}"/>
              </a:ext>
            </a:extLst>
          </p:cNvPr>
          <p:cNvSpPr txBox="1"/>
          <p:nvPr/>
        </p:nvSpPr>
        <p:spPr>
          <a:xfrm>
            <a:off x="467544" y="1700808"/>
            <a:ext cx="7272808" cy="1200329"/>
          </a:xfrm>
          <a:prstGeom prst="rect">
            <a:avLst/>
          </a:prstGeom>
          <a:noFill/>
        </p:spPr>
        <p:txBody>
          <a:bodyPr wrap="square" rtlCol="0">
            <a:spAutoFit/>
          </a:bodyPr>
          <a:lstStyle/>
          <a:p>
            <a:pPr algn="ctr"/>
            <a:r>
              <a:rPr lang="zh-TW" altLang="en-US" sz="7200" b="1" dirty="0">
                <a:solidFill>
                  <a:srgbClr val="FFFF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肆、分享與建議</a:t>
            </a:r>
          </a:p>
        </p:txBody>
      </p:sp>
    </p:spTree>
    <p:extLst>
      <p:ext uri="{BB962C8B-B14F-4D97-AF65-F5344CB8AC3E}">
        <p14:creationId xmlns:p14="http://schemas.microsoft.com/office/powerpoint/2010/main" val="3273767877"/>
      </p:ext>
    </p:extLst>
  </p:cSld>
  <p:clrMapOvr>
    <a:masterClrMapping/>
  </p:clrMapOvr>
  <p:transition advTm="5000">
    <p:cut thruBlk="1"/>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ãæ¨¹æ¨ åãçåçæå°çµæ"/>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淚滴形 1">
            <a:extLst>
              <a:ext uri="{FF2B5EF4-FFF2-40B4-BE49-F238E27FC236}">
                <a16:creationId xmlns:a16="http://schemas.microsoft.com/office/drawing/2014/main" xmlns="" id="{15968640-77E1-48AD-9860-E800BE1AEBE0}"/>
              </a:ext>
            </a:extLst>
          </p:cNvPr>
          <p:cNvSpPr/>
          <p:nvPr/>
        </p:nvSpPr>
        <p:spPr>
          <a:xfrm>
            <a:off x="3965156" y="810970"/>
            <a:ext cx="4464496" cy="2664292"/>
          </a:xfrm>
          <a:prstGeom prst="teardrop">
            <a:avLst/>
          </a:prstGeom>
          <a:solidFill>
            <a:srgbClr val="FFFF00"/>
          </a:solidFill>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72" name="Rectangle 5"/>
          <p:cNvSpPr>
            <a:spLocks noChangeArrowheads="1"/>
          </p:cNvSpPr>
          <p:nvPr/>
        </p:nvSpPr>
        <p:spPr bwMode="auto">
          <a:xfrm>
            <a:off x="-152400" y="2295525"/>
            <a:ext cx="9144000" cy="0"/>
          </a:xfrm>
          <a:prstGeom prst="rect">
            <a:avLst/>
          </a:prstGeom>
          <a:noFill/>
          <a:ln w="9525">
            <a:noFill/>
            <a:miter lim="800000"/>
            <a:headEnd/>
            <a:tailEnd/>
          </a:ln>
        </p:spPr>
        <p:txBody>
          <a:bodyPr wrap="none" anchor="ctr">
            <a:spAutoFit/>
          </a:bodyPr>
          <a:lstStyle/>
          <a:p>
            <a:endParaRPr lang="zh-TW" altLang="zh-TW" sz="2400"/>
          </a:p>
        </p:txBody>
      </p:sp>
      <p:sp>
        <p:nvSpPr>
          <p:cNvPr id="7173" name="Rectangle 6"/>
          <p:cNvSpPr>
            <a:spLocks noChangeArrowheads="1"/>
          </p:cNvSpPr>
          <p:nvPr/>
        </p:nvSpPr>
        <p:spPr bwMode="auto">
          <a:xfrm>
            <a:off x="152400" y="4562475"/>
            <a:ext cx="9144000" cy="0"/>
          </a:xfrm>
          <a:prstGeom prst="rect">
            <a:avLst/>
          </a:prstGeom>
          <a:noFill/>
          <a:ln w="9525">
            <a:noFill/>
            <a:miter lim="800000"/>
            <a:headEnd/>
            <a:tailEnd/>
          </a:ln>
        </p:spPr>
        <p:txBody>
          <a:bodyPr wrap="none" anchor="ctr">
            <a:spAutoFit/>
          </a:bodyPr>
          <a:lstStyle/>
          <a:p>
            <a:endParaRPr lang="zh-TW" altLang="zh-TW" sz="2400"/>
          </a:p>
        </p:txBody>
      </p:sp>
      <p:sp>
        <p:nvSpPr>
          <p:cNvPr id="11271" name="矩形 10"/>
          <p:cNvSpPr>
            <a:spLocks noChangeArrowheads="1"/>
          </p:cNvSpPr>
          <p:nvPr/>
        </p:nvSpPr>
        <p:spPr bwMode="auto">
          <a:xfrm>
            <a:off x="4143372" y="1628800"/>
            <a:ext cx="4286280" cy="830997"/>
          </a:xfrm>
          <a:prstGeom prst="rect">
            <a:avLst/>
          </a:prstGeom>
          <a:noFill/>
          <a:ln w="63500">
            <a:noFill/>
            <a:prstDash val="sysDot"/>
            <a:miter lim="800000"/>
            <a:headEnd/>
            <a:tailEnd/>
          </a:ln>
        </p:spPr>
        <p:txBody>
          <a:bodyPr wrap="square">
            <a:spAutoFit/>
          </a:bodyPr>
          <a:lstStyle/>
          <a:p>
            <a:pPr algn="ctr">
              <a:defRPr/>
            </a:pPr>
            <a:r>
              <a:rPr kumimoji="0" lang="zh-TW" altLang="en-US" sz="4800" b="1" dirty="0">
                <a:solidFill>
                  <a:srgbClr val="3333FF"/>
                </a:solidFill>
                <a:effectLst>
                  <a:outerShdw blurRad="38100" dist="38100" dir="2700000" algn="tl">
                    <a:srgbClr val="C0C0C0"/>
                  </a:outerShdw>
                </a:effectLst>
                <a:latin typeface="Times New Roman" pitchFamily="18" charset="0"/>
                <a:ea typeface="標楷體" pitchFamily="65" charset="-120"/>
                <a:cs typeface="Times New Roman" pitchFamily="18" charset="0"/>
              </a:rPr>
              <a:t>諮詢管道</a:t>
            </a:r>
            <a:endParaRPr lang="zh-TW" altLang="en-US" sz="6000" b="1" dirty="0">
              <a:solidFill>
                <a:srgbClr val="0000CC"/>
              </a:solidFill>
              <a:effectLst>
                <a:outerShdw blurRad="38100" dist="38100" dir="2700000" algn="tl">
                  <a:srgbClr val="000000"/>
                </a:outerShdw>
              </a:effectLst>
              <a:latin typeface="Times New Roman" pitchFamily="18" charset="0"/>
              <a:ea typeface="標楷體" pitchFamily="65" charset="-120"/>
              <a:cs typeface="Times New Roman" pitchFamily="18" charset="0"/>
            </a:endParaRPr>
          </a:p>
        </p:txBody>
      </p:sp>
      <p:sp>
        <p:nvSpPr>
          <p:cNvPr id="7" name="文字方塊 6"/>
          <p:cNvSpPr txBox="1"/>
          <p:nvPr/>
        </p:nvSpPr>
        <p:spPr>
          <a:xfrm>
            <a:off x="5724128" y="4377809"/>
            <a:ext cx="2376264" cy="369332"/>
          </a:xfrm>
          <a:prstGeom prst="rect">
            <a:avLst/>
          </a:prstGeom>
          <a:solidFill>
            <a:srgbClr val="FFC000"/>
          </a:solidFill>
        </p:spPr>
        <p:txBody>
          <a:bodyPr wrap="square" rtlCol="0">
            <a:spAutoFit/>
          </a:bodyPr>
          <a:lstStyle/>
          <a:p>
            <a:pPr algn="ctr"/>
            <a:r>
              <a:rPr lang="zh-TW" altLang="en-US" b="1" dirty="0" smtClean="0">
                <a:latin typeface="標楷體" panose="03000509000000000000" pitchFamily="65" charset="-120"/>
                <a:ea typeface="標楷體" panose="03000509000000000000" pitchFamily="65" charset="-120"/>
              </a:rPr>
              <a:t>參考手冊 </a:t>
            </a:r>
            <a:r>
              <a:rPr lang="en-US" altLang="zh-TW" b="1" dirty="0" smtClean="0">
                <a:latin typeface="標楷體" panose="03000509000000000000" pitchFamily="65" charset="-120"/>
                <a:ea typeface="標楷體" panose="03000509000000000000" pitchFamily="65" charset="-120"/>
              </a:rPr>
              <a:t>P.67</a:t>
            </a:r>
            <a:r>
              <a:rPr lang="en-US" altLang="zh-TW" b="1" dirty="0" smtClean="0">
                <a:latin typeface="標楷體"/>
                <a:ea typeface="標楷體"/>
              </a:rPr>
              <a:t>〜78</a:t>
            </a:r>
            <a:endParaRPr lang="zh-TW" altLang="en-US"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07060150"/>
      </p:ext>
    </p:extLst>
  </p:cSld>
  <p:clrMapOvr>
    <a:masterClrMapping/>
  </p:clrMapOvr>
  <p:transition advTm="500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ChangeArrowheads="1"/>
          </p:cNvSpPr>
          <p:nvPr/>
        </p:nvSpPr>
        <p:spPr bwMode="auto">
          <a:xfrm>
            <a:off x="4264025" y="673100"/>
            <a:ext cx="184150" cy="368300"/>
          </a:xfrm>
          <a:prstGeom prst="rect">
            <a:avLst/>
          </a:prstGeom>
          <a:noFill/>
          <a:ln w="9525">
            <a:noFill/>
            <a:miter lim="800000"/>
            <a:headEnd/>
            <a:tailEnd/>
          </a:ln>
        </p:spPr>
        <p:txBody>
          <a:bodyPr wrap="none" anchor="ctr">
            <a:spAutoFit/>
          </a:bodyPr>
          <a:lstStyle/>
          <a:p>
            <a:pPr algn="ctr"/>
            <a:endParaRPr lang="zh-TW" altLang="en-US">
              <a:latin typeface="微軟正黑體" pitchFamily="34" charset="-120"/>
              <a:ea typeface="微軟正黑體" pitchFamily="34" charset="-120"/>
              <a:cs typeface="華康儷特圓" pitchFamily="49" charset="-120"/>
            </a:endParaRPr>
          </a:p>
        </p:txBody>
      </p:sp>
      <p:sp>
        <p:nvSpPr>
          <p:cNvPr id="3078" name="Rectangle 12"/>
          <p:cNvSpPr>
            <a:spLocks noChangeArrowheads="1"/>
          </p:cNvSpPr>
          <p:nvPr/>
        </p:nvSpPr>
        <p:spPr bwMode="auto">
          <a:xfrm>
            <a:off x="785786" y="2786058"/>
            <a:ext cx="7561262" cy="3231654"/>
          </a:xfrm>
          <a:prstGeom prst="rect">
            <a:avLst/>
          </a:prstGeom>
          <a:solidFill>
            <a:srgbClr val="FFFFCC"/>
          </a:solidFill>
          <a:ln w="9525">
            <a:noFill/>
            <a:miter lim="800000"/>
            <a:headEnd/>
            <a:tailEnd/>
          </a:ln>
        </p:spPr>
        <p:txBody>
          <a:bodyPr anchor="ctr">
            <a:spAutoFit/>
          </a:bodyPr>
          <a:lstStyle/>
          <a:p>
            <a:pPr algn="ctr">
              <a:defRPr/>
            </a:pPr>
            <a:r>
              <a:rPr kumimoji="0" lang="zh-TW" altLang="en-US" sz="5400" b="1" dirty="0">
                <a:effectLst>
                  <a:outerShdw blurRad="38100" dist="38100" dir="2700000" algn="tl">
                    <a:srgbClr val="C0C0C0"/>
                  </a:outerShdw>
                </a:effectLst>
                <a:latin typeface="標楷體" panose="03000509000000000000" pitchFamily="65" charset="-120"/>
                <a:ea typeface="標楷體" panose="03000509000000000000" pitchFamily="65" charset="-120"/>
              </a:rPr>
              <a:t>電話：</a:t>
            </a:r>
            <a:r>
              <a:rPr kumimoji="0" lang="en-US" altLang="zh-TW" sz="7200"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2430-1505</a:t>
            </a:r>
            <a:r>
              <a:rPr kumimoji="0" lang="zh-TW" altLang="en-US" sz="6000" b="1" dirty="0" smtClean="0">
                <a:solidFill>
                  <a:srgbClr val="CC6600"/>
                </a:solidFill>
                <a:effectLst>
                  <a:outerShdw blurRad="38100" dist="38100" dir="2700000" algn="tl">
                    <a:srgbClr val="C0C0C0"/>
                  </a:outerShdw>
                </a:effectLst>
                <a:latin typeface="標楷體" panose="03000509000000000000" pitchFamily="65" charset="-120"/>
                <a:ea typeface="標楷體" panose="03000509000000000000" pitchFamily="65" charset="-120"/>
              </a:rPr>
              <a:t>                    </a:t>
            </a:r>
            <a:endParaRPr kumimoji="0" lang="en-US" altLang="zh-TW" sz="6000" b="1" dirty="0" smtClean="0">
              <a:solidFill>
                <a:srgbClr val="CC66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lgn="ctr">
              <a:defRPr/>
            </a:pPr>
            <a:r>
              <a:rPr kumimoji="0" lang="en-US" altLang="zh-TW" sz="6000" b="1" dirty="0">
                <a:solidFill>
                  <a:srgbClr val="CC6600"/>
                </a:solidFill>
                <a:effectLst>
                  <a:outerShdw blurRad="38100" dist="38100" dir="2700000" algn="tl">
                    <a:srgbClr val="C0C0C0"/>
                  </a:outerShdw>
                </a:effectLst>
                <a:latin typeface="標楷體" panose="03000509000000000000" pitchFamily="65" charset="-120"/>
                <a:ea typeface="標楷體" panose="03000509000000000000" pitchFamily="65" charset="-120"/>
              </a:rPr>
              <a:t> </a:t>
            </a:r>
            <a:r>
              <a:rPr kumimoji="0" lang="en-US" altLang="zh-TW" sz="6000" b="1" dirty="0" smtClean="0">
                <a:solidFill>
                  <a:srgbClr val="CC6600"/>
                </a:solidFill>
                <a:effectLst>
                  <a:outerShdw blurRad="38100" dist="38100" dir="2700000" algn="tl">
                    <a:srgbClr val="C0C0C0"/>
                  </a:outerShdw>
                </a:effectLst>
                <a:latin typeface="標楷體" panose="03000509000000000000" pitchFamily="65" charset="-120"/>
                <a:ea typeface="標楷體" panose="03000509000000000000" pitchFamily="65" charset="-120"/>
              </a:rPr>
              <a:t>     </a:t>
            </a:r>
            <a:r>
              <a:rPr kumimoji="0" lang="zh-TW" altLang="en-US" sz="6000"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分機 </a:t>
            </a:r>
            <a:r>
              <a:rPr kumimoji="0" lang="en-US" altLang="zh-TW" sz="6000" b="1" dirty="0" smtClean="0">
                <a:solidFill>
                  <a:srgbClr val="006600"/>
                </a:solidFill>
                <a:effectLst>
                  <a:outerShdw blurRad="38100" dist="38100" dir="2700000" algn="tl">
                    <a:srgbClr val="C0C0C0"/>
                  </a:outerShdw>
                </a:effectLst>
                <a:latin typeface="標楷體" panose="03000509000000000000" pitchFamily="65" charset="-120"/>
                <a:ea typeface="標楷體" panose="03000509000000000000" pitchFamily="65" charset="-120"/>
              </a:rPr>
              <a:t>102</a:t>
            </a:r>
            <a:endParaRPr kumimoji="0" lang="en-US" altLang="zh-TW" sz="6000" b="1" dirty="0">
              <a:solidFill>
                <a:srgbClr val="0066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lgn="ctr">
              <a:defRPr/>
            </a:pPr>
            <a:r>
              <a:rPr kumimoji="0" lang="zh-TW" altLang="en-US" sz="5400" b="1" dirty="0">
                <a:effectLst>
                  <a:outerShdw blurRad="38100" dist="38100" dir="2700000" algn="tl">
                    <a:srgbClr val="C0C0C0"/>
                  </a:outerShdw>
                </a:effectLst>
                <a:latin typeface="標楷體" panose="03000509000000000000" pitchFamily="65" charset="-120"/>
                <a:ea typeface="標楷體" panose="03000509000000000000" pitchFamily="65" charset="-120"/>
              </a:rPr>
              <a:t>傳真：</a:t>
            </a:r>
            <a:r>
              <a:rPr kumimoji="0" lang="en-US" altLang="zh-TW" sz="7200" b="1" dirty="0">
                <a:solidFill>
                  <a:srgbClr val="9900FF"/>
                </a:solidFill>
                <a:effectLst>
                  <a:outerShdw blurRad="38100" dist="38100" dir="2700000" algn="tl">
                    <a:srgbClr val="C0C0C0"/>
                  </a:outerShdw>
                </a:effectLst>
                <a:latin typeface="標楷體" panose="03000509000000000000" pitchFamily="65" charset="-120"/>
                <a:ea typeface="標楷體" panose="03000509000000000000" pitchFamily="65" charset="-120"/>
              </a:rPr>
              <a:t>2432-7209</a:t>
            </a:r>
            <a:endParaRPr kumimoji="0" lang="zh-TW" altLang="en-US" sz="7200" b="1" dirty="0">
              <a:solidFill>
                <a:srgbClr val="99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sp>
        <p:nvSpPr>
          <p:cNvPr id="10" name="Rectangle 12"/>
          <p:cNvSpPr>
            <a:spLocks noChangeArrowheads="1"/>
          </p:cNvSpPr>
          <p:nvPr/>
        </p:nvSpPr>
        <p:spPr bwMode="auto">
          <a:xfrm>
            <a:off x="1331491" y="1720264"/>
            <a:ext cx="6481018" cy="646331"/>
          </a:xfrm>
          <a:prstGeom prst="rect">
            <a:avLst/>
          </a:prstGeom>
          <a:solidFill>
            <a:srgbClr val="CCFFFF"/>
          </a:solidFill>
          <a:ln w="9525">
            <a:noFill/>
            <a:miter lim="800000"/>
            <a:headEnd/>
            <a:tailEnd/>
          </a:ln>
        </p:spPr>
        <p:txBody>
          <a:bodyPr wrap="square" anchor="ctr">
            <a:spAutoFit/>
          </a:bodyPr>
          <a:lstStyle/>
          <a:p>
            <a:pPr algn="ctr" fontAlgn="auto">
              <a:spcBef>
                <a:spcPts val="0"/>
              </a:spcBef>
              <a:spcAft>
                <a:spcPts val="0"/>
              </a:spcAft>
              <a:defRPr/>
            </a:pPr>
            <a:r>
              <a:rPr kumimoji="0" lang="zh-TW" altLang="en-US" sz="3600" b="1" dirty="0" smtClean="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rPr>
              <a:t>基隆市 </a:t>
            </a:r>
            <a:r>
              <a:rPr kumimoji="0" lang="zh-TW" altLang="en-US" sz="3600" b="1" dirty="0" smtClean="0">
                <a:solidFill>
                  <a:srgbClr val="FF00FF"/>
                </a:solidFill>
                <a:effectLst>
                  <a:outerShdw blurRad="38100" dist="38100" dir="2700000" algn="tl">
                    <a:srgbClr val="C0C0C0"/>
                  </a:outerShdw>
                </a:effectLst>
                <a:latin typeface="標楷體" panose="03000509000000000000" pitchFamily="65" charset="-120"/>
                <a:ea typeface="標楷體" panose="03000509000000000000" pitchFamily="65" charset="-120"/>
              </a:rPr>
              <a:t>十二年國教 </a:t>
            </a:r>
            <a:r>
              <a:rPr kumimoji="0" lang="zh-TW" altLang="en-US" sz="3600" b="1" dirty="0" smtClean="0">
                <a:solidFill>
                  <a:srgbClr val="FF3300"/>
                </a:solidFill>
                <a:effectLst>
                  <a:outerShdw blurRad="38100" dist="38100" dir="2700000" algn="tl">
                    <a:srgbClr val="C0C0C0"/>
                  </a:outerShdw>
                </a:effectLst>
                <a:latin typeface="標楷體" panose="03000509000000000000" pitchFamily="65" charset="-120"/>
                <a:ea typeface="標楷體" panose="03000509000000000000" pitchFamily="65" charset="-120"/>
              </a:rPr>
              <a:t>諮詢</a:t>
            </a:r>
            <a:r>
              <a:rPr kumimoji="0" lang="zh-TW" altLang="en-US" sz="3600" b="1" dirty="0">
                <a:solidFill>
                  <a:srgbClr val="FF3300"/>
                </a:solidFill>
                <a:effectLst>
                  <a:outerShdw blurRad="38100" dist="38100" dir="2700000" algn="tl">
                    <a:srgbClr val="C0C0C0"/>
                  </a:outerShdw>
                </a:effectLst>
                <a:latin typeface="標楷體" panose="03000509000000000000" pitchFamily="65" charset="-120"/>
                <a:ea typeface="標楷體" panose="03000509000000000000" pitchFamily="65" charset="-120"/>
              </a:rPr>
              <a:t>熱線</a:t>
            </a:r>
          </a:p>
        </p:txBody>
      </p:sp>
      <p:pic>
        <p:nvPicPr>
          <p:cNvPr id="46085" name="圖片 8" descr="header_bg09.png"/>
          <p:cNvPicPr>
            <a:picLocks noChangeAspect="1"/>
          </p:cNvPicPr>
          <p:nvPr/>
        </p:nvPicPr>
        <p:blipFill>
          <a:blip r:embed="rId2"/>
          <a:srcRect/>
          <a:stretch>
            <a:fillRect/>
          </a:stretch>
        </p:blipFill>
        <p:spPr bwMode="auto">
          <a:xfrm>
            <a:off x="0" y="0"/>
            <a:ext cx="9144000" cy="1412875"/>
          </a:xfrm>
          <a:prstGeom prst="rect">
            <a:avLst/>
          </a:prstGeom>
          <a:noFill/>
          <a:ln w="9525">
            <a:noFill/>
            <a:miter lim="800000"/>
            <a:headEnd/>
            <a:tailEnd/>
          </a:ln>
        </p:spPr>
      </p:pic>
      <p:sp>
        <p:nvSpPr>
          <p:cNvPr id="6" name="文字方塊 5">
            <a:extLst>
              <a:ext uri="{FF2B5EF4-FFF2-40B4-BE49-F238E27FC236}">
                <a16:creationId xmlns:a16="http://schemas.microsoft.com/office/drawing/2014/main" xmlns="" id="{8997054C-7277-4F6B-A533-730CF0FDF30F}"/>
              </a:ext>
            </a:extLst>
          </p:cNvPr>
          <p:cNvSpPr txBox="1"/>
          <p:nvPr/>
        </p:nvSpPr>
        <p:spPr>
          <a:xfrm>
            <a:off x="0" y="0"/>
            <a:ext cx="1368152" cy="369332"/>
          </a:xfrm>
          <a:prstGeom prst="rect">
            <a:avLst/>
          </a:prstGeom>
          <a:noFill/>
        </p:spPr>
        <p:txBody>
          <a:bodyPr wrap="square" rtlCol="0">
            <a:spAutoFit/>
          </a:bodyPr>
          <a:lstStyle/>
          <a:p>
            <a:r>
              <a:rPr lang="zh-TW" altLang="en-US" dirty="0"/>
              <a:t>基隆市</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1+#ppt_w/2"/>
                                          </p:val>
                                        </p:tav>
                                        <p:tav tm="100000">
                                          <p:val>
                                            <p:strVal val="#ppt_x"/>
                                          </p:val>
                                        </p:tav>
                                      </p:tavLst>
                                    </p:anim>
                                    <p:anim calcmode="lin" valueType="num">
                                      <p:cBhvr additive="base">
                                        <p:cTn id="8" dur="500" fill="hold"/>
                                        <p:tgtEl>
                                          <p:spTgt spid="30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755650" y="5643579"/>
            <a:ext cx="7704138" cy="592122"/>
          </a:xfrm>
          <a:prstGeom prst="rect">
            <a:avLst/>
          </a:prstGeom>
          <a:solidFill>
            <a:srgbClr val="FFFF00"/>
          </a:solidFill>
          <a:ln w="38100" cmpd="sng">
            <a:solidFill>
              <a:srgbClr val="FF0000"/>
            </a:solidFill>
            <a:prstDash val="solid"/>
            <a:miter lim="800000"/>
            <a:headEnd/>
            <a:tailEnd/>
          </a:ln>
          <a:effectLst/>
        </p:spPr>
        <p:txBody>
          <a:bodyPr anchor="ctr"/>
          <a:lstStyle/>
          <a:p>
            <a:pPr algn="ctr">
              <a:defRPr/>
            </a:pPr>
            <a:r>
              <a:rPr kumimoji="0" lang="zh-TW" altLang="en-US" sz="3200" b="1" dirty="0">
                <a:solidFill>
                  <a:srgbClr val="FF0000"/>
                </a:solidFill>
                <a:effectLst>
                  <a:outerShdw blurRad="38100" dist="38100" dir="2700000" algn="tl">
                    <a:srgbClr val="000000"/>
                  </a:outerShdw>
                </a:effectLst>
                <a:latin typeface="Times New Roman" pitchFamily="18" charset="0"/>
                <a:ea typeface="標楷體" pitchFamily="65" charset="-120"/>
              </a:rPr>
              <a:t>網址：</a:t>
            </a:r>
            <a:r>
              <a:rPr kumimoji="0" lang="en-US" altLang="zh-TW" sz="3200" b="1" dirty="0">
                <a:solidFill>
                  <a:srgbClr val="FF0000"/>
                </a:solidFill>
                <a:effectLst>
                  <a:outerShdw blurRad="38100" dist="38100" dir="2700000" algn="tl">
                    <a:srgbClr val="000000"/>
                  </a:outerShdw>
                </a:effectLst>
                <a:latin typeface="Times New Roman" pitchFamily="18" charset="0"/>
                <a:ea typeface="標楷體" pitchFamily="65" charset="-120"/>
                <a:hlinkClick r:id="rId2"/>
              </a:rPr>
              <a:t>https://12basic.kl.edu.tw</a:t>
            </a:r>
            <a:endParaRPr kumimoji="0" lang="zh-TW" altLang="en-US" b="1" dirty="0">
              <a:effectLst>
                <a:outerShdw blurRad="38100" dist="38100" dir="2700000" algn="tl">
                  <a:srgbClr val="FFFFFF"/>
                </a:outerShdw>
              </a:effectLst>
            </a:endParaRPr>
          </a:p>
        </p:txBody>
      </p:sp>
      <p:sp>
        <p:nvSpPr>
          <p:cNvPr id="10" name="標題 1"/>
          <p:cNvSpPr>
            <a:spLocks noGrp="1"/>
          </p:cNvSpPr>
          <p:nvPr>
            <p:ph type="title" idx="4294967295"/>
          </p:nvPr>
        </p:nvSpPr>
        <p:spPr>
          <a:xfrm>
            <a:off x="250825" y="188913"/>
            <a:ext cx="8278813" cy="855662"/>
          </a:xfrm>
        </p:spPr>
        <p:txBody>
          <a:bodyPr>
            <a:normAutofit/>
          </a:bodyPr>
          <a:lstStyle/>
          <a:p>
            <a:pPr>
              <a:defRPr/>
            </a:pPr>
            <a:r>
              <a:rPr lang="zh-TW" altLang="en-US" sz="4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基隆市十二年國教資訊網</a:t>
            </a:r>
          </a:p>
        </p:txBody>
      </p:sp>
      <p:pic>
        <p:nvPicPr>
          <p:cNvPr id="410626" name="Picture 2"/>
          <p:cNvPicPr>
            <a:picLocks noChangeAspect="1" noChangeArrowheads="1"/>
          </p:cNvPicPr>
          <p:nvPr/>
        </p:nvPicPr>
        <p:blipFill>
          <a:blip r:embed="rId3"/>
          <a:srcRect/>
          <a:stretch>
            <a:fillRect/>
          </a:stretch>
        </p:blipFill>
        <p:spPr bwMode="auto">
          <a:xfrm>
            <a:off x="1928794" y="1285860"/>
            <a:ext cx="4876800" cy="3901440"/>
          </a:xfrm>
          <a:prstGeom prst="rect">
            <a:avLst/>
          </a:prstGeom>
          <a:noFill/>
          <a:ln w="9525">
            <a:noFill/>
            <a:miter lim="800000"/>
            <a:headEnd/>
            <a:tailEnd/>
          </a:ln>
          <a:effectLst/>
        </p:spPr>
      </p:pic>
      <p:sp>
        <p:nvSpPr>
          <p:cNvPr id="6" name="文字方塊 5">
            <a:extLst>
              <a:ext uri="{FF2B5EF4-FFF2-40B4-BE49-F238E27FC236}">
                <a16:creationId xmlns:a16="http://schemas.microsoft.com/office/drawing/2014/main" xmlns="" id="{85CAE780-E831-42E3-A4C2-2B0BFDF4A277}"/>
              </a:ext>
            </a:extLst>
          </p:cNvPr>
          <p:cNvSpPr txBox="1"/>
          <p:nvPr/>
        </p:nvSpPr>
        <p:spPr>
          <a:xfrm>
            <a:off x="0" y="0"/>
            <a:ext cx="1368152" cy="369332"/>
          </a:xfrm>
          <a:prstGeom prst="rect">
            <a:avLst/>
          </a:prstGeom>
          <a:noFill/>
        </p:spPr>
        <p:txBody>
          <a:bodyPr wrap="square" rtlCol="0">
            <a:spAutoFit/>
          </a:bodyPr>
          <a:lstStyle/>
          <a:p>
            <a:r>
              <a:rPr lang="zh-TW" altLang="en-US" dirty="0"/>
              <a:t>基隆市</a:t>
            </a:r>
          </a:p>
        </p:txBody>
      </p:sp>
    </p:spTree>
  </p:cSld>
  <p:clrMapOvr>
    <a:masterClrMapping/>
  </p:clrMapOvr>
  <p:transition>
    <p:cut thruBlk="1"/>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6"/>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3078" name="Rectangle 12"/>
          <p:cNvSpPr>
            <a:spLocks noChangeArrowheads="1"/>
          </p:cNvSpPr>
          <p:nvPr/>
        </p:nvSpPr>
        <p:spPr bwMode="auto">
          <a:xfrm>
            <a:off x="334984" y="3140968"/>
            <a:ext cx="8497639" cy="1015663"/>
          </a:xfrm>
          <a:prstGeom prst="rect">
            <a:avLst/>
          </a:prstGeom>
          <a:solidFill>
            <a:srgbClr val="FFFFCC"/>
          </a:solidFill>
          <a:ln w="9525">
            <a:noFill/>
            <a:miter lim="800000"/>
            <a:headEnd/>
            <a:tailEnd/>
          </a:ln>
        </p:spPr>
        <p:txBody>
          <a:bodyPr wrap="square" anchor="ctr">
            <a:spAutoFit/>
          </a:bodyPr>
          <a:lstStyle/>
          <a:p>
            <a:pPr>
              <a:defRPr/>
            </a:pPr>
            <a:r>
              <a:rPr lang="zh-TW" altLang="en-US" sz="6000" b="1" dirty="0">
                <a:effectLst>
                  <a:outerShdw blurRad="38100" dist="38100" dir="2700000" algn="tl">
                    <a:srgbClr val="C0C0C0"/>
                  </a:outerShdw>
                </a:effectLst>
                <a:latin typeface="標楷體" panose="03000509000000000000" pitchFamily="65" charset="-120"/>
                <a:ea typeface="標楷體" panose="03000509000000000000" pitchFamily="65" charset="-120"/>
              </a:rPr>
              <a:t>電話</a:t>
            </a:r>
            <a:r>
              <a:rPr lang="zh-TW" altLang="en-US" sz="6000" b="1" dirty="0" smtClean="0">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6000"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en-US" altLang="zh-TW" sz="6000"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04</a:t>
            </a:r>
            <a:r>
              <a:rPr lang="zh-TW" altLang="en-US" sz="6000"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en-US" altLang="zh-TW" sz="6000" b="1" dirty="0" smtClean="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3706-1800</a:t>
            </a:r>
            <a:endParaRPr lang="zh-TW" altLang="en-US" sz="60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sp>
        <p:nvSpPr>
          <p:cNvPr id="10" name="Rectangle 12"/>
          <p:cNvSpPr>
            <a:spLocks noChangeArrowheads="1"/>
          </p:cNvSpPr>
          <p:nvPr/>
        </p:nvSpPr>
        <p:spPr bwMode="auto">
          <a:xfrm>
            <a:off x="1451457" y="1951831"/>
            <a:ext cx="6264695" cy="646331"/>
          </a:xfrm>
          <a:prstGeom prst="rect">
            <a:avLst/>
          </a:prstGeom>
          <a:solidFill>
            <a:srgbClr val="CCFFFF"/>
          </a:solidFill>
          <a:ln w="9525">
            <a:noFill/>
            <a:miter lim="800000"/>
            <a:headEnd/>
            <a:tailEnd/>
          </a:ln>
        </p:spPr>
        <p:txBody>
          <a:bodyPr wrap="square" anchor="ctr">
            <a:spAutoFit/>
          </a:bodyPr>
          <a:lstStyle/>
          <a:p>
            <a:pPr algn="ctr">
              <a:defRPr/>
            </a:pPr>
            <a:r>
              <a:rPr lang="zh-TW" altLang="en-US" sz="3600" b="1" dirty="0" smtClean="0">
                <a:solidFill>
                  <a:srgbClr val="3333FF"/>
                </a:solidFill>
                <a:effectLst>
                  <a:outerShdw blurRad="38100" dist="38100" dir="2700000" algn="tl">
                    <a:srgbClr val="C0C0C0"/>
                  </a:outerShdw>
                </a:effectLst>
                <a:latin typeface="標楷體" panose="03000509000000000000" pitchFamily="65" charset="-120"/>
                <a:ea typeface="標楷體" panose="03000509000000000000" pitchFamily="65" charset="-120"/>
              </a:rPr>
              <a:t>教育部 </a:t>
            </a:r>
            <a:r>
              <a:rPr lang="zh-TW" altLang="en-US" sz="3600" b="1" dirty="0" smtClean="0">
                <a:solidFill>
                  <a:srgbClr val="FF00FF"/>
                </a:solidFill>
                <a:effectLst>
                  <a:outerShdw blurRad="38100" dist="38100" dir="2700000" algn="tl">
                    <a:srgbClr val="C0C0C0"/>
                  </a:outerShdw>
                </a:effectLst>
                <a:latin typeface="標楷體" panose="03000509000000000000" pitchFamily="65" charset="-120"/>
                <a:ea typeface="標楷體" panose="03000509000000000000" pitchFamily="65" charset="-120"/>
              </a:rPr>
              <a:t>十二年國教 </a:t>
            </a:r>
            <a:r>
              <a:rPr lang="zh-TW" altLang="en-US" sz="3600" b="1" dirty="0" smtClean="0">
                <a:solidFill>
                  <a:srgbClr val="FF3300"/>
                </a:solidFill>
                <a:effectLst>
                  <a:outerShdw blurRad="38100" dist="38100" dir="2700000" algn="tl">
                    <a:srgbClr val="C0C0C0"/>
                  </a:outerShdw>
                </a:effectLst>
                <a:latin typeface="標楷體" panose="03000509000000000000" pitchFamily="65" charset="-120"/>
                <a:ea typeface="標楷體" panose="03000509000000000000" pitchFamily="65" charset="-120"/>
              </a:rPr>
              <a:t>諮詢</a:t>
            </a:r>
            <a:r>
              <a:rPr lang="zh-TW" altLang="en-US" sz="3600" b="1" dirty="0">
                <a:solidFill>
                  <a:srgbClr val="FF3300"/>
                </a:solidFill>
                <a:effectLst>
                  <a:outerShdw blurRad="38100" dist="38100" dir="2700000" algn="tl">
                    <a:srgbClr val="C0C0C0"/>
                  </a:outerShdw>
                </a:effectLst>
                <a:latin typeface="標楷體" panose="03000509000000000000" pitchFamily="65" charset="-120"/>
                <a:ea typeface="標楷體" panose="03000509000000000000" pitchFamily="65" charset="-120"/>
              </a:rPr>
              <a:t>熱線</a:t>
            </a:r>
          </a:p>
        </p:txBody>
      </p:sp>
      <p:pic>
        <p:nvPicPr>
          <p:cNvPr id="48135" name="圖片 11" descr="hd_01.gif"/>
          <p:cNvPicPr>
            <a:picLocks noChangeAspect="1"/>
          </p:cNvPicPr>
          <p:nvPr/>
        </p:nvPicPr>
        <p:blipFill>
          <a:blip r:embed="rId2"/>
          <a:srcRect/>
          <a:stretch>
            <a:fillRect/>
          </a:stretch>
        </p:blipFill>
        <p:spPr bwMode="auto">
          <a:xfrm>
            <a:off x="0" y="0"/>
            <a:ext cx="4953000" cy="1238250"/>
          </a:xfrm>
          <a:prstGeom prst="rect">
            <a:avLst/>
          </a:prstGeom>
          <a:noFill/>
          <a:ln w="9525">
            <a:noFill/>
            <a:miter lim="800000"/>
            <a:headEnd/>
            <a:tailEnd/>
          </a:ln>
        </p:spPr>
      </p:pic>
    </p:spTree>
  </p:cSld>
  <p:clrMapOvr>
    <a:masterClrMapping/>
  </p:clrMapOvr>
  <p:transition advTm="5000">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1+#ppt_w/2"/>
                                          </p:val>
                                        </p:tav>
                                        <p:tav tm="100000">
                                          <p:val>
                                            <p:strVal val="#ppt_x"/>
                                          </p:val>
                                        </p:tav>
                                      </p:tavLst>
                                    </p:anim>
                                    <p:anim calcmode="lin" valueType="num">
                                      <p:cBhvr additive="base">
                                        <p:cTn id="8" dur="500" fill="hold"/>
                                        <p:tgtEl>
                                          <p:spTgt spid="30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xmlns="" id="{3176C313-8C24-4DC1-A037-C167A7EB08A8}"/>
              </a:ext>
            </a:extLst>
          </p:cNvPr>
          <p:cNvSpPr>
            <a:spLocks noChangeArrowheads="1"/>
          </p:cNvSpPr>
          <p:nvPr/>
        </p:nvSpPr>
        <p:spPr bwMode="auto">
          <a:xfrm>
            <a:off x="1187625" y="353788"/>
            <a:ext cx="6696744" cy="647700"/>
          </a:xfrm>
          <a:prstGeom prst="roundRect">
            <a:avLst>
              <a:gd name="adj" fmla="val 16667"/>
            </a:avLst>
          </a:prstGeom>
          <a:solidFill>
            <a:srgbClr val="CCFFCC"/>
          </a:solidFill>
          <a:ln w="9525" algn="ctr">
            <a:noFill/>
            <a:round/>
            <a:headEnd/>
            <a:tailEnd/>
          </a:ln>
          <a:effectLst>
            <a:outerShdw dist="107763" dir="2700000" algn="ctr" rotWithShape="0">
              <a:srgbClr val="808080">
                <a:alpha val="50000"/>
              </a:srgbClr>
            </a:outerShdw>
          </a:effectLst>
        </p:spPr>
        <p:txBody>
          <a:bodyPr wrap="none" lIns="90000" tIns="46800" rIns="90000" bIns="46800" anchor="ctr"/>
          <a:lstStyle/>
          <a:p>
            <a:pPr>
              <a:defRPr/>
            </a:pPr>
            <a:endParaRPr lang="zh-TW" altLang="en-US">
              <a:latin typeface="Arial" charset="0"/>
              <a:ea typeface="新細明體" charset="-120"/>
            </a:endParaRPr>
          </a:p>
        </p:txBody>
      </p:sp>
      <p:sp>
        <p:nvSpPr>
          <p:cNvPr id="2" name="標題 1"/>
          <p:cNvSpPr>
            <a:spLocks noGrp="1"/>
          </p:cNvSpPr>
          <p:nvPr>
            <p:ph type="title" idx="4294967295"/>
          </p:nvPr>
        </p:nvSpPr>
        <p:spPr>
          <a:xfrm>
            <a:off x="457200" y="0"/>
            <a:ext cx="8229600" cy="1340768"/>
          </a:xfrm>
        </p:spPr>
        <p:txBody>
          <a:bodyPr>
            <a:normAutofit/>
          </a:bodyPr>
          <a:lstStyle/>
          <a:p>
            <a:pPr>
              <a:defRPr/>
            </a:pPr>
            <a:r>
              <a:rPr lang="zh-TW" altLang="en-US" sz="4000" b="1" kern="1200" dirty="0">
                <a:solidFill>
                  <a:srgbClr val="3333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國中教育會考網站</a:t>
            </a:r>
          </a:p>
        </p:txBody>
      </p:sp>
      <p:sp>
        <p:nvSpPr>
          <p:cNvPr id="5" name="Rectangle 2"/>
          <p:cNvSpPr>
            <a:spLocks noChangeArrowheads="1"/>
          </p:cNvSpPr>
          <p:nvPr/>
        </p:nvSpPr>
        <p:spPr bwMode="auto">
          <a:xfrm>
            <a:off x="1335597" y="5805488"/>
            <a:ext cx="6400800" cy="503237"/>
          </a:xfrm>
          <a:prstGeom prst="rect">
            <a:avLst/>
          </a:prstGeom>
          <a:solidFill>
            <a:srgbClr val="CCFFCC"/>
          </a:solidFill>
          <a:ln w="38100" cmpd="sng">
            <a:solidFill>
              <a:srgbClr val="FF0000"/>
            </a:solidFill>
            <a:prstDash val="solid"/>
            <a:miter lim="800000"/>
            <a:headEnd/>
            <a:tailEnd/>
          </a:ln>
          <a:effectLst/>
        </p:spPr>
        <p:txBody>
          <a:bodyPr anchor="ctr"/>
          <a:lstStyle/>
          <a:p>
            <a:pPr algn="ctr">
              <a:defRPr/>
            </a:pPr>
            <a:r>
              <a:rPr lang="zh-TW" altLang="en-US" sz="3200" b="1" dirty="0">
                <a:solidFill>
                  <a:srgbClr val="FF0000"/>
                </a:solidFill>
                <a:effectLst>
                  <a:outerShdw blurRad="38100" dist="38100" dir="2700000" algn="tl">
                    <a:srgbClr val="C0C0C0"/>
                  </a:outerShdw>
                </a:effectLst>
                <a:latin typeface="Times New Roman" pitchFamily="18" charset="0"/>
                <a:ea typeface="標楷體" pitchFamily="65" charset="-120"/>
              </a:rPr>
              <a:t>網址：</a:t>
            </a:r>
            <a:r>
              <a:rPr lang="en-US" altLang="zh-TW" sz="3200" b="1" dirty="0">
                <a:solidFill>
                  <a:srgbClr val="FF0000"/>
                </a:solidFill>
                <a:effectLst>
                  <a:outerShdw blurRad="38100" dist="38100" dir="2700000" algn="tl">
                    <a:srgbClr val="C0C0C0"/>
                  </a:outerShdw>
                </a:effectLst>
                <a:latin typeface="Times New Roman" pitchFamily="18" charset="0"/>
                <a:ea typeface="標楷體" pitchFamily="65" charset="-120"/>
              </a:rPr>
              <a:t> </a:t>
            </a:r>
            <a:r>
              <a:rPr lang="en-US" altLang="zh-TW" sz="3200" b="1" dirty="0">
                <a:solidFill>
                  <a:srgbClr val="FF0000"/>
                </a:solidFill>
                <a:effectLst>
                  <a:outerShdw blurRad="38100" dist="38100" dir="2700000" algn="tl">
                    <a:srgbClr val="C0C0C0"/>
                  </a:outerShdw>
                </a:effectLst>
                <a:latin typeface="Times New Roman" pitchFamily="18" charset="0"/>
                <a:ea typeface="標楷體" pitchFamily="65" charset="-120"/>
                <a:hlinkClick r:id="rId3"/>
              </a:rPr>
              <a:t>https://cap.rcpet.edu.tw</a:t>
            </a:r>
            <a:endParaRPr lang="zh-TW" altLang="en-US" sz="3200" b="1" dirty="0">
              <a:solidFill>
                <a:srgbClr val="FF0000"/>
              </a:solidFill>
              <a:effectLst>
                <a:outerShdw blurRad="38100" dist="38100" dir="2700000" algn="tl">
                  <a:srgbClr val="C0C0C0"/>
                </a:outerShdw>
              </a:effectLst>
              <a:latin typeface="Times New Roman" pitchFamily="18" charset="0"/>
              <a:ea typeface="標楷體" pitchFamily="65" charset="-120"/>
            </a:endParaRPr>
          </a:p>
        </p:txBody>
      </p:sp>
      <p:pic>
        <p:nvPicPr>
          <p:cNvPr id="3" name="圖片 2">
            <a:extLst>
              <a:ext uri="{FF2B5EF4-FFF2-40B4-BE49-F238E27FC236}">
                <a16:creationId xmlns:a16="http://schemas.microsoft.com/office/drawing/2014/main" xmlns="" id="{EB06019B-68B8-4F84-B71C-12359AB2D42D}"/>
              </a:ext>
            </a:extLst>
          </p:cNvPr>
          <p:cNvPicPr>
            <a:picLocks noChangeAspect="1"/>
          </p:cNvPicPr>
          <p:nvPr/>
        </p:nvPicPr>
        <p:blipFill>
          <a:blip r:embed="rId4"/>
          <a:stretch>
            <a:fillRect/>
          </a:stretch>
        </p:blipFill>
        <p:spPr>
          <a:xfrm>
            <a:off x="1335597" y="1628775"/>
            <a:ext cx="6400800" cy="3600450"/>
          </a:xfrm>
          <a:prstGeom prst="rect">
            <a:avLst/>
          </a:prstGeom>
        </p:spPr>
      </p:pic>
    </p:spTree>
  </p:cSld>
  <p:clrMapOvr>
    <a:masterClrMapping/>
  </p:clrMapOvr>
  <p:transition advTm="5000">
    <p:cut thruBlk="1"/>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xmlns="" id="{9B53BD7D-63A8-48E8-AEB4-151FB52E7793}"/>
              </a:ext>
            </a:extLst>
          </p:cNvPr>
          <p:cNvSpPr>
            <a:spLocks noChangeArrowheads="1"/>
          </p:cNvSpPr>
          <p:nvPr/>
        </p:nvSpPr>
        <p:spPr bwMode="auto">
          <a:xfrm>
            <a:off x="1187625" y="353788"/>
            <a:ext cx="6696744" cy="647700"/>
          </a:xfrm>
          <a:prstGeom prst="roundRect">
            <a:avLst>
              <a:gd name="adj" fmla="val 16667"/>
            </a:avLst>
          </a:prstGeom>
          <a:solidFill>
            <a:srgbClr val="CCFFCC"/>
          </a:solidFill>
          <a:ln w="9525" algn="ctr">
            <a:noFill/>
            <a:round/>
            <a:headEnd/>
            <a:tailEnd/>
          </a:ln>
          <a:effectLst>
            <a:outerShdw dist="107763" dir="2700000" algn="ctr" rotWithShape="0">
              <a:srgbClr val="808080">
                <a:alpha val="50000"/>
              </a:srgbClr>
            </a:outerShdw>
          </a:effectLst>
        </p:spPr>
        <p:txBody>
          <a:bodyPr wrap="none" lIns="90000" tIns="46800" rIns="90000" bIns="46800" anchor="ctr"/>
          <a:lstStyle/>
          <a:p>
            <a:pPr>
              <a:defRPr/>
            </a:pPr>
            <a:endParaRPr lang="zh-TW" altLang="en-US">
              <a:latin typeface="Arial" charset="0"/>
              <a:ea typeface="新細明體" charset="-120"/>
            </a:endParaRPr>
          </a:p>
        </p:txBody>
      </p:sp>
      <p:sp>
        <p:nvSpPr>
          <p:cNvPr id="51202"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78854" name="Rectangle 7"/>
          <p:cNvSpPr>
            <a:spLocks noChangeArrowheads="1"/>
          </p:cNvSpPr>
          <p:nvPr/>
        </p:nvSpPr>
        <p:spPr bwMode="auto">
          <a:xfrm>
            <a:off x="1371600" y="5516563"/>
            <a:ext cx="6400799" cy="646331"/>
          </a:xfrm>
          <a:prstGeom prst="rect">
            <a:avLst/>
          </a:prstGeom>
          <a:solidFill>
            <a:srgbClr val="CCFFCC"/>
          </a:solidFill>
          <a:ln w="38100">
            <a:solidFill>
              <a:srgbClr val="FF0000"/>
            </a:solidFill>
            <a:miter lim="800000"/>
            <a:headEnd/>
            <a:tailEnd/>
          </a:ln>
        </p:spPr>
        <p:txBody>
          <a:bodyPr wrap="square">
            <a:spAutoFit/>
          </a:bodyPr>
          <a:lstStyle/>
          <a:p>
            <a:pPr algn="ctr">
              <a:defRPr/>
            </a:pPr>
            <a:r>
              <a:rPr lang="zh-TW" altLang="en-US" sz="3600" b="1" dirty="0">
                <a:solidFill>
                  <a:srgbClr val="FF3300"/>
                </a:solidFill>
                <a:ea typeface="華康儷中黑"/>
                <a:cs typeface="華康儷中黑"/>
              </a:rPr>
              <a:t> </a:t>
            </a:r>
            <a:r>
              <a:rPr lang="zh-TW" altLang="en-US" sz="3200" b="1" dirty="0">
                <a:solidFill>
                  <a:srgbClr val="FF33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rPr>
              <a:t>網址：</a:t>
            </a:r>
            <a:r>
              <a:rPr lang="en-US" altLang="zh-TW" sz="3200" b="1" dirty="0">
                <a:solidFill>
                  <a:srgbClr val="FF3300"/>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hlinkClick r:id="rId2"/>
              </a:rPr>
              <a:t>http://adapt.k12ea.gov.tw</a:t>
            </a:r>
            <a:endParaRPr lang="en-US" altLang="zh-TW" sz="3200" b="1" dirty="0">
              <a:solidFill>
                <a:srgbClr val="3333FF"/>
              </a:solidFill>
              <a:effectLst>
                <a:outerShdw blurRad="38100" dist="38100" dir="2700000" algn="tl">
                  <a:srgbClr val="000000"/>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文字方塊 7"/>
          <p:cNvSpPr txBox="1"/>
          <p:nvPr/>
        </p:nvSpPr>
        <p:spPr>
          <a:xfrm>
            <a:off x="647700" y="374739"/>
            <a:ext cx="7848600" cy="646331"/>
          </a:xfrm>
          <a:prstGeom prst="rect">
            <a:avLst/>
          </a:prstGeom>
          <a:noFill/>
        </p:spPr>
        <p:txBody>
          <a:bodyPr>
            <a:spAutoFit/>
          </a:bodyPr>
          <a:lstStyle/>
          <a:p>
            <a:pPr algn="ctr">
              <a:defRPr/>
            </a:pPr>
            <a:r>
              <a:rPr lang="zh-TW" altLang="zh-TW" sz="36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國中畢業生</a:t>
            </a:r>
            <a:r>
              <a:rPr lang="zh-TW" altLang="en-US" sz="36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適性入學宣導</a:t>
            </a:r>
            <a:r>
              <a:rPr lang="zh-TW" altLang="zh-TW" sz="36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網站</a:t>
            </a:r>
            <a:endParaRPr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a16="http://schemas.microsoft.com/office/drawing/2014/main" xmlns="" id="{D31B81D1-B0D6-4F19-B2D5-838769E13EDD}"/>
              </a:ext>
            </a:extLst>
          </p:cNvPr>
          <p:cNvPicPr>
            <a:picLocks noChangeAspect="1"/>
          </p:cNvPicPr>
          <p:nvPr/>
        </p:nvPicPr>
        <p:blipFill>
          <a:blip r:embed="rId3"/>
          <a:stretch>
            <a:fillRect/>
          </a:stretch>
        </p:blipFill>
        <p:spPr>
          <a:xfrm>
            <a:off x="1371600" y="1628775"/>
            <a:ext cx="6400800" cy="3600450"/>
          </a:xfrm>
          <a:prstGeom prst="rect">
            <a:avLst/>
          </a:prstGeom>
        </p:spPr>
      </p:pic>
    </p:spTree>
  </p:cSld>
  <p:clrMapOvr>
    <a:masterClrMapping/>
  </p:clrMapOvr>
  <p:transition advTm="5000">
    <p:cut thruBlk="1"/>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xmlns="" id="{BC520A83-000E-4590-9D73-2EAC7C8DACCF}"/>
              </a:ext>
            </a:extLst>
          </p:cNvPr>
          <p:cNvSpPr>
            <a:spLocks noChangeArrowheads="1"/>
          </p:cNvSpPr>
          <p:nvPr/>
        </p:nvSpPr>
        <p:spPr bwMode="auto">
          <a:xfrm>
            <a:off x="1187625" y="353788"/>
            <a:ext cx="6696744" cy="647700"/>
          </a:xfrm>
          <a:prstGeom prst="roundRect">
            <a:avLst>
              <a:gd name="adj" fmla="val 16667"/>
            </a:avLst>
          </a:prstGeom>
          <a:solidFill>
            <a:srgbClr val="CCFFCC"/>
          </a:solidFill>
          <a:ln w="9525" algn="ctr">
            <a:noFill/>
            <a:round/>
            <a:headEnd/>
            <a:tailEnd/>
          </a:ln>
          <a:effectLst>
            <a:outerShdw dist="107763" dir="2700000" algn="ctr" rotWithShape="0">
              <a:srgbClr val="808080">
                <a:alpha val="50000"/>
              </a:srgbClr>
            </a:outerShdw>
          </a:effectLst>
        </p:spPr>
        <p:txBody>
          <a:bodyPr wrap="none" lIns="90000" tIns="46800" rIns="90000" bIns="46800" anchor="ctr"/>
          <a:lstStyle/>
          <a:p>
            <a:pPr>
              <a:defRPr/>
            </a:pPr>
            <a:endParaRPr lang="zh-TW" altLang="en-US">
              <a:latin typeface="Arial" charset="0"/>
              <a:ea typeface="新細明體" charset="-120"/>
            </a:endParaRPr>
          </a:p>
        </p:txBody>
      </p:sp>
      <p:sp>
        <p:nvSpPr>
          <p:cNvPr id="52226" name="Rectangle 3"/>
          <p:cNvSpPr>
            <a:spLocks noChangeArrowheads="1"/>
          </p:cNvSpPr>
          <p:nvPr/>
        </p:nvSpPr>
        <p:spPr bwMode="auto">
          <a:xfrm>
            <a:off x="-215900" y="857250"/>
            <a:ext cx="9144000" cy="0"/>
          </a:xfrm>
          <a:prstGeom prst="rect">
            <a:avLst/>
          </a:prstGeom>
          <a:noFill/>
          <a:ln w="9525">
            <a:noFill/>
            <a:miter lim="800000"/>
            <a:headEnd/>
            <a:tailEnd/>
          </a:ln>
        </p:spPr>
        <p:txBody>
          <a:bodyPr wrap="none" anchor="ctr">
            <a:spAutoFit/>
          </a:bodyPr>
          <a:lstStyle/>
          <a:p>
            <a:endParaRPr lang="zh-TW" altLang="en-US"/>
          </a:p>
        </p:txBody>
      </p:sp>
      <p:sp>
        <p:nvSpPr>
          <p:cNvPr id="78854" name="Rectangle 7"/>
          <p:cNvSpPr>
            <a:spLocks noChangeArrowheads="1"/>
          </p:cNvSpPr>
          <p:nvPr/>
        </p:nvSpPr>
        <p:spPr bwMode="auto">
          <a:xfrm>
            <a:off x="467544" y="5500702"/>
            <a:ext cx="8203131" cy="646331"/>
          </a:xfrm>
          <a:prstGeom prst="rect">
            <a:avLst/>
          </a:prstGeom>
          <a:solidFill>
            <a:srgbClr val="CCFFCC"/>
          </a:solidFill>
          <a:ln w="38100">
            <a:solidFill>
              <a:srgbClr val="FF0000"/>
            </a:solidFill>
            <a:miter lim="800000"/>
            <a:headEnd/>
            <a:tailEnd/>
          </a:ln>
        </p:spPr>
        <p:txBody>
          <a:bodyPr wrap="square">
            <a:spAutoFit/>
          </a:bodyPr>
          <a:lstStyle/>
          <a:p>
            <a:pPr algn="ctr">
              <a:defRPr/>
            </a:pPr>
            <a:r>
              <a:rPr lang="zh-TW" altLang="en-US" sz="3600" b="1" dirty="0">
                <a:solidFill>
                  <a:srgbClr val="FF3300"/>
                </a:solidFill>
                <a:ea typeface="華康儷中黑" pitchFamily="1" charset="-120"/>
              </a:rPr>
              <a:t> </a:t>
            </a:r>
            <a:r>
              <a:rPr lang="zh-TW" altLang="en-US" sz="3600" b="1" dirty="0">
                <a:solidFill>
                  <a:srgbClr val="FF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網址：</a:t>
            </a:r>
            <a:r>
              <a:rPr lang="en-US" altLang="zh-TW" sz="2000" b="1" dirty="0">
                <a:solidFill>
                  <a:srgbClr val="FF330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hlinkClick r:id="rId2"/>
              </a:rPr>
              <a:t>https://highschool.yjvs.chc.edu.tw/search/index.php?city=3</a:t>
            </a:r>
            <a:endParaRPr lang="en-US" altLang="zh-TW" sz="3600" b="1" dirty="0">
              <a:solidFill>
                <a:srgbClr val="3333FF"/>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文字方塊 7"/>
          <p:cNvSpPr txBox="1"/>
          <p:nvPr/>
        </p:nvSpPr>
        <p:spPr>
          <a:xfrm>
            <a:off x="685714" y="365861"/>
            <a:ext cx="7848600" cy="584775"/>
          </a:xfrm>
          <a:prstGeom prst="rect">
            <a:avLst/>
          </a:prstGeom>
          <a:noFill/>
        </p:spPr>
        <p:txBody>
          <a:bodyPr>
            <a:spAutoFit/>
          </a:bodyPr>
          <a:lstStyle/>
          <a:p>
            <a:pPr algn="ctr">
              <a:defRPr/>
            </a:pPr>
            <a:r>
              <a:rPr lang="zh-TW" altLang="en-US" sz="32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全</a:t>
            </a:r>
            <a:r>
              <a:rPr lang="zh-TW" altLang="zh-TW" sz="32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a:t>
            </a:r>
            <a:r>
              <a:rPr lang="zh-TW" altLang="en-US" sz="32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高級中等學校及五專資訊</a:t>
            </a:r>
            <a:r>
              <a:rPr lang="zh-TW" altLang="zh-TW" sz="32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網</a:t>
            </a:r>
            <a:endParaRPr lang="zh-TW" altLang="en-US" sz="3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a16="http://schemas.microsoft.com/office/drawing/2014/main" xmlns="" id="{D5BC6B42-F9DE-4A31-A1C6-6CBDFEE416F1}"/>
              </a:ext>
            </a:extLst>
          </p:cNvPr>
          <p:cNvPicPr>
            <a:picLocks noChangeAspect="1"/>
          </p:cNvPicPr>
          <p:nvPr/>
        </p:nvPicPr>
        <p:blipFill>
          <a:blip r:embed="rId3"/>
          <a:stretch>
            <a:fillRect/>
          </a:stretch>
        </p:blipFill>
        <p:spPr>
          <a:xfrm>
            <a:off x="1335597" y="1628775"/>
            <a:ext cx="6400800" cy="3600450"/>
          </a:xfrm>
          <a:prstGeom prst="rect">
            <a:avLst/>
          </a:prstGeom>
        </p:spPr>
      </p:pic>
    </p:spTree>
  </p:cSld>
  <p:clrMapOvr>
    <a:masterClrMapping/>
  </p:clrMapOvr>
  <p:transition advTm="5000">
    <p:cut thruBlk="1"/>
  </p:transition>
  <p:timing>
    <p:tnLst>
      <p:par>
        <p:cTn id="1" dur="indefinite" restart="never" nodeType="tmRoot"/>
      </p:par>
    </p:tn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FF"/>
        </a:solidFill>
        <a:scene3d>
          <a:camera prst="orthographicFront"/>
          <a:lightRig rig="threePt" dir="t"/>
        </a:scene3d>
        <a:sp3d>
          <a:bevelT w="6350"/>
        </a:sp3d>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FF"/>
        </a:solidFill>
        <a:scene3d>
          <a:camera prst="orthographicFront"/>
          <a:lightRig rig="threePt" dir="t"/>
        </a:scene3d>
        <a:sp3d>
          <a:bevelT w="6350"/>
        </a:sp3d>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108086</TotalTime>
  <Words>7763</Words>
  <Application>Microsoft Office PowerPoint</Application>
  <PresentationFormat>如螢幕大小 (4:3)</PresentationFormat>
  <Paragraphs>1469</Paragraphs>
  <Slides>133</Slides>
  <Notes>17</Notes>
  <HiddenSlides>0</HiddenSlides>
  <MMClips>0</MMClips>
  <ScaleCrop>false</ScaleCrop>
  <HeadingPairs>
    <vt:vector size="4" baseType="variant">
      <vt:variant>
        <vt:lpstr>佈景主題</vt:lpstr>
      </vt:variant>
      <vt:variant>
        <vt:i4>2</vt:i4>
      </vt:variant>
      <vt:variant>
        <vt:lpstr>投影片標題</vt:lpstr>
      </vt:variant>
      <vt:variant>
        <vt:i4>133</vt:i4>
      </vt:variant>
    </vt:vector>
  </HeadingPairs>
  <TitlesOfParts>
    <vt:vector size="135" baseType="lpstr">
      <vt:lpstr>預設簡報設計</vt:lpstr>
      <vt:lpstr>1_預設簡報設計</vt:lpstr>
      <vt:lpstr>PowerPoint 簡報</vt:lpstr>
      <vt:lpstr>PowerPoint 簡報</vt:lpstr>
      <vt:lpstr>PowerPoint 簡報</vt:lpstr>
      <vt:lpstr>PowerPoint 簡報</vt:lpstr>
      <vt:lpstr>PowerPoint 簡報</vt:lpstr>
      <vt:lpstr>PowerPoint 簡報</vt:lpstr>
      <vt:lpstr>PowerPoint 簡報</vt:lpstr>
      <vt:lpstr>PowerPoint 簡報</vt:lpstr>
      <vt:lpstr>辦  理  時  機</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＊變更就學區（大免）</vt:lpstr>
      <vt:lpstr>PowerPoint 簡報</vt:lpstr>
      <vt:lpstr>綜合高中（綜高）</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特色招生相關入學管道</vt:lpstr>
      <vt:lpstr>免試入學相關招生管道</vt:lpstr>
      <vt:lpstr>其它相關招生管道</vt:lpstr>
      <vt:lpstr>學術傾向學生</vt:lpstr>
      <vt:lpstr>技職傾向學生</vt:lpstr>
      <vt:lpstr>才藝出眾學生</vt:lpstr>
      <vt:lpstr>體育專長學生</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辦  理  時  機</vt:lpstr>
      <vt:lpstr>招 生 學 校 （12 校）</vt:lpstr>
      <vt:lpstr>報  名  資  格</vt:lpstr>
      <vt:lpstr>報  名  作  業</vt:lpstr>
      <vt:lpstr>錄  取  方  式</vt:lpstr>
      <vt:lpstr>PowerPoint 簡報</vt:lpstr>
      <vt:lpstr>PowerPoint 簡報</vt:lpstr>
      <vt:lpstr>辦  理  時  機</vt:lpstr>
      <vt:lpstr>招  生  範  圍</vt:lpstr>
      <vt:lpstr>招 生 學 校 （13 校）</vt:lpstr>
      <vt:lpstr>報  名  資  格</vt:lpstr>
      <vt:lpstr>報  名  作  業</vt:lpstr>
      <vt:lpstr>PowerPoint 簡報</vt:lpstr>
      <vt:lpstr>錄取方式（單校單科）</vt:lpstr>
      <vt:lpstr>錄取方式（單校多群多科）</vt:lpstr>
      <vt:lpstr>PowerPoint 簡報</vt:lpstr>
      <vt:lpstr>辦  理  時  機</vt:lpstr>
      <vt:lpstr>招 生 學 校（6 校）</vt:lpstr>
      <vt:lpstr>報  名  資  格</vt:lpstr>
      <vt:lpstr>報  名  作  業</vt:lpstr>
      <vt:lpstr>錄  取  方  式</vt:lpstr>
      <vt:lpstr>PowerPoint 簡報</vt:lpstr>
      <vt:lpstr>PowerPoint 簡報</vt:lpstr>
      <vt:lpstr>PowerPoint 簡報</vt:lpstr>
      <vt:lpstr>基隆市十二年國教資訊網</vt:lpstr>
      <vt:lpstr>PowerPoint 簡報</vt:lpstr>
      <vt:lpstr>國中教育會考網站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報告完畢</vt:lpstr>
      <vt:lpstr>有 獎 徵 答</vt:lpstr>
      <vt:lpstr>Ｑ1</vt:lpstr>
      <vt:lpstr>Ｑ2</vt:lpstr>
      <vt:lpstr>Ｑ3</vt:lpstr>
      <vt:lpstr>Ｑ4</vt:lpstr>
      <vt:lpstr>Ｑ5</vt:lpstr>
      <vt:lpstr>Ｑ6</vt:lpstr>
      <vt:lpstr>Ｑ7</vt:lpstr>
      <vt:lpstr>Ｑ8</vt:lpstr>
      <vt:lpstr>Ｑ9</vt:lpstr>
      <vt:lpstr>Ｑ10</vt:lpstr>
      <vt:lpstr>Ｑ11</vt:lpstr>
      <vt:lpstr>Ｑ12</vt:lpstr>
      <vt:lpstr>Ｑ13</vt:lpstr>
      <vt:lpstr>Ｑ14</vt:lpstr>
      <vt:lpstr>Ｑ15</vt:lpstr>
    </vt:vector>
  </TitlesOfParts>
  <Company>ccp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臺北市立木柵高級工業職業學校</dc:title>
  <dc:creator>ccp</dc:creator>
  <cp:lastModifiedBy>user</cp:lastModifiedBy>
  <cp:revision>1699</cp:revision>
  <dcterms:created xsi:type="dcterms:W3CDTF">2005-06-02T13:01:42Z</dcterms:created>
  <dcterms:modified xsi:type="dcterms:W3CDTF">2021-03-05T02:56:57Z</dcterms:modified>
</cp:coreProperties>
</file>